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g" ContentType="video/mpe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256" r:id="rId2"/>
    <p:sldId id="435" r:id="rId3"/>
    <p:sldId id="436" r:id="rId4"/>
    <p:sldId id="550" r:id="rId5"/>
    <p:sldId id="573" r:id="rId6"/>
    <p:sldId id="504" r:id="rId7"/>
    <p:sldId id="505" r:id="rId8"/>
    <p:sldId id="506" r:id="rId9"/>
    <p:sldId id="507" r:id="rId10"/>
    <p:sldId id="574" r:id="rId11"/>
    <p:sldId id="562" r:id="rId12"/>
    <p:sldId id="559" r:id="rId13"/>
    <p:sldId id="578" r:id="rId14"/>
    <p:sldId id="579" r:id="rId15"/>
    <p:sldId id="560" r:id="rId16"/>
    <p:sldId id="337" r:id="rId17"/>
    <p:sldId id="432" r:id="rId18"/>
    <p:sldId id="339" r:id="rId19"/>
    <p:sldId id="575" r:id="rId20"/>
    <p:sldId id="495" r:id="rId21"/>
    <p:sldId id="496" r:id="rId22"/>
    <p:sldId id="497" r:id="rId23"/>
    <p:sldId id="498" r:id="rId24"/>
    <p:sldId id="499" r:id="rId25"/>
    <p:sldId id="502" r:id="rId26"/>
    <p:sldId id="576" r:id="rId27"/>
    <p:sldId id="271" r:id="rId28"/>
    <p:sldId id="342" r:id="rId29"/>
    <p:sldId id="434" r:id="rId30"/>
    <p:sldId id="272" r:id="rId31"/>
    <p:sldId id="343" r:id="rId32"/>
    <p:sldId id="341" r:id="rId33"/>
    <p:sldId id="340" r:id="rId34"/>
    <p:sldId id="345" r:id="rId35"/>
    <p:sldId id="274" r:id="rId36"/>
    <p:sldId id="417" r:id="rId37"/>
    <p:sldId id="275" r:id="rId38"/>
    <p:sldId id="357" r:id="rId39"/>
    <p:sldId id="347" r:id="rId40"/>
    <p:sldId id="348" r:id="rId41"/>
    <p:sldId id="349" r:id="rId42"/>
    <p:sldId id="350" r:id="rId43"/>
    <p:sldId id="418" r:id="rId44"/>
    <p:sldId id="353" r:id="rId45"/>
    <p:sldId id="419" r:id="rId46"/>
    <p:sldId id="420" r:id="rId47"/>
    <p:sldId id="580" r:id="rId48"/>
    <p:sldId id="520" r:id="rId49"/>
    <p:sldId id="414" r:id="rId50"/>
    <p:sldId id="416" r:id="rId51"/>
    <p:sldId id="518" r:id="rId52"/>
    <p:sldId id="276" r:id="rId53"/>
    <p:sldId id="277" r:id="rId54"/>
    <p:sldId id="278" r:id="rId55"/>
    <p:sldId id="279" r:id="rId56"/>
    <p:sldId id="273" r:id="rId57"/>
    <p:sldId id="280" r:id="rId58"/>
    <p:sldId id="358" r:id="rId59"/>
    <p:sldId id="582" r:id="rId60"/>
    <p:sldId id="581" r:id="rId61"/>
    <p:sldId id="577" r:id="rId62"/>
    <p:sldId id="323" r:id="rId63"/>
    <p:sldId id="326" r:id="rId64"/>
    <p:sldId id="295" r:id="rId65"/>
    <p:sldId id="328" r:id="rId66"/>
    <p:sldId id="289" r:id="rId67"/>
    <p:sldId id="282" r:id="rId68"/>
    <p:sldId id="329" r:id="rId69"/>
  </p:sldIdLst>
  <p:sldSz cx="10287000" cy="6858000" type="35mm"/>
  <p:notesSz cx="6985000" cy="9271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Century Gothic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Century Gothic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Century Gothic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Century Gothic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600" kern="1200">
        <a:solidFill>
          <a:schemeClr val="tx1"/>
        </a:solidFill>
        <a:latin typeface="Century Gothic" pitchFamily="34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Century Gothic" pitchFamily="34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Century Gothic" pitchFamily="34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Century Gothic" pitchFamily="34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Century Gothic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14FFB"/>
    <a:srgbClr val="FC0128"/>
    <a:srgbClr val="FAFD00"/>
    <a:srgbClr val="EF0717"/>
    <a:srgbClr val="51DC00"/>
    <a:srgbClr val="00B7A5"/>
    <a:srgbClr val="00DFCA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0" autoAdjust="0"/>
    <p:restoredTop sz="94586" autoAdjust="0"/>
  </p:normalViewPr>
  <p:slideViewPr>
    <p:cSldViewPr>
      <p:cViewPr>
        <p:scale>
          <a:sx n="50" d="100"/>
          <a:sy n="50" d="100"/>
        </p:scale>
        <p:origin x="408" y="-446"/>
      </p:cViewPr>
      <p:guideLst>
        <p:guide orient="horz" pos="2544"/>
        <p:guide pos="3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50" d="100"/>
          <a:sy n="50" d="100"/>
        </p:scale>
        <p:origin x="-2616" y="-72"/>
      </p:cViewPr>
      <p:guideLst>
        <p:guide orient="horz" pos="2920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21" tIns="0" rIns="19921" bIns="0" numCol="1" anchor="t" anchorCtr="0" compatLnSpc="1">
            <a:prstTxWarp prst="textNoShape">
              <a:avLst/>
            </a:prstTxWarp>
          </a:bodyPr>
          <a:lstStyle>
            <a:lvl1pPr>
              <a:defRPr sz="1700" i="1"/>
            </a:lvl1pPr>
          </a:lstStyle>
          <a:p>
            <a:pPr>
              <a:defRPr/>
            </a:pPr>
            <a:r>
              <a:rPr lang="en-US" dirty="0"/>
              <a:t>Robert J </a:t>
            </a:r>
            <a:r>
              <a:rPr lang="en-US" dirty="0" smtClean="0"/>
              <a:t>Fitzgibbons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21" tIns="0" rIns="19921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6773"/>
            <a:ext cx="3026833" cy="4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21" tIns="0" rIns="19921" bIns="0" numCol="1" anchor="b" anchorCtr="0" compatLnSpc="1">
            <a:prstTxWarp prst="textNoShape">
              <a:avLst/>
            </a:prstTxWarp>
          </a:bodyPr>
          <a:lstStyle>
            <a:lvl1pPr>
              <a:defRPr sz="1700" i="1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8167" y="8806773"/>
            <a:ext cx="3026833" cy="4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21" tIns="0" rIns="19921" bIns="0" numCol="1" anchor="b" anchorCtr="0" compatLnSpc="1">
            <a:prstTxWarp prst="textNoShape">
              <a:avLst/>
            </a:prstTxWarp>
          </a:bodyPr>
          <a:lstStyle>
            <a:lvl1pPr algn="r">
              <a:defRPr sz="1900" i="1"/>
            </a:lvl1pPr>
          </a:lstStyle>
          <a:p>
            <a:pPr>
              <a:defRPr/>
            </a:pPr>
            <a:fld id="{2A39CC19-4739-4DB8-A0CA-8C9DC1EC3E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3335750" y="0"/>
            <a:ext cx="3050998" cy="62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6283" tIns="48142" rIns="96283" bIns="48142">
            <a:spAutoFit/>
          </a:bodyPr>
          <a:lstStyle/>
          <a:p>
            <a:pPr algn="r">
              <a:defRPr/>
            </a:pPr>
            <a:r>
              <a:rPr lang="en-US" sz="1700"/>
              <a:t>Treatment of CBD Stones in</a:t>
            </a:r>
          </a:p>
          <a:p>
            <a:pPr algn="r">
              <a:defRPr/>
            </a:pPr>
            <a:r>
              <a:rPr lang="en-US" sz="1700"/>
              <a:t> the Laparoscopic Era</a:t>
            </a:r>
          </a:p>
        </p:txBody>
      </p:sp>
    </p:spTree>
    <p:extLst>
      <p:ext uri="{BB962C8B-B14F-4D97-AF65-F5344CB8AC3E}">
        <p14:creationId xmlns:p14="http://schemas.microsoft.com/office/powerpoint/2010/main" val="2460260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21" tIns="0" rIns="19921" bIns="0" numCol="1" anchor="t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21" tIns="0" rIns="19921" bIns="0" numCol="1" anchor="t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06773"/>
            <a:ext cx="3026833" cy="4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21" tIns="0" rIns="19921" bIns="0" numCol="1" anchor="b" anchorCtr="0" compatLnSpc="1">
            <a:prstTxWarp prst="textNoShape">
              <a:avLst/>
            </a:prstTxWarp>
          </a:bodyPr>
          <a:lstStyle>
            <a:lvl1pPr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8167" y="8806773"/>
            <a:ext cx="3026833" cy="464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921" tIns="0" rIns="19921" bIns="0" numCol="1" anchor="b" anchorCtr="0" compatLnSpc="1">
            <a:prstTxWarp prst="textNoShape">
              <a:avLst/>
            </a:prstTxWarp>
          </a:bodyPr>
          <a:lstStyle>
            <a:lvl1pPr algn="r">
              <a:defRPr sz="1000" i="1">
                <a:latin typeface="Times New Roman" pitchFamily="18" charset="0"/>
              </a:defRPr>
            </a:lvl1pPr>
          </a:lstStyle>
          <a:p>
            <a:pPr>
              <a:defRPr/>
            </a:pPr>
            <a:fld id="{7108DD12-1B33-4446-BD27-08187CC2C0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334" y="4401692"/>
            <a:ext cx="5122333" cy="4174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283" tIns="48142" rIns="96283" bIns="481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861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01675"/>
            <a:ext cx="5191125" cy="346233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1552397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Book Antiqua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A3CF108-7216-46A1-A62A-4D789D723298}" type="slidenum">
              <a:rPr lang="en-US" sz="1000">
                <a:latin typeface="Times New Roman" pitchFamily="18" charset="0"/>
              </a:rPr>
              <a:pPr/>
              <a:t>1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</a:t>
            </a:r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0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</a:t>
            </a:r>
          </a:p>
        </p:txBody>
      </p:sp>
      <p:sp>
        <p:nvSpPr>
          <p:cNvPr id="69641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2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3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4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</a:t>
            </a:r>
          </a:p>
        </p:txBody>
      </p:sp>
      <p:sp>
        <p:nvSpPr>
          <p:cNvPr id="69645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6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7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8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</a:t>
            </a:r>
          </a:p>
        </p:txBody>
      </p:sp>
      <p:sp>
        <p:nvSpPr>
          <p:cNvPr id="69649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50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51" name="Rectangle 1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9652" name="Rectangle 19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65EA23-78A5-4E44-B768-F8F51E3E5870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FAFBEAE-5FD2-4CDF-96E9-9D13D7BADF05}" type="slidenum">
              <a:rPr lang="en-US" sz="1000">
                <a:solidFill>
                  <a:prstClr val="black"/>
                </a:solidFill>
                <a:latin typeface="Times New Roman" pitchFamily="18" charset="0"/>
              </a:rPr>
              <a:pPr/>
              <a:t>11</a:t>
            </a:fld>
            <a:endParaRPr lang="en-US" sz="1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2707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3958167" y="8806773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03" tIns="0" rIns="19203" bIns="0" anchor="b"/>
          <a:lstStyle/>
          <a:p>
            <a:pPr algn="r" defTabSz="934608"/>
            <a:r>
              <a:rPr lang="en-US" sz="1000" i="1">
                <a:solidFill>
                  <a:prstClr val="black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-1617" y="8806773"/>
            <a:ext cx="3026834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710" name="Rectangle 5"/>
          <p:cNvSpPr>
            <a:spLocks noChangeArrowheads="1"/>
          </p:cNvSpPr>
          <p:nvPr/>
        </p:nvSpPr>
        <p:spPr bwMode="auto">
          <a:xfrm>
            <a:off x="-1617" y="0"/>
            <a:ext cx="3026834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711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712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03" tIns="0" rIns="19203" bIns="0" anchor="b"/>
          <a:lstStyle/>
          <a:p>
            <a:pPr algn="r" defTabSz="934608"/>
            <a:r>
              <a:rPr lang="en-US" sz="1000" i="1">
                <a:solidFill>
                  <a:prstClr val="black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72713" name="Rectangle 8"/>
          <p:cNvSpPr>
            <a:spLocks noChangeArrowheads="1"/>
          </p:cNvSpPr>
          <p:nvPr/>
        </p:nvSpPr>
        <p:spPr bwMode="auto">
          <a:xfrm>
            <a:off x="-1617" y="8805079"/>
            <a:ext cx="3026834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714" name="Rectangle 9"/>
          <p:cNvSpPr>
            <a:spLocks noChangeArrowheads="1"/>
          </p:cNvSpPr>
          <p:nvPr/>
        </p:nvSpPr>
        <p:spPr bwMode="auto">
          <a:xfrm>
            <a:off x="-1617" y="0"/>
            <a:ext cx="3026834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715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716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03" tIns="0" rIns="19203" bIns="0" anchor="b"/>
          <a:lstStyle/>
          <a:p>
            <a:pPr algn="r" defTabSz="934608"/>
            <a:r>
              <a:rPr lang="en-US" sz="1000" i="1">
                <a:solidFill>
                  <a:prstClr val="black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72717" name="Rectangle 12"/>
          <p:cNvSpPr>
            <a:spLocks noChangeArrowheads="1"/>
          </p:cNvSpPr>
          <p:nvPr/>
        </p:nvSpPr>
        <p:spPr bwMode="auto">
          <a:xfrm>
            <a:off x="-1617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718" name="Rectangle 13"/>
          <p:cNvSpPr>
            <a:spLocks noChangeArrowheads="1"/>
          </p:cNvSpPr>
          <p:nvPr/>
        </p:nvSpPr>
        <p:spPr bwMode="auto">
          <a:xfrm>
            <a:off x="-1617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719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720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03" tIns="0" rIns="19203" bIns="0" anchor="b"/>
          <a:lstStyle/>
          <a:p>
            <a:pPr algn="r" defTabSz="934608"/>
            <a:r>
              <a:rPr lang="en-US" sz="1000" i="1">
                <a:solidFill>
                  <a:prstClr val="black"/>
                </a:solidFill>
                <a:latin typeface="Times New Roman" pitchFamily="18" charset="0"/>
              </a:rPr>
              <a:t>2</a:t>
            </a:r>
          </a:p>
        </p:txBody>
      </p:sp>
      <p:sp>
        <p:nvSpPr>
          <p:cNvPr id="72721" name="Rectangle 16"/>
          <p:cNvSpPr>
            <a:spLocks noChangeArrowheads="1"/>
          </p:cNvSpPr>
          <p:nvPr/>
        </p:nvSpPr>
        <p:spPr bwMode="auto">
          <a:xfrm>
            <a:off x="-1617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722" name="Rectangle 17"/>
          <p:cNvSpPr>
            <a:spLocks noChangeArrowheads="1"/>
          </p:cNvSpPr>
          <p:nvPr/>
        </p:nvSpPr>
        <p:spPr bwMode="auto">
          <a:xfrm>
            <a:off x="-1617" y="0"/>
            <a:ext cx="3025217" cy="460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2723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7413" y="698500"/>
            <a:ext cx="5208587" cy="3473450"/>
          </a:xfrm>
          <a:ln cap="flat"/>
        </p:spPr>
      </p:sp>
      <p:sp>
        <p:nvSpPr>
          <p:cNvPr id="72724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929717" y="4401692"/>
            <a:ext cx="5123950" cy="417296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16" tIns="46409" rIns="92816" bIns="46409"/>
          <a:lstStyle/>
          <a:p>
            <a:pPr defTabSz="969468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56B32683-EBCF-4933-B08B-05C5D57873F5}" type="slidenum">
              <a:rPr lang="en-US" sz="1000">
                <a:solidFill>
                  <a:prstClr val="black"/>
                </a:solidFill>
                <a:latin typeface="Times New Roman" pitchFamily="18" charset="0"/>
              </a:rPr>
              <a:pPr/>
              <a:t>14</a:t>
            </a:fld>
            <a:endParaRPr lang="en-US" sz="100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66220BE-EEBB-481D-9268-C4B59BE4059A}" type="slidenum">
              <a:rPr lang="en-US" sz="1000">
                <a:latin typeface="Times New Roman" pitchFamily="18" charset="0"/>
              </a:rPr>
              <a:pPr/>
              <a:t>16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E2AFA0F7-7698-4569-8A94-CB18F1D53EBF}" type="slidenum">
              <a:rPr lang="en-US" sz="1000">
                <a:latin typeface="Times New Roman" pitchFamily="18" charset="0"/>
              </a:rPr>
              <a:pPr/>
              <a:t>17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9BBEF06-62E8-48CA-AFBF-956F67F7ABF9}" type="slidenum">
              <a:rPr lang="en-US" sz="1000">
                <a:latin typeface="Times New Roman" pitchFamily="18" charset="0"/>
              </a:rPr>
              <a:pPr/>
              <a:t>18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65EA23-78A5-4E44-B768-F8F51E3E5870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2A5876-7E64-454F-86B3-E9991F9AA87A}" type="slidenum">
              <a:rPr lang="en-US"/>
              <a:pPr/>
              <a:t>20</a:t>
            </a:fld>
            <a:endParaRPr lang="en-US"/>
          </a:p>
        </p:txBody>
      </p:sp>
      <p:sp>
        <p:nvSpPr>
          <p:cNvPr id="78850" name="Rectangle 2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51" name="Rectangle 3"/>
          <p:cNvSpPr>
            <a:spLocks noChangeArrowheads="1"/>
          </p:cNvSpPr>
          <p:nvPr/>
        </p:nvSpPr>
        <p:spPr bwMode="auto">
          <a:xfrm>
            <a:off x="3959784" y="8806773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31</a:t>
            </a:r>
          </a:p>
        </p:txBody>
      </p:sp>
      <p:sp>
        <p:nvSpPr>
          <p:cNvPr id="78852" name="Rectangle 4"/>
          <p:cNvSpPr>
            <a:spLocks noChangeArrowheads="1"/>
          </p:cNvSpPr>
          <p:nvPr/>
        </p:nvSpPr>
        <p:spPr bwMode="auto">
          <a:xfrm>
            <a:off x="0" y="8806773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55" name="Rectangle 7"/>
          <p:cNvSpPr>
            <a:spLocks noChangeArrowheads="1"/>
          </p:cNvSpPr>
          <p:nvPr/>
        </p:nvSpPr>
        <p:spPr bwMode="auto">
          <a:xfrm>
            <a:off x="3959784" y="8805079"/>
            <a:ext cx="3025216" cy="4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12</a:t>
            </a:r>
          </a:p>
        </p:txBody>
      </p:sp>
      <p:sp>
        <p:nvSpPr>
          <p:cNvPr id="78856" name="Rectangle 8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58" name="Rectangle 10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59" name="Rectangle 11"/>
          <p:cNvSpPr>
            <a:spLocks noChangeArrowheads="1"/>
          </p:cNvSpPr>
          <p:nvPr/>
        </p:nvSpPr>
        <p:spPr bwMode="auto">
          <a:xfrm>
            <a:off x="3959784" y="8803384"/>
            <a:ext cx="3025216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12</a:t>
            </a:r>
          </a:p>
        </p:txBody>
      </p:sp>
      <p:sp>
        <p:nvSpPr>
          <p:cNvPr id="78860" name="Rectangle 12"/>
          <p:cNvSpPr>
            <a:spLocks noChangeArrowheads="1"/>
          </p:cNvSpPr>
          <p:nvPr/>
        </p:nvSpPr>
        <p:spPr bwMode="auto">
          <a:xfrm>
            <a:off x="0" y="8803384"/>
            <a:ext cx="3025217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61" name="Rectangle 13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62" name="Rectangle 14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63" name="Rectangle 15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12</a:t>
            </a:r>
          </a:p>
        </p:txBody>
      </p:sp>
      <p:sp>
        <p:nvSpPr>
          <p:cNvPr id="78864" name="Rectangle 16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65" name="Rectangle 17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66" name="Rectangle 18"/>
          <p:cNvSpPr>
            <a:spLocks noChangeArrowheads="1"/>
          </p:cNvSpPr>
          <p:nvPr/>
        </p:nvSpPr>
        <p:spPr bwMode="auto">
          <a:xfrm>
            <a:off x="3959784" y="0"/>
            <a:ext cx="3025216" cy="4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67" name="Rectangle 19"/>
          <p:cNvSpPr>
            <a:spLocks noChangeArrowheads="1"/>
          </p:cNvSpPr>
          <p:nvPr/>
        </p:nvSpPr>
        <p:spPr bwMode="auto">
          <a:xfrm>
            <a:off x="3959784" y="8803384"/>
            <a:ext cx="3025216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12</a:t>
            </a:r>
          </a:p>
        </p:txBody>
      </p:sp>
      <p:sp>
        <p:nvSpPr>
          <p:cNvPr id="78868" name="Rectangle 20"/>
          <p:cNvSpPr>
            <a:spLocks noChangeArrowheads="1"/>
          </p:cNvSpPr>
          <p:nvPr/>
        </p:nvSpPr>
        <p:spPr bwMode="auto">
          <a:xfrm>
            <a:off x="0" y="8803384"/>
            <a:ext cx="3023600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69" name="Rectangle 21"/>
          <p:cNvSpPr>
            <a:spLocks noChangeArrowheads="1"/>
          </p:cNvSpPr>
          <p:nvPr/>
        </p:nvSpPr>
        <p:spPr bwMode="auto">
          <a:xfrm>
            <a:off x="0" y="0"/>
            <a:ext cx="3023600" cy="4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8870" name="Rectangle 2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04850"/>
            <a:ext cx="5181600" cy="3455988"/>
          </a:xfrm>
          <a:ln cap="flat"/>
        </p:spPr>
      </p:sp>
      <p:sp>
        <p:nvSpPr>
          <p:cNvPr id="78871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915165" y="4401692"/>
            <a:ext cx="5153055" cy="416619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28" tIns="45208" rIns="92028" bIns="45208"/>
          <a:lstStyle/>
          <a:p>
            <a:pPr defTabSz="969468"/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BEDA1AB-9B5B-4B1A-97CF-3CBC952B1E97}" type="slidenum">
              <a:rPr lang="en-US"/>
              <a:pPr/>
              <a:t>21</a:t>
            </a:fld>
            <a:endParaRPr lang="en-US"/>
          </a:p>
        </p:txBody>
      </p:sp>
      <p:sp>
        <p:nvSpPr>
          <p:cNvPr id="80898" name="Rectangle 2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3959784" y="8806773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32</a:t>
            </a:r>
          </a:p>
        </p:txBody>
      </p:sp>
      <p:sp>
        <p:nvSpPr>
          <p:cNvPr id="80900" name="Rectangle 4"/>
          <p:cNvSpPr>
            <a:spLocks noChangeArrowheads="1"/>
          </p:cNvSpPr>
          <p:nvPr/>
        </p:nvSpPr>
        <p:spPr bwMode="auto">
          <a:xfrm>
            <a:off x="0" y="8806773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01" name="Rectangle 5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02" name="Rectangle 6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03" name="Rectangle 7"/>
          <p:cNvSpPr>
            <a:spLocks noChangeArrowheads="1"/>
          </p:cNvSpPr>
          <p:nvPr/>
        </p:nvSpPr>
        <p:spPr bwMode="auto">
          <a:xfrm>
            <a:off x="3959784" y="8805079"/>
            <a:ext cx="3025216" cy="4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12</a:t>
            </a:r>
          </a:p>
        </p:txBody>
      </p:sp>
      <p:sp>
        <p:nvSpPr>
          <p:cNvPr id="80904" name="Rectangle 8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05" name="Rectangle 9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06" name="Rectangle 10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07" name="Rectangle 11"/>
          <p:cNvSpPr>
            <a:spLocks noChangeArrowheads="1"/>
          </p:cNvSpPr>
          <p:nvPr/>
        </p:nvSpPr>
        <p:spPr bwMode="auto">
          <a:xfrm>
            <a:off x="3959784" y="8803384"/>
            <a:ext cx="3025216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12</a:t>
            </a:r>
          </a:p>
        </p:txBody>
      </p:sp>
      <p:sp>
        <p:nvSpPr>
          <p:cNvPr id="80908" name="Rectangle 12"/>
          <p:cNvSpPr>
            <a:spLocks noChangeArrowheads="1"/>
          </p:cNvSpPr>
          <p:nvPr/>
        </p:nvSpPr>
        <p:spPr bwMode="auto">
          <a:xfrm>
            <a:off x="0" y="8803384"/>
            <a:ext cx="3025217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09" name="Rectangle 13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10" name="Rectangle 14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11" name="Rectangle 15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12</a:t>
            </a:r>
          </a:p>
        </p:txBody>
      </p:sp>
      <p:sp>
        <p:nvSpPr>
          <p:cNvPr id="80912" name="Rectangle 16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13" name="Rectangle 17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14" name="Rectangle 18"/>
          <p:cNvSpPr>
            <a:spLocks noChangeArrowheads="1"/>
          </p:cNvSpPr>
          <p:nvPr/>
        </p:nvSpPr>
        <p:spPr bwMode="auto">
          <a:xfrm>
            <a:off x="3959784" y="0"/>
            <a:ext cx="3025216" cy="4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15" name="Rectangle 19"/>
          <p:cNvSpPr>
            <a:spLocks noChangeArrowheads="1"/>
          </p:cNvSpPr>
          <p:nvPr/>
        </p:nvSpPr>
        <p:spPr bwMode="auto">
          <a:xfrm>
            <a:off x="3959784" y="8803384"/>
            <a:ext cx="3025216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12</a:t>
            </a:r>
          </a:p>
        </p:txBody>
      </p:sp>
      <p:sp>
        <p:nvSpPr>
          <p:cNvPr id="80916" name="Rectangle 20"/>
          <p:cNvSpPr>
            <a:spLocks noChangeArrowheads="1"/>
          </p:cNvSpPr>
          <p:nvPr/>
        </p:nvSpPr>
        <p:spPr bwMode="auto">
          <a:xfrm>
            <a:off x="0" y="8803384"/>
            <a:ext cx="3023600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17" name="Rectangle 21"/>
          <p:cNvSpPr>
            <a:spLocks noChangeArrowheads="1"/>
          </p:cNvSpPr>
          <p:nvPr/>
        </p:nvSpPr>
        <p:spPr bwMode="auto">
          <a:xfrm>
            <a:off x="0" y="0"/>
            <a:ext cx="3023600" cy="4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0918" name="Rectangle 2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04850"/>
            <a:ext cx="5181600" cy="3455988"/>
          </a:xfrm>
          <a:ln cap="flat"/>
        </p:spPr>
      </p:sp>
      <p:sp>
        <p:nvSpPr>
          <p:cNvPr id="80919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915165" y="4401692"/>
            <a:ext cx="5153055" cy="416619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28" tIns="45208" rIns="92028" bIns="45208"/>
          <a:lstStyle/>
          <a:p>
            <a:pPr defTabSz="969468"/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9006FB-C9F4-4034-967B-C851C47A11BF}" type="slidenum">
              <a:rPr lang="en-US"/>
              <a:pPr/>
              <a:t>22</a:t>
            </a:fld>
            <a:endParaRPr lang="en-US"/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3959784" y="8806773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30</a:t>
            </a: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0" y="8806773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3959784" y="8805079"/>
            <a:ext cx="3025216" cy="4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11</a:t>
            </a:r>
          </a:p>
        </p:txBody>
      </p:sp>
      <p:sp>
        <p:nvSpPr>
          <p:cNvPr id="76808" name="Rectangle 8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09" name="Rectangle 9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10" name="Rectangle 10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11" name="Rectangle 11"/>
          <p:cNvSpPr>
            <a:spLocks noChangeArrowheads="1"/>
          </p:cNvSpPr>
          <p:nvPr/>
        </p:nvSpPr>
        <p:spPr bwMode="auto">
          <a:xfrm>
            <a:off x="3959784" y="8803384"/>
            <a:ext cx="3025216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11</a:t>
            </a:r>
          </a:p>
        </p:txBody>
      </p:sp>
      <p:sp>
        <p:nvSpPr>
          <p:cNvPr id="76812" name="Rectangle 12"/>
          <p:cNvSpPr>
            <a:spLocks noChangeArrowheads="1"/>
          </p:cNvSpPr>
          <p:nvPr/>
        </p:nvSpPr>
        <p:spPr bwMode="auto">
          <a:xfrm>
            <a:off x="0" y="8803384"/>
            <a:ext cx="3025217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13" name="Rectangle 13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14" name="Rectangle 14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15" name="Rectangle 15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11</a:t>
            </a:r>
          </a:p>
        </p:txBody>
      </p:sp>
      <p:sp>
        <p:nvSpPr>
          <p:cNvPr id="76816" name="Rectangle 16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17" name="Rectangle 17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18" name="Rectangle 18"/>
          <p:cNvSpPr>
            <a:spLocks noChangeArrowheads="1"/>
          </p:cNvSpPr>
          <p:nvPr/>
        </p:nvSpPr>
        <p:spPr bwMode="auto">
          <a:xfrm>
            <a:off x="3959784" y="0"/>
            <a:ext cx="3025216" cy="4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19" name="Rectangle 19"/>
          <p:cNvSpPr>
            <a:spLocks noChangeArrowheads="1"/>
          </p:cNvSpPr>
          <p:nvPr/>
        </p:nvSpPr>
        <p:spPr bwMode="auto">
          <a:xfrm>
            <a:off x="3959784" y="8803384"/>
            <a:ext cx="3025216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11</a:t>
            </a:r>
          </a:p>
        </p:txBody>
      </p:sp>
      <p:sp>
        <p:nvSpPr>
          <p:cNvPr id="76820" name="Rectangle 20"/>
          <p:cNvSpPr>
            <a:spLocks noChangeArrowheads="1"/>
          </p:cNvSpPr>
          <p:nvPr/>
        </p:nvSpPr>
        <p:spPr bwMode="auto">
          <a:xfrm>
            <a:off x="0" y="8803384"/>
            <a:ext cx="3023600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21" name="Rectangle 21"/>
          <p:cNvSpPr>
            <a:spLocks noChangeArrowheads="1"/>
          </p:cNvSpPr>
          <p:nvPr/>
        </p:nvSpPr>
        <p:spPr bwMode="auto">
          <a:xfrm>
            <a:off x="0" y="0"/>
            <a:ext cx="3023600" cy="4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76822" name="Rectangle 2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04850"/>
            <a:ext cx="5181600" cy="3455988"/>
          </a:xfrm>
          <a:ln cap="flat"/>
        </p:spPr>
      </p:sp>
      <p:sp>
        <p:nvSpPr>
          <p:cNvPr id="76823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915165" y="4401692"/>
            <a:ext cx="5153055" cy="416619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28" tIns="45208" rIns="92028" bIns="45208"/>
          <a:lstStyle/>
          <a:p>
            <a:pPr defTabSz="969468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5D4DE5F-5FDA-4216-AEE2-96DB002FD634}" type="slidenum">
              <a:rPr lang="en-US" sz="1000">
                <a:latin typeface="Times New Roman" pitchFamily="18" charset="0"/>
              </a:rPr>
              <a:pPr/>
              <a:t>2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D74B73-0C48-442A-95A2-BB31EC23D1A7}" type="slidenum">
              <a:rPr lang="en-US"/>
              <a:pPr/>
              <a:t>23</a:t>
            </a:fld>
            <a:endParaRPr lang="en-US"/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47" name="Rectangle 3"/>
          <p:cNvSpPr>
            <a:spLocks noChangeArrowheads="1"/>
          </p:cNvSpPr>
          <p:nvPr/>
        </p:nvSpPr>
        <p:spPr bwMode="auto">
          <a:xfrm>
            <a:off x="3959784" y="8806773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33</a:t>
            </a:r>
          </a:p>
        </p:txBody>
      </p:sp>
      <p:sp>
        <p:nvSpPr>
          <p:cNvPr id="82948" name="Rectangle 4"/>
          <p:cNvSpPr>
            <a:spLocks noChangeArrowheads="1"/>
          </p:cNvSpPr>
          <p:nvPr/>
        </p:nvSpPr>
        <p:spPr bwMode="auto">
          <a:xfrm>
            <a:off x="0" y="8806773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50" name="Rectangle 6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51" name="Rectangle 7"/>
          <p:cNvSpPr>
            <a:spLocks noChangeArrowheads="1"/>
          </p:cNvSpPr>
          <p:nvPr/>
        </p:nvSpPr>
        <p:spPr bwMode="auto">
          <a:xfrm>
            <a:off x="3959784" y="8805079"/>
            <a:ext cx="3025216" cy="4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13</a:t>
            </a:r>
          </a:p>
        </p:txBody>
      </p:sp>
      <p:sp>
        <p:nvSpPr>
          <p:cNvPr id="82952" name="Rectangle 8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53" name="Rectangle 9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54" name="Rectangle 10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55" name="Rectangle 11"/>
          <p:cNvSpPr>
            <a:spLocks noChangeArrowheads="1"/>
          </p:cNvSpPr>
          <p:nvPr/>
        </p:nvSpPr>
        <p:spPr bwMode="auto">
          <a:xfrm>
            <a:off x="3959784" y="8803384"/>
            <a:ext cx="3025216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13</a:t>
            </a:r>
          </a:p>
        </p:txBody>
      </p:sp>
      <p:sp>
        <p:nvSpPr>
          <p:cNvPr id="82956" name="Rectangle 12"/>
          <p:cNvSpPr>
            <a:spLocks noChangeArrowheads="1"/>
          </p:cNvSpPr>
          <p:nvPr/>
        </p:nvSpPr>
        <p:spPr bwMode="auto">
          <a:xfrm>
            <a:off x="0" y="8803384"/>
            <a:ext cx="3025217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57" name="Rectangle 13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58" name="Rectangle 14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59" name="Rectangle 15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13</a:t>
            </a:r>
          </a:p>
        </p:txBody>
      </p:sp>
      <p:sp>
        <p:nvSpPr>
          <p:cNvPr id="82960" name="Rectangle 16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61" name="Rectangle 17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62" name="Rectangle 18"/>
          <p:cNvSpPr>
            <a:spLocks noChangeArrowheads="1"/>
          </p:cNvSpPr>
          <p:nvPr/>
        </p:nvSpPr>
        <p:spPr bwMode="auto">
          <a:xfrm>
            <a:off x="3959784" y="0"/>
            <a:ext cx="3025216" cy="4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63" name="Rectangle 19"/>
          <p:cNvSpPr>
            <a:spLocks noChangeArrowheads="1"/>
          </p:cNvSpPr>
          <p:nvPr/>
        </p:nvSpPr>
        <p:spPr bwMode="auto">
          <a:xfrm>
            <a:off x="3959784" y="8803384"/>
            <a:ext cx="3025216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13</a:t>
            </a:r>
          </a:p>
        </p:txBody>
      </p:sp>
      <p:sp>
        <p:nvSpPr>
          <p:cNvPr id="82964" name="Rectangle 20"/>
          <p:cNvSpPr>
            <a:spLocks noChangeArrowheads="1"/>
          </p:cNvSpPr>
          <p:nvPr/>
        </p:nvSpPr>
        <p:spPr bwMode="auto">
          <a:xfrm>
            <a:off x="0" y="8803384"/>
            <a:ext cx="3023600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65" name="Rectangle 21"/>
          <p:cNvSpPr>
            <a:spLocks noChangeArrowheads="1"/>
          </p:cNvSpPr>
          <p:nvPr/>
        </p:nvSpPr>
        <p:spPr bwMode="auto">
          <a:xfrm>
            <a:off x="0" y="0"/>
            <a:ext cx="3023600" cy="4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2966" name="Rectangle 2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04850"/>
            <a:ext cx="5181600" cy="3455988"/>
          </a:xfrm>
          <a:ln cap="flat"/>
        </p:spPr>
      </p:sp>
      <p:sp>
        <p:nvSpPr>
          <p:cNvPr id="82967" name="Rectangle 23"/>
          <p:cNvSpPr>
            <a:spLocks noGrp="1" noChangeArrowheads="1"/>
          </p:cNvSpPr>
          <p:nvPr>
            <p:ph type="body" idx="1"/>
          </p:nvPr>
        </p:nvSpPr>
        <p:spPr>
          <a:xfrm>
            <a:off x="915165" y="4401692"/>
            <a:ext cx="5153055" cy="416619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28" tIns="45208" rIns="92028" bIns="45208"/>
          <a:lstStyle/>
          <a:p>
            <a:pPr defTabSz="969468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F08D44-657D-41C2-917D-97CB89736BB6}" type="slidenum">
              <a:rPr lang="en-US"/>
              <a:pPr/>
              <a:t>24</a:t>
            </a:fld>
            <a:endParaRPr lang="en-US"/>
          </a:p>
        </p:txBody>
      </p:sp>
      <p:sp>
        <p:nvSpPr>
          <p:cNvPr id="84994" name="Rectangle 2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3959784" y="8806773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34</a:t>
            </a:r>
          </a:p>
        </p:txBody>
      </p:sp>
      <p:sp>
        <p:nvSpPr>
          <p:cNvPr id="84996" name="Rectangle 4"/>
          <p:cNvSpPr>
            <a:spLocks noChangeArrowheads="1"/>
          </p:cNvSpPr>
          <p:nvPr/>
        </p:nvSpPr>
        <p:spPr bwMode="auto">
          <a:xfrm>
            <a:off x="0" y="8806773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4997" name="Rectangle 5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4998" name="Rectangle 6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4999" name="Rectangle 7"/>
          <p:cNvSpPr>
            <a:spLocks noChangeArrowheads="1"/>
          </p:cNvSpPr>
          <p:nvPr/>
        </p:nvSpPr>
        <p:spPr bwMode="auto">
          <a:xfrm>
            <a:off x="3959784" y="8805079"/>
            <a:ext cx="3025216" cy="4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14</a:t>
            </a:r>
          </a:p>
        </p:txBody>
      </p:sp>
      <p:sp>
        <p:nvSpPr>
          <p:cNvPr id="85000" name="Rectangle 8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5001" name="Rectangle 9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5002" name="Rectangle 10"/>
          <p:cNvSpPr>
            <a:spLocks noChangeArrowheads="1"/>
          </p:cNvSpPr>
          <p:nvPr/>
        </p:nvSpPr>
        <p:spPr bwMode="auto">
          <a:xfrm>
            <a:off x="3959784" y="0"/>
            <a:ext cx="3025216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5003" name="Rectangle 11"/>
          <p:cNvSpPr>
            <a:spLocks noChangeArrowheads="1"/>
          </p:cNvSpPr>
          <p:nvPr/>
        </p:nvSpPr>
        <p:spPr bwMode="auto">
          <a:xfrm>
            <a:off x="3959784" y="8803384"/>
            <a:ext cx="3025216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14</a:t>
            </a:r>
          </a:p>
        </p:txBody>
      </p:sp>
      <p:sp>
        <p:nvSpPr>
          <p:cNvPr id="85004" name="Rectangle 12"/>
          <p:cNvSpPr>
            <a:spLocks noChangeArrowheads="1"/>
          </p:cNvSpPr>
          <p:nvPr/>
        </p:nvSpPr>
        <p:spPr bwMode="auto">
          <a:xfrm>
            <a:off x="0" y="8803384"/>
            <a:ext cx="3025217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5005" name="Rectangle 13"/>
          <p:cNvSpPr>
            <a:spLocks noChangeArrowheads="1"/>
          </p:cNvSpPr>
          <p:nvPr/>
        </p:nvSpPr>
        <p:spPr bwMode="auto">
          <a:xfrm>
            <a:off x="0" y="0"/>
            <a:ext cx="3025217" cy="46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5006" name="Rectangle 14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5007" name="Rectangle 15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14</a:t>
            </a:r>
          </a:p>
        </p:txBody>
      </p:sp>
      <p:sp>
        <p:nvSpPr>
          <p:cNvPr id="85008" name="Rectangle 16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5009" name="Rectangle 17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5010" name="Rectangle 18"/>
          <p:cNvSpPr>
            <a:spLocks noChangeArrowheads="1"/>
          </p:cNvSpPr>
          <p:nvPr/>
        </p:nvSpPr>
        <p:spPr bwMode="auto">
          <a:xfrm>
            <a:off x="3959784" y="0"/>
            <a:ext cx="3025216" cy="4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5011" name="Rectangle 19"/>
          <p:cNvSpPr>
            <a:spLocks noChangeArrowheads="1"/>
          </p:cNvSpPr>
          <p:nvPr/>
        </p:nvSpPr>
        <p:spPr bwMode="auto">
          <a:xfrm>
            <a:off x="3959784" y="8803384"/>
            <a:ext cx="3025216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9375" tIns="0" rIns="19375" bIns="0" anchor="b"/>
          <a:lstStyle/>
          <a:p>
            <a:pPr algn="r" defTabSz="929627"/>
            <a:r>
              <a:rPr lang="en-US" sz="1000" i="1">
                <a:latin typeface="Times New Roman" pitchFamily="18" charset="0"/>
              </a:rPr>
              <a:t>14</a:t>
            </a:r>
          </a:p>
        </p:txBody>
      </p:sp>
      <p:sp>
        <p:nvSpPr>
          <p:cNvPr id="85012" name="Rectangle 20"/>
          <p:cNvSpPr>
            <a:spLocks noChangeArrowheads="1"/>
          </p:cNvSpPr>
          <p:nvPr/>
        </p:nvSpPr>
        <p:spPr bwMode="auto">
          <a:xfrm>
            <a:off x="0" y="8803384"/>
            <a:ext cx="3023600" cy="467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5013" name="Rectangle 21"/>
          <p:cNvSpPr>
            <a:spLocks noChangeArrowheads="1"/>
          </p:cNvSpPr>
          <p:nvPr/>
        </p:nvSpPr>
        <p:spPr bwMode="auto">
          <a:xfrm>
            <a:off x="0" y="0"/>
            <a:ext cx="3023600" cy="462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85014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915165" y="4401692"/>
            <a:ext cx="5153055" cy="416619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28" tIns="45208" rIns="92028" bIns="45208"/>
          <a:lstStyle/>
          <a:p>
            <a:pPr defTabSz="969468"/>
            <a:endParaRPr lang="en-US"/>
          </a:p>
        </p:txBody>
      </p:sp>
      <p:sp>
        <p:nvSpPr>
          <p:cNvPr id="85015" name="Rectangle 2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04850"/>
            <a:ext cx="5181600" cy="3455988"/>
          </a:xfrm>
          <a:ln cap="flat"/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EB87D9-A845-40CC-8F4E-66AB1426E816}" type="slidenum">
              <a:rPr lang="en-US"/>
              <a:pPr/>
              <a:t>25</a:t>
            </a:fld>
            <a:endParaRPr lang="en-US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65EA23-78A5-4E44-B768-F8F51E3E5870}" type="slidenum">
              <a:rPr lang="en-US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45382F48-2A09-4B0C-B00D-90E9CC173A41}" type="slidenum">
              <a:rPr lang="en-US" sz="1000">
                <a:latin typeface="Times New Roman" pitchFamily="18" charset="0"/>
              </a:rPr>
              <a:pPr/>
              <a:t>27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91139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1140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15</a:t>
            </a:r>
          </a:p>
        </p:txBody>
      </p:sp>
      <p:sp>
        <p:nvSpPr>
          <p:cNvPr id="91141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1142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1143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1144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15</a:t>
            </a:r>
          </a:p>
        </p:txBody>
      </p:sp>
      <p:sp>
        <p:nvSpPr>
          <p:cNvPr id="91145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1146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1147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1148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15</a:t>
            </a:r>
          </a:p>
        </p:txBody>
      </p:sp>
      <p:sp>
        <p:nvSpPr>
          <p:cNvPr id="91149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1150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1151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1152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15</a:t>
            </a:r>
          </a:p>
        </p:txBody>
      </p:sp>
      <p:sp>
        <p:nvSpPr>
          <p:cNvPr id="91153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1154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1155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91156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1256221-39B1-41C5-9C76-38115509D325}" type="slidenum">
              <a:rPr lang="en-US" sz="1000">
                <a:latin typeface="Times New Roman" pitchFamily="18" charset="0"/>
              </a:rPr>
              <a:pPr/>
              <a:t>28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92163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2164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2165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2166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2167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2168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2169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2170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2171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2172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2173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2174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2175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2176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2177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2178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2179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92180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206B5439-DE82-466E-8DB6-0EBD3B19F816}" type="slidenum">
              <a:rPr lang="en-US" sz="1000">
                <a:latin typeface="Times New Roman" pitchFamily="18" charset="0"/>
              </a:rPr>
              <a:pPr/>
              <a:t>29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93187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3188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3189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3190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3191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3192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3193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3194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3195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3196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3197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3198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3199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3200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3201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3202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3203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93204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5D4D2FE6-E06E-4649-85CF-88EFB9D92831}" type="slidenum">
              <a:rPr lang="en-US" sz="1000">
                <a:latin typeface="Times New Roman" pitchFamily="18" charset="0"/>
              </a:rPr>
              <a:pPr/>
              <a:t>30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94211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4212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4213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4214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4215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4216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4217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4218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4219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4220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4221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4222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4223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4224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4225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4226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4227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94228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8C92C27-F79C-4E68-81C9-3DF14B0E2993}" type="slidenum">
              <a:rPr lang="en-US" sz="1000">
                <a:latin typeface="Times New Roman" pitchFamily="18" charset="0"/>
              </a:rPr>
              <a:pPr/>
              <a:t>31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95235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5236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5237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5239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5240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5241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5242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5243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5244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5245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5246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5247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5248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5249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5250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5251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95252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58A334E-40FC-451B-840D-62D8D8D52428}" type="slidenum">
              <a:rPr lang="en-US" sz="1000">
                <a:latin typeface="Times New Roman" pitchFamily="18" charset="0"/>
              </a:rPr>
              <a:pPr/>
              <a:t>32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96259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6260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6261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6262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6263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6264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6265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6266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6267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6268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6269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6270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6271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6272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6273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6274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6275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96276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055420B-DB1A-4DAC-A56E-696FBDF321AE}" type="slidenum">
              <a:rPr lang="en-US" sz="1000">
                <a:latin typeface="Times New Roman" pitchFamily="18" charset="0"/>
              </a:rPr>
              <a:pPr/>
              <a:t>3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399B02D-2E32-4462-B635-67F49DDC9EAD}" type="slidenum">
              <a:rPr lang="en-US" sz="1000">
                <a:latin typeface="Times New Roman" pitchFamily="18" charset="0"/>
              </a:rPr>
              <a:pPr/>
              <a:t>33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97283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7284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7285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7286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7287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7288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7289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7290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7291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7292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7293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7294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7295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7296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7297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7298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7299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97300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54E9B1C-6889-4D46-9284-3BDFD2099E3F}" type="slidenum">
              <a:rPr lang="en-US" sz="1000">
                <a:latin typeface="Times New Roman" pitchFamily="18" charset="0"/>
              </a:rPr>
              <a:pPr/>
              <a:t>34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98307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8308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8309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8310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8311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8312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8313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8314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8315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8316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8317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8318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8319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8320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16</a:t>
            </a:r>
          </a:p>
        </p:txBody>
      </p:sp>
      <p:sp>
        <p:nvSpPr>
          <p:cNvPr id="98321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8322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8323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98324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3F6A63A3-59ED-45EE-AD1B-62D80429D951}" type="slidenum">
              <a:rPr lang="en-US" sz="1000">
                <a:latin typeface="Times New Roman" pitchFamily="18" charset="0"/>
              </a:rPr>
              <a:pPr/>
              <a:t>35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99331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9332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18</a:t>
            </a:r>
          </a:p>
        </p:txBody>
      </p:sp>
      <p:sp>
        <p:nvSpPr>
          <p:cNvPr id="99333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9334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9335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9336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18</a:t>
            </a:r>
          </a:p>
        </p:txBody>
      </p:sp>
      <p:sp>
        <p:nvSpPr>
          <p:cNvPr id="99337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9338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9339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9340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18</a:t>
            </a:r>
          </a:p>
        </p:txBody>
      </p:sp>
      <p:sp>
        <p:nvSpPr>
          <p:cNvPr id="99341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9342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9343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9344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18</a:t>
            </a:r>
          </a:p>
        </p:txBody>
      </p:sp>
      <p:sp>
        <p:nvSpPr>
          <p:cNvPr id="99345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9346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99347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99348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751BA72E-4CE9-47C5-8C73-9CD4DF4E933E}" type="slidenum">
              <a:rPr lang="en-US" sz="1000">
                <a:latin typeface="Times New Roman" pitchFamily="18" charset="0"/>
              </a:rPr>
              <a:pPr/>
              <a:t>36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00355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0357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0358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0359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0360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0361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0362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0363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0364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0365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0366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0367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0368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0369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0370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0371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00372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96FD14D5-BA3B-421F-BCBF-AAF82E2D48F4}" type="slidenum">
              <a:rPr lang="en-US" sz="1000">
                <a:latin typeface="Times New Roman" pitchFamily="18" charset="0"/>
              </a:rPr>
              <a:pPr/>
              <a:t>37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01379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1380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1381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1382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1383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1384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1385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1386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1387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1388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1389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1390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1391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1392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1393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1394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1395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01396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8088FBE9-9DF5-45A2-8058-55F6E0F4D76C}" type="slidenum">
              <a:rPr lang="en-US" sz="1000">
                <a:latin typeface="Times New Roman" pitchFamily="18" charset="0"/>
              </a:rPr>
              <a:pPr/>
              <a:t>38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02403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2404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2405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2406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2407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2408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2409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2410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2411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2412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2413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2414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2415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2416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2417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2418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2419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02420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E79F97C6-653C-43F4-9BDF-5713FE33BC83}" type="slidenum">
              <a:rPr lang="en-US" sz="1000">
                <a:latin typeface="Times New Roman" pitchFamily="18" charset="0"/>
              </a:rPr>
              <a:pPr/>
              <a:t>39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03427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3428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3429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3430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3431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3432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3433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3434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3435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3436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3437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3438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3439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3440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3441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3442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3443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03444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74DD459-E713-4913-8F8B-C13B697DDEC6}" type="slidenum">
              <a:rPr lang="en-US" sz="1000">
                <a:latin typeface="Times New Roman" pitchFamily="18" charset="0"/>
              </a:rPr>
              <a:pPr/>
              <a:t>40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04451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4452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4453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4454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4455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4456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4457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4458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4459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4460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4461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4462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4463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4464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4465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4466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4467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04468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89993B2-AE2D-479C-9870-B69237711032}" type="slidenum">
              <a:rPr lang="en-US" sz="1000">
                <a:latin typeface="Times New Roman" pitchFamily="18" charset="0"/>
              </a:rPr>
              <a:pPr/>
              <a:t>41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5476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5477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5478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5479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5480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5481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5482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5483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5484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5485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5486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5487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5488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5489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5490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5491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05492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9E8BD2E-1A21-440F-87CA-176C25B90E78}" type="slidenum">
              <a:rPr lang="en-US" sz="1000">
                <a:latin typeface="Times New Roman" pitchFamily="18" charset="0"/>
              </a:rPr>
              <a:pPr/>
              <a:t>42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06499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6500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6501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6502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6503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6504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6505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6506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6507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6508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6509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6510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6511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6512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6513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6514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6515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06516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65EA23-78A5-4E44-B768-F8F51E3E5870}" type="slidenum">
              <a:rPr lang="en-US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B65E29A-7579-4DCA-893E-7F4850676F8E}" type="slidenum">
              <a:rPr lang="en-US" sz="1000">
                <a:latin typeface="Times New Roman" pitchFamily="18" charset="0"/>
              </a:rPr>
              <a:pPr/>
              <a:t>43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07523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7524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7525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7526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7527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7528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7529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7530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7531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7532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7533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7534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7535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7536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7537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7538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7539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07540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54C4FC42-C21C-4A29-8BF8-3C19AA2B591A}" type="slidenum">
              <a:rPr lang="en-US" sz="1000">
                <a:latin typeface="Times New Roman" pitchFamily="18" charset="0"/>
              </a:rPr>
              <a:pPr/>
              <a:t>44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08547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8548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8549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8550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8551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8552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8553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8554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8555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8556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8557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8558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8559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8560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19</a:t>
            </a:r>
          </a:p>
        </p:txBody>
      </p:sp>
      <p:sp>
        <p:nvSpPr>
          <p:cNvPr id="108561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8562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08563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08564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74C0602-4514-4C77-B16F-5DBD38F9815D}" type="slidenum">
              <a:rPr lang="en-US" sz="1000">
                <a:latin typeface="Times New Roman" pitchFamily="18" charset="0"/>
              </a:rPr>
              <a:pPr/>
              <a:t>45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004396D-2730-46E9-8CD2-605DB517FC37}" type="slidenum">
              <a:rPr lang="en-US" sz="1000">
                <a:latin typeface="Times New Roman" pitchFamily="18" charset="0"/>
              </a:rPr>
              <a:pPr/>
              <a:t>46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004396D-2730-46E9-8CD2-605DB517FC37}" type="slidenum">
              <a:rPr lang="en-US" sz="1000">
                <a:latin typeface="Times New Roman" pitchFamily="18" charset="0"/>
              </a:rPr>
              <a:pPr/>
              <a:t>47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004396D-2730-46E9-8CD2-605DB517FC37}" type="slidenum">
              <a:rPr lang="en-US" sz="1000">
                <a:latin typeface="Times New Roman" pitchFamily="18" charset="0"/>
              </a:rPr>
              <a:pPr/>
              <a:t>48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105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1105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683D0A7B-E42F-4141-8131-7CC2FE81D0CA}" type="slidenum">
              <a:rPr lang="en-US" sz="1000">
                <a:latin typeface="Times New Roman" pitchFamily="18" charset="0"/>
              </a:rPr>
              <a:pPr/>
              <a:t>49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6721D0F-A672-43A7-B52B-D72A7B68EFB5}" type="slidenum">
              <a:rPr lang="en-US" sz="1000">
                <a:latin typeface="Times New Roman" pitchFamily="18" charset="0"/>
              </a:rPr>
              <a:pPr/>
              <a:t>50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6721D0F-A672-43A7-B52B-D72A7B68EFB5}" type="slidenum">
              <a:rPr lang="en-US" sz="1000">
                <a:latin typeface="Times New Roman" pitchFamily="18" charset="0"/>
              </a:rPr>
              <a:pPr/>
              <a:t>51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20D18848-4850-4EC9-8E22-AF8163889E55}" type="slidenum">
              <a:rPr lang="en-US" sz="1000">
                <a:latin typeface="Times New Roman" pitchFamily="18" charset="0"/>
              </a:rPr>
              <a:pPr/>
              <a:t>52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13667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3668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20</a:t>
            </a:r>
          </a:p>
        </p:txBody>
      </p:sp>
      <p:sp>
        <p:nvSpPr>
          <p:cNvPr id="113669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3670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3671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3672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20</a:t>
            </a:r>
          </a:p>
        </p:txBody>
      </p:sp>
      <p:sp>
        <p:nvSpPr>
          <p:cNvPr id="113673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3674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3675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3676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20</a:t>
            </a:r>
          </a:p>
        </p:txBody>
      </p:sp>
      <p:sp>
        <p:nvSpPr>
          <p:cNvPr id="113677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3678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3679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3680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20</a:t>
            </a:r>
          </a:p>
        </p:txBody>
      </p:sp>
      <p:sp>
        <p:nvSpPr>
          <p:cNvPr id="113681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3682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3683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13684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65EA23-78A5-4E44-B768-F8F51E3E5870}" type="slidenum">
              <a:rPr lang="en-US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F6E856D-56E4-4A69-89DB-24A22BFE186E}" type="slidenum">
              <a:rPr lang="en-US" sz="1000">
                <a:latin typeface="Times New Roman" pitchFamily="18" charset="0"/>
              </a:rPr>
              <a:pPr/>
              <a:t>53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14691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4692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21</a:t>
            </a:r>
          </a:p>
        </p:txBody>
      </p:sp>
      <p:sp>
        <p:nvSpPr>
          <p:cNvPr id="114693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4694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4695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4696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21</a:t>
            </a:r>
          </a:p>
        </p:txBody>
      </p:sp>
      <p:sp>
        <p:nvSpPr>
          <p:cNvPr id="114697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4698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4699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4700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21</a:t>
            </a:r>
          </a:p>
        </p:txBody>
      </p:sp>
      <p:sp>
        <p:nvSpPr>
          <p:cNvPr id="114701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4702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4703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4704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21</a:t>
            </a:r>
          </a:p>
        </p:txBody>
      </p:sp>
      <p:sp>
        <p:nvSpPr>
          <p:cNvPr id="114705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4706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4707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14708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8BDFE76-615C-4E22-B2B9-AC1E7BCA2794}" type="slidenum">
              <a:rPr lang="en-US" sz="1000">
                <a:latin typeface="Times New Roman" pitchFamily="18" charset="0"/>
              </a:rPr>
              <a:pPr/>
              <a:t>54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16739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6740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22</a:t>
            </a:r>
          </a:p>
        </p:txBody>
      </p:sp>
      <p:sp>
        <p:nvSpPr>
          <p:cNvPr id="116741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6742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6743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6744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22</a:t>
            </a:r>
          </a:p>
        </p:txBody>
      </p:sp>
      <p:sp>
        <p:nvSpPr>
          <p:cNvPr id="116745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6746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6747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6748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22</a:t>
            </a:r>
          </a:p>
        </p:txBody>
      </p:sp>
      <p:sp>
        <p:nvSpPr>
          <p:cNvPr id="116749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6750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6751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6752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22</a:t>
            </a:r>
          </a:p>
        </p:txBody>
      </p:sp>
      <p:sp>
        <p:nvSpPr>
          <p:cNvPr id="116753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6754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6755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16756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50F9618F-3BF8-45BC-BD8E-008088C991CC}" type="slidenum">
              <a:rPr lang="en-US" sz="1000">
                <a:latin typeface="Times New Roman" pitchFamily="18" charset="0"/>
              </a:rPr>
              <a:pPr/>
              <a:t>55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17763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7764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23</a:t>
            </a:r>
          </a:p>
        </p:txBody>
      </p:sp>
      <p:sp>
        <p:nvSpPr>
          <p:cNvPr id="117765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7766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7767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7768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23</a:t>
            </a:r>
          </a:p>
        </p:txBody>
      </p:sp>
      <p:sp>
        <p:nvSpPr>
          <p:cNvPr id="117769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7770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7771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7772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23</a:t>
            </a:r>
          </a:p>
        </p:txBody>
      </p:sp>
      <p:sp>
        <p:nvSpPr>
          <p:cNvPr id="117773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7774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7775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7776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23</a:t>
            </a:r>
          </a:p>
        </p:txBody>
      </p:sp>
      <p:sp>
        <p:nvSpPr>
          <p:cNvPr id="117777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7778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7779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17780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3AB63C01-F806-43AC-B708-811F6CC62D70}" type="slidenum">
              <a:rPr lang="en-US" sz="1000">
                <a:latin typeface="Times New Roman" pitchFamily="18" charset="0"/>
              </a:rPr>
              <a:pPr/>
              <a:t>56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18787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8788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17</a:t>
            </a:r>
          </a:p>
        </p:txBody>
      </p:sp>
      <p:sp>
        <p:nvSpPr>
          <p:cNvPr id="118789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8790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8791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8792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17</a:t>
            </a:r>
          </a:p>
        </p:txBody>
      </p:sp>
      <p:sp>
        <p:nvSpPr>
          <p:cNvPr id="118793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8794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8795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8796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17</a:t>
            </a:r>
          </a:p>
        </p:txBody>
      </p:sp>
      <p:sp>
        <p:nvSpPr>
          <p:cNvPr id="118797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8798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8799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8800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17</a:t>
            </a:r>
          </a:p>
        </p:txBody>
      </p:sp>
      <p:sp>
        <p:nvSpPr>
          <p:cNvPr id="118801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8802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8803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18804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EC38D7AC-407A-45F0-B6E0-176DA5C86CD5}" type="slidenum">
              <a:rPr lang="en-US" sz="1000">
                <a:latin typeface="Times New Roman" pitchFamily="18" charset="0"/>
              </a:rPr>
              <a:pPr/>
              <a:t>57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19811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9812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24</a:t>
            </a:r>
          </a:p>
        </p:txBody>
      </p:sp>
      <p:sp>
        <p:nvSpPr>
          <p:cNvPr id="119813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9814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9815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9816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24</a:t>
            </a:r>
          </a:p>
        </p:txBody>
      </p:sp>
      <p:sp>
        <p:nvSpPr>
          <p:cNvPr id="119817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9818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9819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9820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24</a:t>
            </a:r>
          </a:p>
        </p:txBody>
      </p:sp>
      <p:sp>
        <p:nvSpPr>
          <p:cNvPr id="119821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9822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9823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9824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24</a:t>
            </a:r>
          </a:p>
        </p:txBody>
      </p:sp>
      <p:sp>
        <p:nvSpPr>
          <p:cNvPr id="119825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9826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19827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19828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02AA9927-3742-4C8D-A213-3C2DA8C8DC6C}" type="slidenum">
              <a:rPr lang="en-US" sz="1000">
                <a:latin typeface="Times New Roman" pitchFamily="18" charset="0"/>
              </a:rPr>
              <a:pPr/>
              <a:t>58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CA3CF108-7216-46A1-A62A-4D789D723298}" type="slidenum">
              <a:rPr lang="en-US" sz="1000">
                <a:latin typeface="Times New Roman" pitchFamily="18" charset="0"/>
              </a:rPr>
              <a:pPr/>
              <a:t>59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69635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36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</a:t>
            </a:r>
          </a:p>
        </p:txBody>
      </p:sp>
      <p:sp>
        <p:nvSpPr>
          <p:cNvPr id="69637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38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39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0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</a:t>
            </a:r>
          </a:p>
        </p:txBody>
      </p:sp>
      <p:sp>
        <p:nvSpPr>
          <p:cNvPr id="69641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2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3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4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</a:t>
            </a:r>
          </a:p>
        </p:txBody>
      </p:sp>
      <p:sp>
        <p:nvSpPr>
          <p:cNvPr id="69645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6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7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48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1</a:t>
            </a:r>
          </a:p>
        </p:txBody>
      </p:sp>
      <p:sp>
        <p:nvSpPr>
          <p:cNvPr id="69649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50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69651" name="Rectangle 18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69652" name="Rectangle 19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65EA23-78A5-4E44-B768-F8F51E3E5870}" type="slidenum">
              <a:rPr lang="en-US">
                <a:solidFill>
                  <a:prstClr val="black"/>
                </a:solidFill>
              </a:rPr>
              <a:pPr/>
              <a:t>60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65EA23-78A5-4E44-B768-F8F51E3E5870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09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309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3C13A7C-7529-447E-A9EB-4DC34E252FB2}" type="slidenum">
              <a:rPr lang="en-US" sz="1000">
                <a:latin typeface="Times New Roman" pitchFamily="18" charset="0"/>
              </a:rPr>
              <a:pPr/>
              <a:t>62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01675"/>
            <a:ext cx="5205412" cy="3470275"/>
          </a:xfrm>
          <a:ln cap="flat"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34" y="4401692"/>
            <a:ext cx="5122333" cy="417296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416" tIns="48009" rIns="94416" bIns="48009"/>
          <a:lstStyle/>
          <a:p>
            <a:pPr defTabSz="969468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3D8374-F428-42BF-9392-BFC21B4B86AC}" type="slidenum">
              <a:rPr lang="en-US"/>
              <a:pPr/>
              <a:t>6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01675"/>
            <a:ext cx="5205412" cy="3470275"/>
          </a:xfrm>
          <a:ln cap="flat"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34" y="4401692"/>
            <a:ext cx="5122333" cy="4172967"/>
          </a:xfrm>
          <a:ln/>
        </p:spPr>
        <p:txBody>
          <a:bodyPr lIns="94416" tIns="48009" rIns="94416" bIns="48009"/>
          <a:lstStyle/>
          <a:p>
            <a:pPr defTabSz="969468"/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3A7A594-7843-4E6C-99A1-6FFD8FFFD0B0}" type="slidenum">
              <a:rPr lang="en-US" sz="1000">
                <a:latin typeface="Times New Roman" pitchFamily="18" charset="0"/>
              </a:rPr>
              <a:pPr/>
              <a:t>63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22883" name="Rectangle 2"/>
          <p:cNvSpPr>
            <a:spLocks noChangeArrowheads="1"/>
          </p:cNvSpPr>
          <p:nvPr/>
        </p:nvSpPr>
        <p:spPr bwMode="auto">
          <a:xfrm>
            <a:off x="3958167" y="-1695"/>
            <a:ext cx="3026833" cy="4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2884" name="Rectangle 3"/>
          <p:cNvSpPr>
            <a:spLocks noChangeArrowheads="1"/>
          </p:cNvSpPr>
          <p:nvPr/>
        </p:nvSpPr>
        <p:spPr bwMode="auto">
          <a:xfrm>
            <a:off x="3958167" y="8806773"/>
            <a:ext cx="3026833" cy="46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03" tIns="0" rIns="19203" bIns="0" anchor="b"/>
          <a:lstStyle/>
          <a:p>
            <a:pPr algn="r" defTabSz="921328"/>
            <a:r>
              <a:rPr lang="en-US" sz="1000" i="1">
                <a:latin typeface="Times New Roman" pitchFamily="18" charset="0"/>
              </a:rPr>
              <a:t>25</a:t>
            </a:r>
          </a:p>
        </p:txBody>
      </p:sp>
      <p:sp>
        <p:nvSpPr>
          <p:cNvPr id="122885" name="Rectangle 4"/>
          <p:cNvSpPr>
            <a:spLocks noChangeArrowheads="1"/>
          </p:cNvSpPr>
          <p:nvPr/>
        </p:nvSpPr>
        <p:spPr bwMode="auto">
          <a:xfrm>
            <a:off x="0" y="8806773"/>
            <a:ext cx="3026833" cy="46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2886" name="Rectangle 5"/>
          <p:cNvSpPr>
            <a:spLocks noChangeArrowheads="1"/>
          </p:cNvSpPr>
          <p:nvPr/>
        </p:nvSpPr>
        <p:spPr bwMode="auto">
          <a:xfrm>
            <a:off x="0" y="-1695"/>
            <a:ext cx="3026833" cy="4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2887" name="Rectangle 6"/>
          <p:cNvSpPr>
            <a:spLocks noChangeArrowheads="1"/>
          </p:cNvSpPr>
          <p:nvPr/>
        </p:nvSpPr>
        <p:spPr bwMode="auto">
          <a:xfrm>
            <a:off x="3958167" y="-1695"/>
            <a:ext cx="3026833" cy="4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2888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03" tIns="0" rIns="19203" bIns="0" anchor="b"/>
          <a:lstStyle/>
          <a:p>
            <a:pPr algn="r" defTabSz="921328"/>
            <a:r>
              <a:rPr lang="en-US" sz="1000" i="1">
                <a:latin typeface="Times New Roman" pitchFamily="18" charset="0"/>
              </a:rPr>
              <a:t>25</a:t>
            </a:r>
          </a:p>
        </p:txBody>
      </p:sp>
      <p:sp>
        <p:nvSpPr>
          <p:cNvPr id="122889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2890" name="Rectangle 9"/>
          <p:cNvSpPr>
            <a:spLocks noChangeArrowheads="1"/>
          </p:cNvSpPr>
          <p:nvPr/>
        </p:nvSpPr>
        <p:spPr bwMode="auto">
          <a:xfrm>
            <a:off x="0" y="-1695"/>
            <a:ext cx="3026833" cy="464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2891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2892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03" tIns="0" rIns="19203" bIns="0" anchor="b"/>
          <a:lstStyle/>
          <a:p>
            <a:pPr algn="r" defTabSz="921328"/>
            <a:r>
              <a:rPr lang="en-US" sz="1000" i="1">
                <a:latin typeface="Times New Roman" pitchFamily="18" charset="0"/>
              </a:rPr>
              <a:t>25</a:t>
            </a:r>
          </a:p>
        </p:txBody>
      </p:sp>
      <p:sp>
        <p:nvSpPr>
          <p:cNvPr id="122893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2894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2895" name="Rectangle 14"/>
          <p:cNvSpPr>
            <a:spLocks noChangeArrowheads="1"/>
          </p:cNvSpPr>
          <p:nvPr/>
        </p:nvSpPr>
        <p:spPr bwMode="auto">
          <a:xfrm>
            <a:off x="3958167" y="-1695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2896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203" tIns="0" rIns="19203" bIns="0" anchor="b"/>
          <a:lstStyle/>
          <a:p>
            <a:pPr algn="r" defTabSz="921328"/>
            <a:r>
              <a:rPr lang="en-US" sz="1000" i="1">
                <a:latin typeface="Times New Roman" pitchFamily="18" charset="0"/>
              </a:rPr>
              <a:t>25</a:t>
            </a:r>
          </a:p>
        </p:txBody>
      </p:sp>
      <p:sp>
        <p:nvSpPr>
          <p:cNvPr id="122897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7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2898" name="Rectangle 17"/>
          <p:cNvSpPr>
            <a:spLocks noChangeArrowheads="1"/>
          </p:cNvSpPr>
          <p:nvPr/>
        </p:nvSpPr>
        <p:spPr bwMode="auto">
          <a:xfrm>
            <a:off x="0" y="-1695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2899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85825" y="698500"/>
            <a:ext cx="5211763" cy="3475038"/>
          </a:xfrm>
          <a:ln cap="flat"/>
        </p:spPr>
      </p:sp>
      <p:sp>
        <p:nvSpPr>
          <p:cNvPr id="122900" name="Rectangle 19"/>
          <p:cNvSpPr>
            <a:spLocks noGrp="1" noChangeArrowheads="1"/>
          </p:cNvSpPr>
          <p:nvPr>
            <p:ph type="body" idx="1"/>
          </p:nvPr>
        </p:nvSpPr>
        <p:spPr>
          <a:xfrm>
            <a:off x="931334" y="4401693"/>
            <a:ext cx="5122333" cy="417127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16" tIns="46409" rIns="92816" bIns="46409"/>
          <a:lstStyle/>
          <a:p>
            <a:pPr defTabSz="969468"/>
            <a:endParaRPr lang="en-US" smtClean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BD72BF7C-2572-48F5-ACB5-1A634B7C7D9B}" type="slidenum">
              <a:rPr lang="en-US" sz="1000">
                <a:latin typeface="Times New Roman" pitchFamily="18" charset="0"/>
              </a:rPr>
              <a:pPr/>
              <a:t>64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49035D84-7B30-42CC-BA8E-C383B8EA1088}" type="slidenum">
              <a:rPr lang="en-US" sz="1000">
                <a:latin typeface="Times New Roman" pitchFamily="18" charset="0"/>
              </a:rPr>
              <a:pPr/>
              <a:t>65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ABCD17A5-7D8B-4851-B235-C28E3B10048F}" type="slidenum">
              <a:rPr lang="en-US" sz="1000">
                <a:latin typeface="Times New Roman" pitchFamily="18" charset="0"/>
              </a:rPr>
              <a:pPr/>
              <a:t>66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25955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5956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25</a:t>
            </a:r>
          </a:p>
        </p:txBody>
      </p:sp>
      <p:sp>
        <p:nvSpPr>
          <p:cNvPr id="125957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5958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5959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5960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25</a:t>
            </a:r>
          </a:p>
        </p:txBody>
      </p:sp>
      <p:sp>
        <p:nvSpPr>
          <p:cNvPr id="125961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5962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5963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5964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25</a:t>
            </a:r>
          </a:p>
        </p:txBody>
      </p:sp>
      <p:sp>
        <p:nvSpPr>
          <p:cNvPr id="125965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5966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5967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5968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25</a:t>
            </a:r>
          </a:p>
        </p:txBody>
      </p:sp>
      <p:sp>
        <p:nvSpPr>
          <p:cNvPr id="125969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5970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5971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25972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529A7468-6E36-4533-8901-A3FE076A1343}" type="slidenum">
              <a:rPr lang="en-US" sz="1000">
                <a:latin typeface="Times New Roman" pitchFamily="18" charset="0"/>
              </a:rPr>
              <a:pPr/>
              <a:t>67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26979" name="Rectangle 2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6980" name="Rectangle 3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26</a:t>
            </a:r>
          </a:p>
        </p:txBody>
      </p:sp>
      <p:sp>
        <p:nvSpPr>
          <p:cNvPr id="126981" name="Rectangle 4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6982" name="Rectangle 5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6983" name="Rectangle 6"/>
          <p:cNvSpPr>
            <a:spLocks noChangeArrowheads="1"/>
          </p:cNvSpPr>
          <p:nvPr/>
        </p:nvSpPr>
        <p:spPr bwMode="auto">
          <a:xfrm>
            <a:off x="3958167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6984" name="Rectangle 7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26</a:t>
            </a:r>
          </a:p>
        </p:txBody>
      </p:sp>
      <p:sp>
        <p:nvSpPr>
          <p:cNvPr id="126985" name="Rectangle 8"/>
          <p:cNvSpPr>
            <a:spLocks noChangeArrowheads="1"/>
          </p:cNvSpPr>
          <p:nvPr/>
        </p:nvSpPr>
        <p:spPr bwMode="auto">
          <a:xfrm>
            <a:off x="0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6986" name="Rectangle 9"/>
          <p:cNvSpPr>
            <a:spLocks noChangeArrowheads="1"/>
          </p:cNvSpPr>
          <p:nvPr/>
        </p:nvSpPr>
        <p:spPr bwMode="auto">
          <a:xfrm>
            <a:off x="0" y="0"/>
            <a:ext cx="3026833" cy="464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6987" name="Rectangle 10"/>
          <p:cNvSpPr>
            <a:spLocks noChangeArrowheads="1"/>
          </p:cNvSpPr>
          <p:nvPr/>
        </p:nvSpPr>
        <p:spPr bwMode="auto">
          <a:xfrm>
            <a:off x="3938764" y="-35580"/>
            <a:ext cx="3046236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6988" name="Rectangle 11"/>
          <p:cNvSpPr>
            <a:spLocks noChangeArrowheads="1"/>
          </p:cNvSpPr>
          <p:nvPr/>
        </p:nvSpPr>
        <p:spPr bwMode="auto">
          <a:xfrm>
            <a:off x="3938764" y="8774582"/>
            <a:ext cx="3046236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26</a:t>
            </a:r>
          </a:p>
        </p:txBody>
      </p:sp>
      <p:sp>
        <p:nvSpPr>
          <p:cNvPr id="126989" name="Rectangle 12"/>
          <p:cNvSpPr>
            <a:spLocks noChangeArrowheads="1"/>
          </p:cNvSpPr>
          <p:nvPr/>
        </p:nvSpPr>
        <p:spPr bwMode="auto">
          <a:xfrm>
            <a:off x="0" y="8774582"/>
            <a:ext cx="3044620" cy="5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6990" name="Rectangle 13"/>
          <p:cNvSpPr>
            <a:spLocks noChangeArrowheads="1"/>
          </p:cNvSpPr>
          <p:nvPr/>
        </p:nvSpPr>
        <p:spPr bwMode="auto">
          <a:xfrm>
            <a:off x="0" y="-35580"/>
            <a:ext cx="3044620" cy="526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6991" name="Rectangle 14"/>
          <p:cNvSpPr>
            <a:spLocks noChangeArrowheads="1"/>
          </p:cNvSpPr>
          <p:nvPr/>
        </p:nvSpPr>
        <p:spPr bwMode="auto">
          <a:xfrm>
            <a:off x="3958167" y="0"/>
            <a:ext cx="3026833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6992" name="Rectangle 15"/>
          <p:cNvSpPr>
            <a:spLocks noChangeArrowheads="1"/>
          </p:cNvSpPr>
          <p:nvPr/>
        </p:nvSpPr>
        <p:spPr bwMode="auto">
          <a:xfrm>
            <a:off x="3958167" y="8805079"/>
            <a:ext cx="3026833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9921" tIns="0" rIns="19921" bIns="0" anchor="b"/>
          <a:lstStyle/>
          <a:p>
            <a:pPr algn="r"/>
            <a:r>
              <a:rPr lang="en-US" sz="1000" i="1">
                <a:latin typeface="Times New Roman" pitchFamily="18" charset="0"/>
              </a:rPr>
              <a:t>26</a:t>
            </a:r>
          </a:p>
        </p:txBody>
      </p:sp>
      <p:sp>
        <p:nvSpPr>
          <p:cNvPr id="126993" name="Rectangle 16"/>
          <p:cNvSpPr>
            <a:spLocks noChangeArrowheads="1"/>
          </p:cNvSpPr>
          <p:nvPr/>
        </p:nvSpPr>
        <p:spPr bwMode="auto">
          <a:xfrm>
            <a:off x="0" y="8805079"/>
            <a:ext cx="3025217" cy="465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6994" name="Rectangle 17"/>
          <p:cNvSpPr>
            <a:spLocks noChangeArrowheads="1"/>
          </p:cNvSpPr>
          <p:nvPr/>
        </p:nvSpPr>
        <p:spPr bwMode="auto">
          <a:xfrm>
            <a:off x="0" y="0"/>
            <a:ext cx="3025217" cy="462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619" tIns="47809" rIns="95619" bIns="47809" anchor="ctr"/>
          <a:lstStyle/>
          <a:p>
            <a:endParaRPr lang="en-US"/>
          </a:p>
        </p:txBody>
      </p:sp>
      <p:sp>
        <p:nvSpPr>
          <p:cNvPr id="126995" name="Rectangle 18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 cap="flat"/>
        </p:spPr>
      </p:sp>
      <p:sp>
        <p:nvSpPr>
          <p:cNvPr id="126996" name="Rectangle 19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800">
                <a:solidFill>
                  <a:schemeClr val="tx1"/>
                </a:solidFill>
                <a:latin typeface="Century Gothic" pitchFamily="34" charset="0"/>
              </a:defRPr>
            </a:lvl1pPr>
            <a:lvl2pPr marL="776903" indent="-298809">
              <a:defRPr sz="3800">
                <a:solidFill>
                  <a:schemeClr val="tx1"/>
                </a:solidFill>
                <a:latin typeface="Century Gothic" pitchFamily="34" charset="0"/>
              </a:defRPr>
            </a:lvl2pPr>
            <a:lvl3pPr marL="1195235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3pPr>
            <a:lvl4pPr marL="1673329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4pPr>
            <a:lvl5pPr marL="2151423" indent="-239047">
              <a:defRPr sz="3800">
                <a:solidFill>
                  <a:schemeClr val="tx1"/>
                </a:solidFill>
                <a:latin typeface="Century Gothic" pitchFamily="34" charset="0"/>
              </a:defRPr>
            </a:lvl5pPr>
            <a:lvl6pPr marL="2629517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6pPr>
            <a:lvl7pPr marL="3107611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7pPr>
            <a:lvl8pPr marL="3585705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8pPr>
            <a:lvl9pPr marL="4063799" indent="-239047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fld id="{1CEEE588-90C5-4E7F-82B2-BE1F26FF22B4}" type="slidenum">
              <a:rPr lang="en-US" sz="1000">
                <a:latin typeface="Times New Roman" pitchFamily="18" charset="0"/>
              </a:rPr>
              <a:pPr/>
              <a:t>68</a:t>
            </a:fld>
            <a:endParaRPr lang="en-US" sz="1000">
              <a:latin typeface="Times New Roman" pitchFamily="18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01675"/>
            <a:ext cx="5191125" cy="346233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46DF5-0D4D-4352-96D4-FF82C874059D}" type="slidenum">
              <a:rPr lang="en-US"/>
              <a:pPr/>
              <a:t>7</a:t>
            </a:fld>
            <a:endParaRPr 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01675"/>
            <a:ext cx="5205412" cy="3470275"/>
          </a:xfrm>
          <a:ln cap="flat"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34" y="4401692"/>
            <a:ext cx="5122333" cy="4172967"/>
          </a:xfrm>
          <a:ln/>
        </p:spPr>
        <p:txBody>
          <a:bodyPr lIns="94416" tIns="48009" rIns="94416" bIns="48009"/>
          <a:lstStyle/>
          <a:p>
            <a:pPr defTabSz="969468"/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526AB0-40AA-4E0C-9F48-C800CFB84E57}" type="slidenum">
              <a:rPr lang="en-US"/>
              <a:pPr/>
              <a:t>8</a:t>
            </a:fld>
            <a:endParaRPr 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01675"/>
            <a:ext cx="5205412" cy="3470275"/>
          </a:xfrm>
          <a:ln cap="flat"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34" y="4401692"/>
            <a:ext cx="5122333" cy="4172967"/>
          </a:xfrm>
          <a:ln/>
        </p:spPr>
        <p:txBody>
          <a:bodyPr lIns="94416" tIns="48009" rIns="94416" bIns="48009"/>
          <a:lstStyle/>
          <a:p>
            <a:pPr defTabSz="969468"/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D2F553-C7EA-4E18-9F40-D891D6701CBA}" type="slidenum">
              <a:rPr lang="en-US"/>
              <a:pPr/>
              <a:t>9</a:t>
            </a:fld>
            <a:endParaRPr 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0588" y="701675"/>
            <a:ext cx="5205412" cy="3470275"/>
          </a:xfrm>
          <a:ln cap="flat"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1334" y="4401692"/>
            <a:ext cx="5122333" cy="4172967"/>
          </a:xfrm>
          <a:ln/>
        </p:spPr>
        <p:txBody>
          <a:bodyPr lIns="94416" tIns="48009" rIns="94416" bIns="48009"/>
          <a:lstStyle/>
          <a:p>
            <a:pPr defTabSz="969468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893AC4-9556-4A2C-8154-A2CF0E2DB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591390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7C2543-885B-4F1A-A3BC-9AB08EF5AD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4303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488" y="234950"/>
            <a:ext cx="1943100" cy="5556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1188" y="234950"/>
            <a:ext cx="5676900" cy="5556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00A170-9667-437F-B3DA-FB2C2D8B9F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41268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34950"/>
            <a:ext cx="7772400" cy="1136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188" y="1701800"/>
            <a:ext cx="3810000" cy="40894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588" y="1701800"/>
            <a:ext cx="3810000" cy="408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6D9E2-4549-4347-B37D-C875FD4AEE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601893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34950"/>
            <a:ext cx="7772400" cy="1136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188" y="1701800"/>
            <a:ext cx="3810000" cy="408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573588" y="1701800"/>
            <a:ext cx="3810000" cy="4089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1DCA5-AB65-41AF-936B-AE6B39A6D2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13826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34950"/>
            <a:ext cx="7772400" cy="1136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11188" y="1701800"/>
            <a:ext cx="3810000" cy="408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573588" y="1701800"/>
            <a:ext cx="3810000" cy="4089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1F7A2-B541-4A0E-99D8-2D5368D357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55961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34950"/>
            <a:ext cx="7772400" cy="1136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1188" y="1701800"/>
            <a:ext cx="3810000" cy="4089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3588" y="1701800"/>
            <a:ext cx="3810000" cy="408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7636C-2BCB-4C6C-AA41-70BCA333FD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0669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34950"/>
            <a:ext cx="7772400" cy="11366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11188" y="1701800"/>
            <a:ext cx="7772400" cy="40894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D0ED2-75EF-4B79-BFF7-322F095C5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95873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A5E550-775D-4D6C-9F43-8395309D5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67675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27B08-16C7-42E6-BAE8-690E7A37E8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894626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1188" y="1701800"/>
            <a:ext cx="3810000" cy="408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588" y="1701800"/>
            <a:ext cx="3810000" cy="408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D45BEB-4CA1-4D87-AD98-0868068DA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58121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18A7F-6DA0-40A2-907B-34CD139471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1886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210199-F02D-426A-AEB1-BB70F62AD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52054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10BF51-DCAF-4B75-A7C7-77FF2D365E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4589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2D511-33CD-4F54-91E7-67F9D59DB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963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C6BAA7-4E71-411B-A29A-87CE6C1854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4531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fld id="{6B69A418-0F53-4648-8ACE-056B96D253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17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234950"/>
            <a:ext cx="7772400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1188" y="1701800"/>
            <a:ext cx="7772400" cy="408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Text Box 7"/>
          <p:cNvSpPr txBox="1">
            <a:spLocks noChangeArrowheads="1"/>
          </p:cNvSpPr>
          <p:nvPr userDrawn="1"/>
        </p:nvSpPr>
        <p:spPr bwMode="auto">
          <a:xfrm>
            <a:off x="16329" y="6369050"/>
            <a:ext cx="2286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defRPr/>
            </a:pPr>
            <a:r>
              <a:rPr lang="en-US" sz="800" b="1" dirty="0" smtClean="0">
                <a:effectLst/>
              </a:rPr>
              <a:t>85º Argentine Congress of Surgery November 3, 2014 Buenos </a:t>
            </a:r>
            <a:r>
              <a:rPr lang="en-US" sz="800" b="1" dirty="0" err="1" smtClean="0">
                <a:effectLst/>
              </a:rPr>
              <a:t>Airies</a:t>
            </a:r>
            <a:endParaRPr lang="en-US" sz="1000" dirty="0">
              <a:effectLst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itchFamily="2" charset="2"/>
        <a:buChar char="Ø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v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§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ä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ä"/>
        <a:defRPr sz="2000"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ä"/>
        <a:defRPr sz="2000"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ä"/>
        <a:defRPr sz="2000"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ä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8.wmf"/><Relationship Id="rId4" Type="http://schemas.openxmlformats.org/officeDocument/2006/relationships/oleObject" Target="../embeddings/oleObject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.wmf"/><Relationship Id="rId4" Type="http://schemas.openxmlformats.org/officeDocument/2006/relationships/oleObject" Target="../embeddings/oleObject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0.wmf"/><Relationship Id="rId4" Type="http://schemas.openxmlformats.org/officeDocument/2006/relationships/oleObject" Target="../embeddings/oleObject5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3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4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3.wmf"/><Relationship Id="rId4" Type="http://schemas.openxmlformats.org/officeDocument/2006/relationships/oleObject" Target="../embeddings/oleObject6.bin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24.wmf"/><Relationship Id="rId4" Type="http://schemas.openxmlformats.org/officeDocument/2006/relationships/oleObject" Target="../embeddings/oleObject7.bin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26.wmf"/><Relationship Id="rId4" Type="http://schemas.openxmlformats.org/officeDocument/2006/relationships/oleObject" Target="../embeddings/oleObject9.bin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28.e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0.bin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12.bin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g"/><Relationship Id="rId1" Type="http://schemas.microsoft.com/office/2007/relationships/media" Target="../media/media9.mp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6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0"/>
          <p:cNvSpPr>
            <a:spLocks noGrp="1" noChangeArrowheads="1"/>
          </p:cNvSpPr>
          <p:nvPr>
            <p:ph type="title"/>
          </p:nvPr>
        </p:nvSpPr>
        <p:spPr>
          <a:xfrm>
            <a:off x="571500" y="533400"/>
            <a:ext cx="9485313" cy="1136650"/>
          </a:xfrm>
          <a:noFill/>
        </p:spPr>
        <p:txBody>
          <a:bodyPr/>
          <a:lstStyle/>
          <a:p>
            <a:pPr algn="ct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/>
              <a:t>TREATMENT OF CHOLEDOCHOLITHIASIS IN THE ERA OF LAPAROSCOPIC</a:t>
            </a:r>
            <a:br>
              <a:rPr lang="en-US" sz="2800" dirty="0"/>
            </a:br>
            <a:r>
              <a:rPr lang="en-US" sz="2800" dirty="0"/>
              <a:t>CHOLECYSTECTOMY</a:t>
            </a:r>
            <a:endParaRPr lang="en-US" sz="3200" dirty="0" smtClean="0"/>
          </a:p>
        </p:txBody>
      </p:sp>
      <p:sp>
        <p:nvSpPr>
          <p:cNvPr id="1036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2571750" y="2438400"/>
            <a:ext cx="5143500" cy="2959100"/>
          </a:xfr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 smtClean="0"/>
              <a:t>Robert J. Fitzgibbons, Jr., MD, FACS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 smtClean="0"/>
              <a:t>Professor of Surgery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 smtClean="0"/>
              <a:t>Creighton University School of Medicine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 smtClean="0"/>
              <a:t>Omaha, Nebraska</a:t>
            </a:r>
          </a:p>
        </p:txBody>
      </p:sp>
      <p:graphicFrame>
        <p:nvGraphicFramePr>
          <p:cNvPr id="1026" name="Object 12"/>
          <p:cNvGraphicFramePr>
            <a:graphicFrameLocks/>
          </p:cNvGraphicFramePr>
          <p:nvPr/>
        </p:nvGraphicFramePr>
        <p:xfrm>
          <a:off x="5564188" y="1925638"/>
          <a:ext cx="3021012" cy="302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1" name="GALLERY" r:id="rId4" imgW="3020760" imgH="3020760" progId="GALLERYClipart">
                  <p:embed/>
                </p:oleObj>
              </mc:Choice>
              <mc:Fallback>
                <p:oleObj name="GALLERY" r:id="rId4" imgW="3020760" imgH="3020760" progId="GALLERYClipart">
                  <p:embed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4188" y="1925638"/>
                        <a:ext cx="3021012" cy="302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001125" cy="1136650"/>
          </a:xfrm>
        </p:spPr>
        <p:txBody>
          <a:bodyPr/>
          <a:lstStyle/>
          <a:p>
            <a:r>
              <a:rPr lang="en-US" dirty="0"/>
              <a:t>Purpose of this Presentation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1800"/>
            <a:ext cx="8990012" cy="4089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Surgical </a:t>
            </a:r>
            <a:r>
              <a:rPr lang="en-US" dirty="0"/>
              <a:t>Decision Making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What are the Options?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/>
              <a:t>Who </a:t>
            </a:r>
            <a:r>
              <a:rPr lang="en-US" sz="3200" dirty="0"/>
              <a:t>Goes First? </a:t>
            </a:r>
          </a:p>
          <a:p>
            <a:pPr lvl="1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When to do an Intraoperative Imaging Study of the CBD?</a:t>
            </a:r>
          </a:p>
          <a:p>
            <a:pPr lvl="2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Cholangiogram?? Sonogram??</a:t>
            </a:r>
          </a:p>
          <a:p>
            <a:pPr lvl="1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The Laparoscopic Approach to the CBD</a:t>
            </a:r>
          </a:p>
          <a:p>
            <a:pPr lvl="1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An Alternative to LCBDE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42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46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49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10250" name="Rectangle 10"/>
          <p:cNvSpPr>
            <a:spLocks noGrp="1" noChangeArrowheads="1"/>
          </p:cNvSpPr>
          <p:nvPr>
            <p:ph type="title"/>
          </p:nvPr>
        </p:nvSpPr>
        <p:spPr>
          <a:xfrm>
            <a:off x="514350" y="106363"/>
            <a:ext cx="9618663" cy="1189037"/>
          </a:xfrm>
          <a:noFill/>
        </p:spPr>
        <p:txBody>
          <a:bodyPr/>
          <a:lstStyle/>
          <a:p>
            <a:r>
              <a:rPr lang="en-US" sz="4000" dirty="0" smtClean="0"/>
              <a:t>Who Goes First?</a:t>
            </a:r>
          </a:p>
        </p:txBody>
      </p:sp>
      <p:sp>
        <p:nvSpPr>
          <p:cNvPr id="10251" name="Text Box 11"/>
          <p:cNvSpPr txBox="1">
            <a:spLocks noChangeArrowheads="1"/>
          </p:cNvSpPr>
          <p:nvPr/>
        </p:nvSpPr>
        <p:spPr bwMode="auto">
          <a:xfrm>
            <a:off x="2781300" y="1508125"/>
            <a:ext cx="70104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US" sz="4000" b="1" dirty="0">
                <a:solidFill>
                  <a:srgbClr val="FFFFFF"/>
                </a:solidFill>
                <a:latin typeface="Arial" pitchFamily="34" charset="0"/>
              </a:rPr>
              <a:t>Preoperative per Oral Endoscopic (ERCP)+/- Sphincterotomy with Stone Extraction</a:t>
            </a:r>
          </a:p>
        </p:txBody>
      </p:sp>
      <p:sp>
        <p:nvSpPr>
          <p:cNvPr id="10252" name="Text Box 12"/>
          <p:cNvSpPr txBox="1">
            <a:spLocks noChangeArrowheads="1"/>
          </p:cNvSpPr>
          <p:nvPr/>
        </p:nvSpPr>
        <p:spPr bwMode="auto">
          <a:xfrm>
            <a:off x="3390900" y="4038600"/>
            <a:ext cx="573405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US" sz="4400" b="1">
                <a:solidFill>
                  <a:srgbClr val="FFFFFF"/>
                </a:solidFill>
                <a:latin typeface="Arial" pitchFamily="34" charset="0"/>
              </a:rPr>
              <a:t>vs.</a:t>
            </a:r>
            <a:endParaRPr lang="en-US" sz="3200" b="1">
              <a:solidFill>
                <a:srgbClr val="FFFFFF"/>
              </a:solidFill>
            </a:endParaRPr>
          </a:p>
        </p:txBody>
      </p:sp>
      <p:sp>
        <p:nvSpPr>
          <p:cNvPr id="10253" name="Text Box 13"/>
          <p:cNvSpPr txBox="1">
            <a:spLocks noChangeArrowheads="1"/>
          </p:cNvSpPr>
          <p:nvPr/>
        </p:nvSpPr>
        <p:spPr bwMode="auto">
          <a:xfrm>
            <a:off x="2933700" y="4800600"/>
            <a:ext cx="672465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pPr algn="ctr"/>
            <a:r>
              <a:rPr lang="en-US" sz="4000" b="1">
                <a:solidFill>
                  <a:srgbClr val="FFFFFF"/>
                </a:solidFill>
                <a:latin typeface="Arial" pitchFamily="34" charset="0"/>
              </a:rPr>
              <a:t>Primary Laparoscopic</a:t>
            </a:r>
          </a:p>
          <a:p>
            <a:pPr algn="ctr"/>
            <a:endParaRPr lang="en-US" sz="4000" b="1">
              <a:solidFill>
                <a:srgbClr val="FFFFFF"/>
              </a:solidFill>
              <a:latin typeface="Arial" pitchFamily="34" charset="0"/>
            </a:endParaRPr>
          </a:p>
        </p:txBody>
      </p:sp>
      <p:pic>
        <p:nvPicPr>
          <p:cNvPr id="10254" name="Picture 14" descr="j01608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600200"/>
            <a:ext cx="19764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48562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600200"/>
            <a:ext cx="4786370" cy="4724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7015056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Expert Panel From Spain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2347913"/>
            <a:ext cx="89535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33493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Example Scenario (Indication)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Patient Less Than 40 with  Frequent Right Upper Quadrant Pain Radiating to the Back</a:t>
            </a:r>
          </a:p>
          <a:p>
            <a:r>
              <a:rPr lang="en-US" dirty="0" smtClean="0"/>
              <a:t>Liver Function Studies Normal</a:t>
            </a:r>
          </a:p>
          <a:p>
            <a:r>
              <a:rPr lang="en-US" dirty="0" smtClean="0"/>
              <a:t>Ultrasound Shows Gallstones and a Dilated CBD </a:t>
            </a:r>
          </a:p>
        </p:txBody>
      </p:sp>
    </p:spTree>
    <p:extLst>
      <p:ext uri="{BB962C8B-B14F-4D97-AF65-F5344CB8AC3E}">
        <p14:creationId xmlns:p14="http://schemas.microsoft.com/office/powerpoint/2010/main" val="196915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590675"/>
            <a:ext cx="4786370" cy="47244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 bwMode="auto">
          <a:xfrm>
            <a:off x="3086100" y="5740061"/>
            <a:ext cx="2209799" cy="279739"/>
          </a:xfrm>
          <a:prstGeom prst="rect">
            <a:avLst/>
          </a:prstGeom>
          <a:noFill/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C0128"/>
              </a:solidFill>
              <a:latin typeface="Century Gothic" pitchFamily="34" charset="0"/>
            </a:endParaRPr>
          </a:p>
        </p:txBody>
      </p:sp>
      <p:pic>
        <p:nvPicPr>
          <p:cNvPr id="1638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071" y="1752599"/>
            <a:ext cx="354282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2424" y="1752600"/>
            <a:ext cx="35251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50014"/>
                </a:solidFill>
                <a:latin typeface="AdvPTimes"/>
              </a:rPr>
              <a:t>A Consensus was Reached for Only </a:t>
            </a:r>
          </a:p>
          <a:p>
            <a:r>
              <a:rPr lang="en-US" sz="1600" dirty="0">
                <a:solidFill>
                  <a:srgbClr val="050014"/>
                </a:solidFill>
                <a:latin typeface="AdvPTimes"/>
              </a:rPr>
              <a:t>41Out of 108 indications (38%)</a:t>
            </a:r>
            <a:endParaRPr lang="en-US" sz="1600" dirty="0">
              <a:solidFill>
                <a:srgbClr val="050014"/>
              </a:solidFill>
            </a:endParaRPr>
          </a:p>
        </p:txBody>
      </p:sp>
      <p:cxnSp>
        <p:nvCxnSpPr>
          <p:cNvPr id="4" name="Curved Connector 3"/>
          <p:cNvCxnSpPr/>
          <p:nvPr/>
        </p:nvCxnSpPr>
        <p:spPr bwMode="auto">
          <a:xfrm rot="5400000" flipH="1" flipV="1">
            <a:off x="3924300" y="3962400"/>
            <a:ext cx="1828800" cy="1066800"/>
          </a:xfrm>
          <a:prstGeom prst="curvedConnector3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7" name="Curved Connector 6"/>
          <p:cNvCxnSpPr/>
          <p:nvPr/>
        </p:nvCxnSpPr>
        <p:spPr bwMode="auto">
          <a:xfrm>
            <a:off x="5517385" y="3352800"/>
            <a:ext cx="1322037" cy="609600"/>
          </a:xfrm>
          <a:prstGeom prst="curvedConnector3">
            <a:avLst>
              <a:gd name="adj1" fmla="val 53602"/>
            </a:avLst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2" name="Curved Connector 11"/>
          <p:cNvCxnSpPr/>
          <p:nvPr/>
        </p:nvCxnSpPr>
        <p:spPr bwMode="auto">
          <a:xfrm rot="5400000" flipH="1" flipV="1">
            <a:off x="3495910" y="3133489"/>
            <a:ext cx="3124200" cy="1734023"/>
          </a:xfrm>
          <a:prstGeom prst="curvedConnector3">
            <a:avLst/>
          </a:prstGeom>
          <a:solidFill>
            <a:schemeClr val="accent1"/>
          </a:solidFill>
          <a:ln w="28575" cap="flat" cmpd="sng" algn="ctr">
            <a:solidFill>
              <a:srgbClr val="114FFB"/>
            </a:solidFill>
            <a:prstDash val="solid"/>
            <a:round/>
            <a:headEnd type="none" w="sm" len="sm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4591355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Acceptable Indications for </a:t>
            </a:r>
            <a:br>
              <a:rPr lang="en-US" sz="4000" dirty="0" smtClean="0"/>
            </a:br>
            <a:r>
              <a:rPr lang="en-US" sz="4000" dirty="0" smtClean="0"/>
              <a:t>Preoperative ERCP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Overwhelming Evidence of Choledocholithiasis</a:t>
            </a:r>
          </a:p>
          <a:p>
            <a:pPr lvl="1"/>
            <a:r>
              <a:rPr lang="en-US" smtClean="0"/>
              <a:t>+ Sonogram of Stone in CBD</a:t>
            </a:r>
          </a:p>
          <a:p>
            <a:pPr lvl="1"/>
            <a:r>
              <a:rPr lang="en-US" smtClean="0"/>
              <a:t>Obstructive Jaundice</a:t>
            </a:r>
          </a:p>
          <a:p>
            <a:pPr lvl="1"/>
            <a:r>
              <a:rPr lang="en-US" smtClean="0"/>
              <a:t>Dilatated Extrahepatic Biliary System</a:t>
            </a:r>
          </a:p>
          <a:p>
            <a:r>
              <a:rPr lang="en-US" smtClean="0"/>
              <a:t>ASA Class IV or V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001125" cy="1136650"/>
          </a:xfrm>
        </p:spPr>
        <p:txBody>
          <a:bodyPr/>
          <a:lstStyle/>
          <a:p>
            <a:r>
              <a:rPr lang="en-US" smtClean="0"/>
              <a:t>Who Goes First? 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1800"/>
            <a:ext cx="8990012" cy="4089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sz="3600" u="sng" smtClean="0"/>
          </a:p>
          <a:p>
            <a:pPr algn="ctr">
              <a:buFont typeface="Wingdings" pitchFamily="2" charset="2"/>
              <a:buNone/>
            </a:pPr>
            <a:r>
              <a:rPr lang="en-US" sz="3600" u="sng" smtClean="0"/>
              <a:t>Most Important Considerations</a:t>
            </a:r>
          </a:p>
          <a:p>
            <a:r>
              <a:rPr lang="en-US" smtClean="0"/>
              <a:t>Available Equipment</a:t>
            </a:r>
          </a:p>
          <a:p>
            <a:r>
              <a:rPr lang="en-US" smtClean="0"/>
              <a:t>Ability of the Surgeon</a:t>
            </a:r>
          </a:p>
          <a:p>
            <a:pPr>
              <a:buFont typeface="Wingdings" pitchFamily="2" charset="2"/>
              <a:buNone/>
            </a:pP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34950"/>
            <a:ext cx="9104312" cy="1136650"/>
          </a:xfrm>
        </p:spPr>
        <p:txBody>
          <a:bodyPr/>
          <a:lstStyle/>
          <a:p>
            <a:r>
              <a:rPr lang="en-US" sz="4000" smtClean="0"/>
              <a:t>Is Cholecystectomy Always Needed After Successful ERCP with ES?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smtClean="0"/>
              <a:t>Randomized Trial of 120 Patients Assigned to Either WW or Routine Lap Chole after Successful ERCP + ES</a:t>
            </a:r>
          </a:p>
          <a:p>
            <a:pPr lvl="1"/>
            <a:r>
              <a:rPr lang="en-US" sz="2400" smtClean="0"/>
              <a:t>WW Group</a:t>
            </a:r>
          </a:p>
          <a:p>
            <a:pPr lvl="2"/>
            <a:r>
              <a:rPr lang="en-US" sz="2000" smtClean="0"/>
              <a:t>Nearly 50 % Suffered a Biliary Event by Median Follow-up of 30 Months</a:t>
            </a:r>
          </a:p>
          <a:p>
            <a:pPr lvl="2"/>
            <a:r>
              <a:rPr lang="en-US" sz="2000" smtClean="0"/>
              <a:t>55% Required Conversion to Open at the Time of Elective Chole (Compared to 20%in the Routine Group)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4610100" y="5105400"/>
            <a:ext cx="2678113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1400"/>
              <a:t>Boerma D,et al.  Amsterdam.</a:t>
            </a:r>
          </a:p>
          <a:p>
            <a:r>
              <a:rPr lang="en-US" sz="1400"/>
              <a:t>Lancet 2002;360:761-765.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001125" cy="1136650"/>
          </a:xfrm>
        </p:spPr>
        <p:txBody>
          <a:bodyPr/>
          <a:lstStyle/>
          <a:p>
            <a:r>
              <a:rPr lang="en-US" dirty="0"/>
              <a:t>Purpose of this Presentation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1800"/>
            <a:ext cx="8990012" cy="4089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Surgical </a:t>
            </a:r>
            <a:r>
              <a:rPr lang="en-US" dirty="0"/>
              <a:t>Decision Making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What are the Options?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Who 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Goes First? </a:t>
            </a:r>
          </a:p>
          <a:p>
            <a:pPr lvl="1">
              <a:lnSpc>
                <a:spcPct val="80000"/>
              </a:lnSpc>
            </a:pPr>
            <a:r>
              <a:rPr lang="en-US" sz="3200" dirty="0"/>
              <a:t>When to do an Intraoperative Imaging Study of the CBD?</a:t>
            </a:r>
          </a:p>
          <a:p>
            <a:pPr lvl="2">
              <a:lnSpc>
                <a:spcPct val="80000"/>
              </a:lnSpc>
            </a:pPr>
            <a:r>
              <a:rPr lang="en-US" sz="3200" dirty="0"/>
              <a:t>Cholangiogram?? Sonogram??</a:t>
            </a:r>
          </a:p>
          <a:p>
            <a:pPr lvl="1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The Laparoscopic Approach to the CBD</a:t>
            </a:r>
          </a:p>
          <a:p>
            <a:pPr lvl="1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An Alternative to LCBDE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42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82550"/>
            <a:ext cx="9086850" cy="1136650"/>
          </a:xfrm>
        </p:spPr>
        <p:txBody>
          <a:bodyPr/>
          <a:lstStyle/>
          <a:p>
            <a:r>
              <a:rPr lang="en-US" sz="4000" smtClean="0"/>
              <a:t>Laparoscopic Cholecystectomy and The Common Bile Duct</a:t>
            </a:r>
          </a:p>
        </p:txBody>
      </p:sp>
      <p:pic>
        <p:nvPicPr>
          <p:cNvPr id="17411" name="Picture 3" descr="j016089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1371600"/>
            <a:ext cx="197643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3044" name="Rectangle 4"/>
          <p:cNvSpPr>
            <a:spLocks noChangeArrowheads="1"/>
          </p:cNvSpPr>
          <p:nvPr/>
        </p:nvSpPr>
        <p:spPr bwMode="auto">
          <a:xfrm>
            <a:off x="514350" y="2209800"/>
            <a:ext cx="4629150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/>
              <a:t>In the Developmental Stage of Laparoscopic Cholecystectomy</a:t>
            </a:r>
          </a:p>
        </p:txBody>
      </p:sp>
      <p:sp>
        <p:nvSpPr>
          <p:cNvPr id="343045" name="Rectangle 5"/>
          <p:cNvSpPr>
            <a:spLocks noChangeArrowheads="1"/>
          </p:cNvSpPr>
          <p:nvPr/>
        </p:nvSpPr>
        <p:spPr bwMode="auto">
          <a:xfrm>
            <a:off x="514350" y="2743200"/>
            <a:ext cx="46291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/>
              <a:t>CBD Treatment Was not Feasible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43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4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343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43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4" grpId="0"/>
      <p:bldP spid="343045" grpId="0"/>
      <p:bldP spid="343045" grpId="1"/>
      <p:bldP spid="343045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8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29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0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4" name="Rectangle 10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5" name="Rectangle 11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6" name="Rectangle 12"/>
          <p:cNvSpPr>
            <a:spLocks noGrp="1" noChangeArrowheads="1"/>
          </p:cNvSpPr>
          <p:nvPr>
            <p:ph type="title"/>
          </p:nvPr>
        </p:nvSpPr>
        <p:spPr>
          <a:xfrm>
            <a:off x="611188" y="234950"/>
            <a:ext cx="9028112" cy="113665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/>
              <a:t>Laparoscopic Cholecystectomy and Operative Cholangiography</a:t>
            </a:r>
          </a:p>
        </p:txBody>
      </p:sp>
      <p:sp>
        <p:nvSpPr>
          <p:cNvPr id="77837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01800"/>
            <a:ext cx="3811587" cy="4089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>
              <a:buFont typeface="Wingdings" pitchFamily="2" charset="2"/>
              <a:buNone/>
            </a:pPr>
            <a:r>
              <a:rPr lang="en-US" sz="3600" u="sng">
                <a:solidFill>
                  <a:schemeClr val="tx2"/>
                </a:solidFill>
              </a:rPr>
              <a:t>Two Purposes</a:t>
            </a:r>
            <a:endParaRPr lang="en-US" sz="4000"/>
          </a:p>
          <a:p>
            <a:pPr>
              <a:buFont typeface="Wingdings" pitchFamily="2" charset="2"/>
              <a:buNone/>
            </a:pPr>
            <a:endParaRPr lang="en-US" sz="3600"/>
          </a:p>
          <a:p>
            <a:r>
              <a:rPr lang="en-US" sz="3600"/>
              <a:t>Detect CBD Stones</a:t>
            </a:r>
          </a:p>
          <a:p>
            <a:r>
              <a:rPr lang="en-US" sz="3600"/>
              <a:t>Define Anatomy</a:t>
            </a:r>
          </a:p>
        </p:txBody>
      </p:sp>
      <p:graphicFrame>
        <p:nvGraphicFramePr>
          <p:cNvPr id="77838" name="Object 14">
            <a:hlinkClick r:id="" action="ppaction://ole?verb=0"/>
          </p:cNvPr>
          <p:cNvGraphicFramePr>
            <a:graphicFrameLocks noGrp="1"/>
          </p:cNvGraphicFramePr>
          <p:nvPr>
            <p:ph type="clipArt" sz="half" idx="2"/>
          </p:nvPr>
        </p:nvGraphicFramePr>
        <p:xfrm>
          <a:off x="5216525" y="2033588"/>
          <a:ext cx="3722688" cy="3557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47" name="Clip" r:id="rId4" imgW="3016080" imgH="3243240" progId="MS_ClipArt_Gallery.2">
                  <p:embed/>
                </p:oleObj>
              </mc:Choice>
              <mc:Fallback>
                <p:oleObj name="Clip" r:id="rId4" imgW="3016080" imgH="324324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16525" y="2033588"/>
                        <a:ext cx="3722688" cy="35575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87833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6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7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8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79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0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1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2" name="Rectangle 10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3" name="Rectangle 11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9884" name="Rectangle 12"/>
          <p:cNvSpPr>
            <a:spLocks noGrp="1" noChangeArrowheads="1"/>
          </p:cNvSpPr>
          <p:nvPr>
            <p:ph type="title"/>
          </p:nvPr>
        </p:nvSpPr>
        <p:spPr>
          <a:xfrm>
            <a:off x="571500" y="234950"/>
            <a:ext cx="8951913" cy="113665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/>
              <a:t>The Selective Approach to  Operative Cholangiography</a:t>
            </a:r>
          </a:p>
        </p:txBody>
      </p:sp>
      <p:sp>
        <p:nvSpPr>
          <p:cNvPr id="79885" name="Rectangle 1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>
              <a:buFont typeface="Wingdings" pitchFamily="2" charset="2"/>
              <a:buNone/>
            </a:pPr>
            <a:r>
              <a:rPr lang="en-US" sz="4400" u="sng">
                <a:solidFill>
                  <a:schemeClr val="accent1"/>
                </a:solidFill>
              </a:rPr>
              <a:t>When Must It Be Done? </a:t>
            </a:r>
          </a:p>
          <a:p>
            <a:r>
              <a:rPr lang="en-US" sz="4000"/>
              <a:t>When Cystic Duct is Dilated</a:t>
            </a:r>
          </a:p>
          <a:p>
            <a:r>
              <a:rPr lang="en-US" sz="4000"/>
              <a:t>When CBD is Dilated</a:t>
            </a:r>
          </a:p>
          <a:p>
            <a:r>
              <a:rPr lang="en-US" sz="4000"/>
              <a:t>When Anatomy is Unclear</a:t>
            </a:r>
          </a:p>
          <a:p>
            <a:r>
              <a:rPr lang="en-US" sz="4000"/>
              <a:t>Miscellaneous Indications</a:t>
            </a:r>
          </a:p>
        </p:txBody>
      </p:sp>
    </p:spTree>
    <p:extLst>
      <p:ext uri="{BB962C8B-B14F-4D97-AF65-F5344CB8AC3E}">
        <p14:creationId xmlns:p14="http://schemas.microsoft.com/office/powerpoint/2010/main" val="1385920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1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2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4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5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6" name="Rectangle 10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7" name="Rectangle 11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5788" name="Rectangle 12"/>
          <p:cNvSpPr>
            <a:spLocks noGrp="1" noChangeArrowheads="1"/>
          </p:cNvSpPr>
          <p:nvPr>
            <p:ph type="title"/>
          </p:nvPr>
        </p:nvSpPr>
        <p:spPr>
          <a:xfrm>
            <a:off x="514350" y="-69850"/>
            <a:ext cx="9104313" cy="136525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/>
              <a:t>Laparoscopic Cholecystectomy and Operative Cholangiography</a:t>
            </a:r>
          </a:p>
        </p:txBody>
      </p:sp>
      <p:sp>
        <p:nvSpPr>
          <p:cNvPr id="75789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01800"/>
            <a:ext cx="3811587" cy="4089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>
              <a:buFont typeface="Wingdings" pitchFamily="2" charset="2"/>
              <a:buNone/>
            </a:pPr>
            <a:endParaRPr lang="en-US" sz="3600"/>
          </a:p>
          <a:p>
            <a:pPr algn="ctr">
              <a:buFont typeface="Wingdings" pitchFamily="2" charset="2"/>
              <a:buNone/>
            </a:pPr>
            <a:r>
              <a:rPr lang="en-US" sz="4000"/>
              <a:t>Selective </a:t>
            </a:r>
          </a:p>
          <a:p>
            <a:pPr algn="ctr">
              <a:buFont typeface="Wingdings" pitchFamily="2" charset="2"/>
              <a:buNone/>
            </a:pPr>
            <a:r>
              <a:rPr lang="en-US" sz="4000"/>
              <a:t>VS</a:t>
            </a:r>
          </a:p>
          <a:p>
            <a:pPr algn="ctr">
              <a:buFont typeface="Wingdings" pitchFamily="2" charset="2"/>
              <a:buNone/>
            </a:pPr>
            <a:r>
              <a:rPr lang="en-US" sz="4000"/>
              <a:t>Routine</a:t>
            </a:r>
          </a:p>
        </p:txBody>
      </p:sp>
      <p:graphicFrame>
        <p:nvGraphicFramePr>
          <p:cNvPr id="75790" name="Object 14">
            <a:hlinkClick r:id="" action="ppaction://ole?verb=0"/>
          </p:cNvPr>
          <p:cNvGraphicFramePr>
            <a:graphicFrameLocks/>
          </p:cNvGraphicFramePr>
          <p:nvPr/>
        </p:nvGraphicFramePr>
        <p:xfrm>
          <a:off x="5067300" y="2154238"/>
          <a:ext cx="3657600" cy="264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5671" name="GALLERY" r:id="rId4" imgW="7208640" imgH="7237080" progId="GALLERYClipart">
                  <p:embed/>
                </p:oleObj>
              </mc:Choice>
              <mc:Fallback>
                <p:oleObj name="GALLERY" r:id="rId4" imgW="7208640" imgH="7237080" progId="GALLERYClipart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67300" y="2154238"/>
                        <a:ext cx="3657600" cy="2646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43603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3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4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5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6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7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8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2" name="Rectangle 12"/>
          <p:cNvSpPr>
            <a:spLocks noGrp="1" noChangeArrowheads="1"/>
          </p:cNvSpPr>
          <p:nvPr>
            <p:ph type="title"/>
          </p:nvPr>
        </p:nvSpPr>
        <p:spPr>
          <a:xfrm>
            <a:off x="611188" y="234950"/>
            <a:ext cx="9028112" cy="113665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/>
              <a:t>Laparoscopic Cholecystectomy and Operative Cholangiography</a:t>
            </a:r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01800"/>
            <a:ext cx="3811587" cy="4089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>
              <a:buFont typeface="Wingdings" pitchFamily="2" charset="2"/>
              <a:buNone/>
            </a:pPr>
            <a:endParaRPr lang="en-US" sz="4400"/>
          </a:p>
          <a:p>
            <a:pPr algn="ctr">
              <a:buFont typeface="Wingdings" pitchFamily="2" charset="2"/>
              <a:buNone/>
            </a:pPr>
            <a:r>
              <a:rPr lang="en-US" sz="4400"/>
              <a:t>Common Bile Duct Injury</a:t>
            </a:r>
          </a:p>
        </p:txBody>
      </p:sp>
      <p:graphicFrame>
        <p:nvGraphicFramePr>
          <p:cNvPr id="81934" name="Object 14">
            <a:hlinkClick r:id="" action="ppaction://ole?verb=0"/>
          </p:cNvPr>
          <p:cNvGraphicFramePr>
            <a:graphicFrameLocks noGrp="1"/>
          </p:cNvGraphicFramePr>
          <p:nvPr>
            <p:ph type="clipArt" sz="half" idx="2"/>
          </p:nvPr>
        </p:nvGraphicFramePr>
        <p:xfrm>
          <a:off x="4608513" y="2011363"/>
          <a:ext cx="3721100" cy="315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695" name="Clip" r:id="rId4" imgW="6540480" imgH="6232320" progId="MS_ClipArt_Gallery.2">
                  <p:embed/>
                </p:oleObj>
              </mc:Choice>
              <mc:Fallback>
                <p:oleObj name="Clip" r:id="rId4" imgW="6540480" imgH="623232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8513" y="2011363"/>
                        <a:ext cx="3721100" cy="3152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135905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1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2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3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4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5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7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8" name="Rectangle 10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9" name="Rectangle 11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80" name="Rectangle 12"/>
          <p:cNvSpPr>
            <a:spLocks noGrp="1" noChangeArrowheads="1"/>
          </p:cNvSpPr>
          <p:nvPr>
            <p:ph type="title"/>
          </p:nvPr>
        </p:nvSpPr>
        <p:spPr>
          <a:xfrm>
            <a:off x="611188" y="234950"/>
            <a:ext cx="9028112" cy="113665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r>
              <a:rPr lang="en-US"/>
              <a:t>Laparoscopic Cholecystectomy and Operative Sonography</a:t>
            </a:r>
          </a:p>
        </p:txBody>
      </p:sp>
      <p:sp>
        <p:nvSpPr>
          <p:cNvPr id="83981" name="Rectangle 13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01800"/>
            <a:ext cx="3811587" cy="4089400"/>
          </a:xfrm>
          <a:noFill/>
          <a:ln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pPr algn="ctr">
              <a:buFont typeface="Wingdings" pitchFamily="2" charset="2"/>
              <a:buNone/>
            </a:pPr>
            <a:endParaRPr lang="en-US" sz="4400"/>
          </a:p>
          <a:p>
            <a:pPr algn="ctr">
              <a:buFont typeface="Wingdings" pitchFamily="2" charset="2"/>
              <a:buNone/>
            </a:pPr>
            <a:r>
              <a:rPr lang="en-US" sz="4400"/>
              <a:t>Does It Have a Role?</a:t>
            </a:r>
          </a:p>
        </p:txBody>
      </p:sp>
      <p:graphicFrame>
        <p:nvGraphicFramePr>
          <p:cNvPr id="83982" name="Object 14">
            <a:hlinkClick r:id="" action="ppaction://ole?verb=0"/>
          </p:cNvPr>
          <p:cNvGraphicFramePr>
            <a:graphicFrameLocks noGrp="1"/>
          </p:cNvGraphicFramePr>
          <p:nvPr>
            <p:ph type="clipArt" sz="half" idx="2"/>
          </p:nvPr>
        </p:nvGraphicFramePr>
        <p:xfrm>
          <a:off x="5010150" y="2033588"/>
          <a:ext cx="2836863" cy="3513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9" name="Clip" r:id="rId4" imgW="3090600" imgH="4303440" progId="MS_ClipArt_Gallery.2">
                  <p:embed/>
                </p:oleObj>
              </mc:Choice>
              <mc:Fallback>
                <p:oleObj name="Clip" r:id="rId4" imgW="3090600" imgH="4303440" progId="MS_ClipArt_Gallery.2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0150" y="2033588"/>
                        <a:ext cx="2836863" cy="3513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15477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7600950" cy="1295400"/>
          </a:xfrm>
        </p:spPr>
        <p:txBody>
          <a:bodyPr/>
          <a:lstStyle/>
          <a:p>
            <a:r>
              <a:rPr lang="en-US" sz="4000"/>
              <a:t>Intraoperative Imaging</a:t>
            </a:r>
            <a:br>
              <a:rPr lang="en-US" sz="4000"/>
            </a:br>
            <a:r>
              <a:rPr lang="en-US" sz="4000"/>
              <a:t> of the CBD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069013" y="4965700"/>
            <a:ext cx="206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sz="3200"/>
          </a:p>
        </p:txBody>
      </p:sp>
      <p:sp>
        <p:nvSpPr>
          <p:cNvPr id="86021" name="Text Box 5"/>
          <p:cNvSpPr txBox="1">
            <a:spLocks noChangeArrowheads="1"/>
          </p:cNvSpPr>
          <p:nvPr/>
        </p:nvSpPr>
        <p:spPr bwMode="auto">
          <a:xfrm>
            <a:off x="2171700" y="2819400"/>
            <a:ext cx="6704013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3200" b="1" dirty="0">
                <a:latin typeface="Arial" pitchFamily="34" charset="0"/>
              </a:rPr>
              <a:t>This Remains a Controversial Issue Even in </a:t>
            </a:r>
            <a:r>
              <a:rPr lang="en-US" sz="3200" b="1" dirty="0" smtClean="0">
                <a:latin typeface="Arial" pitchFamily="34" charset="0"/>
              </a:rPr>
              <a:t>2014!</a:t>
            </a:r>
            <a:endParaRPr lang="en-US" sz="32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334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6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001125" cy="1136650"/>
          </a:xfrm>
        </p:spPr>
        <p:txBody>
          <a:bodyPr/>
          <a:lstStyle/>
          <a:p>
            <a:r>
              <a:rPr lang="en-US" dirty="0"/>
              <a:t>Purpose of this Presentation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1800"/>
            <a:ext cx="8990012" cy="4089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Surgical </a:t>
            </a:r>
            <a:r>
              <a:rPr lang="en-US" dirty="0"/>
              <a:t>Decision Making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What are the Options?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Who 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Goes First? </a:t>
            </a:r>
          </a:p>
          <a:p>
            <a:pPr lvl="1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When to do an Intraoperative Imaging Study of the CBD?</a:t>
            </a:r>
          </a:p>
          <a:p>
            <a:pPr lvl="2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Cholangiogram?? Sonogram??</a:t>
            </a:r>
          </a:p>
          <a:p>
            <a:pPr lvl="1">
              <a:lnSpc>
                <a:spcPct val="80000"/>
              </a:lnSpc>
            </a:pPr>
            <a:r>
              <a:rPr lang="en-US" sz="3200" dirty="0"/>
              <a:t>The Laparoscopic Approach to the CBD</a:t>
            </a:r>
          </a:p>
          <a:p>
            <a:pPr lvl="1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An Alternative to LCBDE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42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1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2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24587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01800"/>
            <a:ext cx="4075112" cy="4089400"/>
          </a:xfr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u="sng" smtClean="0">
                <a:solidFill>
                  <a:srgbClr val="FAFD00"/>
                </a:solidFill>
              </a:rPr>
              <a:t>How do You Decide?</a:t>
            </a:r>
          </a:p>
          <a:p>
            <a:pPr algn="ctr">
              <a:buFont typeface="Wingdings" pitchFamily="2" charset="2"/>
              <a:buNone/>
            </a:pPr>
            <a:endParaRPr lang="en-US" smtClean="0">
              <a:solidFill>
                <a:schemeClr val="tx2"/>
              </a:solidFill>
            </a:endParaRPr>
          </a:p>
          <a:p>
            <a:r>
              <a:rPr lang="en-US" smtClean="0"/>
              <a:t>Choledochotomy</a:t>
            </a:r>
          </a:p>
          <a:p>
            <a:r>
              <a:rPr lang="en-US" smtClean="0"/>
              <a:t>Transcystic</a:t>
            </a:r>
          </a:p>
        </p:txBody>
      </p:sp>
      <p:pic>
        <p:nvPicPr>
          <p:cNvPr id="14" name="Which type LCDE 10sec.wmv">
            <a:hlinkClick r:id="" action="ppaction://media"/>
          </p:cNvPr>
          <p:cNvPicPr>
            <a:picLocks noGrp="1" noChangeAspect="1"/>
          </p:cNvPicPr>
          <p:nvPr>
            <p:ph type="media"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209800"/>
            <a:ext cx="3695700" cy="2771775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24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245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24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16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587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3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6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29707" name="Rectangle 24"/>
          <p:cNvSpPr>
            <a:spLocks noGrp="1" noChangeArrowheads="1"/>
          </p:cNvSpPr>
          <p:nvPr>
            <p:ph type="body" sz="half" idx="1"/>
          </p:nvPr>
        </p:nvSpPr>
        <p:spPr>
          <a:noFill/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400" u="sng" smtClean="0">
                <a:solidFill>
                  <a:schemeClr val="tx2"/>
                </a:solidFill>
              </a:rPr>
              <a:t>Transcystic Technique</a:t>
            </a:r>
            <a:endParaRPr lang="en-US" sz="2400" smtClean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smtClean="0"/>
              <a:t>Balloon or Mechanical Dilatation of Cystic Duct</a:t>
            </a:r>
          </a:p>
        </p:txBody>
      </p:sp>
      <p:pic>
        <p:nvPicPr>
          <p:cNvPr id="3" name="cystic duct dilatation 30 s.wmv">
            <a:hlinkClick r:id="" action="ppaction://media"/>
          </p:cNvPr>
          <p:cNvPicPr>
            <a:picLocks noGrp="1" noChangeAspect="1"/>
          </p:cNvPicPr>
          <p:nvPr>
            <p:ph type="media"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94300" y="1981200"/>
            <a:ext cx="4572000" cy="34290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30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30731" name="Rectangle 12"/>
          <p:cNvSpPr>
            <a:spLocks noGrp="1" noChangeArrowheads="1"/>
          </p:cNvSpPr>
          <p:nvPr>
            <p:ph type="body" sz="half" idx="1"/>
          </p:nvPr>
        </p:nvSpPr>
        <p:spPr>
          <a:noFill/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400" u="sng" smtClean="0">
                <a:solidFill>
                  <a:schemeClr val="tx2"/>
                </a:solidFill>
              </a:rPr>
              <a:t>Transcystic Technique</a:t>
            </a:r>
            <a:endParaRPr lang="en-US" sz="2400" smtClean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smtClean="0"/>
              <a:t>Balloon or Mechanical Dilatation of Cystic Duct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Blind Balloon Catheter/Basket Manipulation</a:t>
            </a:r>
          </a:p>
        </p:txBody>
      </p:sp>
      <p:pic>
        <p:nvPicPr>
          <p:cNvPr id="341008" name="Blind cystic duc t basket.mpg">
            <a:hlinkClick r:id="" action="ppaction://media"/>
          </p:cNvPr>
          <p:cNvPicPr>
            <a:picLocks noGrp="1" noChangeAspect="1" noChangeArrowheads="1"/>
          </p:cNvPicPr>
          <p:nvPr>
            <p:ph type="media"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500" y="2338388"/>
            <a:ext cx="4038600" cy="2752725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24" fill="hold"/>
                                        <p:tgtEl>
                                          <p:spTgt spid="3410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100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410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10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0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/>
            </a:r>
            <a:br>
              <a:rPr lang="en-US" sz="4000" smtClean="0"/>
            </a:br>
            <a:r>
              <a:rPr lang="en-US" sz="4000" smtClean="0"/>
              <a:t>Laparoscopic CBD Evaluation</a:t>
            </a:r>
          </a:p>
        </p:txBody>
      </p:sp>
      <p:pic>
        <p:nvPicPr>
          <p:cNvPr id="18435" name="Picture 3" descr="_0qydwvj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133600"/>
            <a:ext cx="42672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4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2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4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3175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71500" y="1447800"/>
            <a:ext cx="4114800" cy="4089400"/>
          </a:xfr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u="sng" smtClean="0">
                <a:solidFill>
                  <a:schemeClr val="tx2"/>
                </a:solidFill>
              </a:rPr>
              <a:t>Transcystic Technique</a:t>
            </a:r>
            <a:endParaRPr lang="en-US" sz="2400" smtClean="0">
              <a:solidFill>
                <a:schemeClr val="tx2"/>
              </a:solidFill>
            </a:endParaRPr>
          </a:p>
          <a:p>
            <a:r>
              <a:rPr lang="en-US" sz="2400" smtClean="0"/>
              <a:t>Balloon or Mechanical Dilatation of Cystic Duct</a:t>
            </a:r>
          </a:p>
          <a:p>
            <a:r>
              <a:rPr lang="en-US" sz="2400" smtClean="0"/>
              <a:t>Blind Balloon Catheter/Basket Manipulation</a:t>
            </a:r>
          </a:p>
          <a:p>
            <a:r>
              <a:rPr lang="en-US" sz="2400" smtClean="0"/>
              <a:t>Irrigation/Flushing +/- Glucagon (1mg)</a:t>
            </a:r>
          </a:p>
          <a:p>
            <a:pPr>
              <a:buFont typeface="Wingdings" pitchFamily="2" charset="2"/>
              <a:buNone/>
            </a:pPr>
            <a:r>
              <a:rPr lang="en-US" sz="1400" smtClean="0"/>
              <a:t>				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7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8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32779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71500" y="1600200"/>
            <a:ext cx="4572000" cy="4089400"/>
          </a:xfr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u="sng" smtClean="0">
                <a:solidFill>
                  <a:schemeClr val="tx2"/>
                </a:solidFill>
              </a:rPr>
              <a:t>Transcystic Technique</a:t>
            </a:r>
            <a:endParaRPr lang="en-US" sz="2400" smtClean="0">
              <a:solidFill>
                <a:schemeClr val="tx2"/>
              </a:solidFill>
            </a:endParaRPr>
          </a:p>
          <a:p>
            <a:r>
              <a:rPr lang="en-US" sz="2400" smtClean="0"/>
              <a:t>Balloon or Mechanical Dilatation of Cystic Duct</a:t>
            </a:r>
          </a:p>
          <a:p>
            <a:r>
              <a:rPr lang="en-US" sz="2400" smtClean="0"/>
              <a:t>Blind Balloon Catheter/Basket Manipulation</a:t>
            </a:r>
          </a:p>
          <a:p>
            <a:r>
              <a:rPr lang="en-US" sz="2400" smtClean="0"/>
              <a:t>Irrigation/Flushing +/- Glucagon(1mg)</a:t>
            </a:r>
          </a:p>
          <a:p>
            <a:r>
              <a:rPr lang="en-US" sz="2400" smtClean="0"/>
              <a:t>Balloon Catheter/Basket Extraction + Fluoroscopy</a:t>
            </a:r>
          </a:p>
          <a:p>
            <a:pPr>
              <a:buFont typeface="Wingdings" pitchFamily="2" charset="2"/>
              <a:buNone/>
            </a:pPr>
            <a:r>
              <a:rPr lang="en-US" sz="2400" smtClean="0"/>
              <a:t>					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2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33803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01800"/>
            <a:ext cx="4913312" cy="4089400"/>
          </a:xfr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u="sng" smtClean="0">
                <a:solidFill>
                  <a:schemeClr val="tx2"/>
                </a:solidFill>
              </a:rPr>
              <a:t>Transcystic Technique</a:t>
            </a:r>
            <a:endParaRPr lang="en-US" sz="2400" smtClean="0">
              <a:solidFill>
                <a:schemeClr val="tx2"/>
              </a:solidFill>
            </a:endParaRPr>
          </a:p>
          <a:p>
            <a:r>
              <a:rPr lang="en-US" sz="2400" smtClean="0"/>
              <a:t>Balloon or Mechanical Dilatation of Cystic Duct</a:t>
            </a:r>
          </a:p>
          <a:p>
            <a:r>
              <a:rPr lang="en-US" sz="2400" smtClean="0"/>
              <a:t>Blind Balloon Catheter/Basket Manipulation</a:t>
            </a:r>
          </a:p>
          <a:p>
            <a:r>
              <a:rPr lang="en-US" sz="2400" smtClean="0"/>
              <a:t>Irrigation/Flushing +/- Glucagon(1mg)</a:t>
            </a:r>
          </a:p>
          <a:p>
            <a:r>
              <a:rPr lang="en-US" sz="2400" smtClean="0"/>
              <a:t>Balloon Catheter/Basket Extraction + Fluoroscopy</a:t>
            </a:r>
          </a:p>
          <a:p>
            <a:r>
              <a:rPr lang="en-US" sz="2400" smtClean="0"/>
              <a:t>Fine Choledochoscopic Evaluation</a:t>
            </a:r>
          </a:p>
          <a:p>
            <a:pPr>
              <a:buFont typeface="Wingdings" pitchFamily="2" charset="2"/>
              <a:buNone/>
            </a:pPr>
            <a:r>
              <a:rPr lang="en-US" sz="2400" smtClean="0"/>
              <a:t>					</a:t>
            </a:r>
          </a:p>
        </p:txBody>
      </p:sp>
      <p:pic>
        <p:nvPicPr>
          <p:cNvPr id="153633" name="5-28-07 tc scope  28 sec.mpg">
            <a:hlinkClick r:id="" action="ppaction://media"/>
          </p:cNvPr>
          <p:cNvPicPr>
            <a:picLocks noGrp="1" noChangeAspect="1" noChangeArrowheads="1"/>
          </p:cNvPicPr>
          <p:nvPr>
            <p:ph type="media"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8300" y="2587625"/>
            <a:ext cx="3962400" cy="2700338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67" fill="hold"/>
                                        <p:tgtEl>
                                          <p:spTgt spid="1536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536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6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36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63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6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34827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71500" y="1676400"/>
            <a:ext cx="5029200" cy="4089400"/>
          </a:xfrm>
          <a:noFill/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400" u="sng" smtClean="0">
                <a:solidFill>
                  <a:schemeClr val="tx2"/>
                </a:solidFill>
              </a:rPr>
              <a:t>Transcystic Technique</a:t>
            </a:r>
            <a:endParaRPr lang="en-US" sz="2400" smtClean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400" smtClean="0"/>
              <a:t>Balloon or Mechanical Dilatation of Cystic Duct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Blind Balloon Catheter/Basket Manipulation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Irrigation/Flushing +/- Glucagon(1mg)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Balloon Catheter/Basket Extraction + Fluoroscopy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Fine Choledochoscopic Evaluation</a:t>
            </a:r>
          </a:p>
          <a:p>
            <a:pPr>
              <a:lnSpc>
                <a:spcPct val="80000"/>
              </a:lnSpc>
            </a:pPr>
            <a:r>
              <a:rPr lang="en-US" sz="2400" smtClean="0"/>
              <a:t>Lithotripsy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8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49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5850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3585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71500" y="1524000"/>
            <a:ext cx="5181600" cy="4089400"/>
          </a:xfrm>
          <a:noFill/>
        </p:spPr>
        <p:txBody>
          <a:bodyPr/>
          <a:lstStyle/>
          <a:p>
            <a:pPr algn="ctr">
              <a:lnSpc>
                <a:spcPct val="80000"/>
              </a:lnSpc>
              <a:buFont typeface="Wingdings" pitchFamily="2" charset="2"/>
              <a:buNone/>
            </a:pPr>
            <a:r>
              <a:rPr lang="en-US" sz="2000" u="sng" dirty="0" smtClean="0">
                <a:solidFill>
                  <a:schemeClr val="tx2"/>
                </a:solidFill>
              </a:rPr>
              <a:t>Transcystic Technique</a:t>
            </a:r>
            <a:endParaRPr lang="en-US" sz="2000" dirty="0" smtClean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</a:pPr>
            <a:r>
              <a:rPr lang="en-US" sz="2000" dirty="0" smtClean="0"/>
              <a:t>Balloon or Mechanical Dilatation of Cystic Duct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Blind Balloon Catheter/Basket Manipulation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Irrigation/Flushing +/- Glucagon(1mg)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Balloon Catheter/Basket Extraction + Fluoroscopy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Fine Choledochoscopic Evaluation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Lithotripsy</a:t>
            </a:r>
          </a:p>
          <a:p>
            <a:pPr>
              <a:lnSpc>
                <a:spcPct val="80000"/>
              </a:lnSpc>
            </a:pPr>
            <a:r>
              <a:rPr lang="en-US" sz="2000" dirty="0" smtClean="0"/>
              <a:t>Balloon Dilatation of Sphincter of Oddi</a:t>
            </a:r>
          </a:p>
          <a:p>
            <a:pPr lvl="2">
              <a:lnSpc>
                <a:spcPct val="8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0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Rectangle 10"/>
          <p:cNvSpPr>
            <a:spLocks noGrp="1" noChangeArrowheads="1"/>
          </p:cNvSpPr>
          <p:nvPr>
            <p:ph type="title"/>
          </p:nvPr>
        </p:nvSpPr>
        <p:spPr>
          <a:xfrm>
            <a:off x="611188" y="234950"/>
            <a:ext cx="9028112" cy="1136650"/>
          </a:xfrm>
          <a:noFill/>
        </p:spPr>
        <p:txBody>
          <a:bodyPr/>
          <a:lstStyle/>
          <a:p>
            <a:r>
              <a:rPr lang="en-US" smtClean="0"/>
              <a:t>Transcystic Laparoscopic Common Bile Duct Exploration</a:t>
            </a:r>
          </a:p>
        </p:txBody>
      </p:sp>
      <p:sp>
        <p:nvSpPr>
          <p:cNvPr id="36875" name="Rectangle 11"/>
          <p:cNvSpPr>
            <a:spLocks noGrp="1" noChangeArrowheads="1"/>
          </p:cNvSpPr>
          <p:nvPr>
            <p:ph type="body" sz="half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200" u="sng" smtClean="0">
                <a:solidFill>
                  <a:schemeClr val="tx2"/>
                </a:solidFill>
              </a:rPr>
              <a:t>Advantages</a:t>
            </a:r>
            <a:endParaRPr lang="en-US" smtClean="0">
              <a:solidFill>
                <a:schemeClr val="tx2"/>
              </a:solidFill>
            </a:endParaRPr>
          </a:p>
          <a:p>
            <a:r>
              <a:rPr lang="en-US" sz="3200" smtClean="0"/>
              <a:t>T-Tube not Needed</a:t>
            </a:r>
          </a:p>
          <a:p>
            <a:r>
              <a:rPr lang="en-US" sz="3200" smtClean="0"/>
              <a:t>Drain not Needed</a:t>
            </a:r>
          </a:p>
          <a:p>
            <a:r>
              <a:rPr lang="en-US" sz="3200" smtClean="0"/>
              <a:t>Applicable in    80-90%</a:t>
            </a:r>
            <a:endParaRPr lang="en-US" sz="1400" smtClean="0"/>
          </a:p>
        </p:txBody>
      </p:sp>
      <p:sp>
        <p:nvSpPr>
          <p:cNvPr id="36876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4573588" y="1701800"/>
            <a:ext cx="4678362" cy="4089400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200" u="sng" smtClean="0">
                <a:solidFill>
                  <a:schemeClr val="tx2"/>
                </a:solidFill>
              </a:rPr>
              <a:t>Disadvantages</a:t>
            </a:r>
          </a:p>
          <a:p>
            <a:r>
              <a:rPr lang="en-US" sz="3200" smtClean="0"/>
              <a:t>Cystic Duct Dilatation Needed</a:t>
            </a:r>
          </a:p>
          <a:p>
            <a:r>
              <a:rPr lang="en-US" sz="3200" smtClean="0"/>
              <a:t>Bad for Proximal Stones, those 10 mm or Greater</a:t>
            </a:r>
          </a:p>
          <a:p>
            <a:r>
              <a:rPr lang="en-US" sz="3200" smtClean="0"/>
              <a:t>Expensive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4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5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37899" name="Rectangle 11"/>
          <p:cNvSpPr>
            <a:spLocks noGrp="1" noChangeArrowheads="1"/>
          </p:cNvSpPr>
          <p:nvPr>
            <p:ph type="body" sz="half" idx="1"/>
          </p:nvPr>
        </p:nvSpPr>
        <p:spPr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1800" u="sng" smtClean="0">
                <a:solidFill>
                  <a:schemeClr val="tx2"/>
                </a:solidFill>
              </a:rPr>
              <a:t>Choledochotomy Technique</a:t>
            </a:r>
          </a:p>
        </p:txBody>
      </p:sp>
      <p:sp>
        <p:nvSpPr>
          <p:cNvPr id="37900" name="Rectangle 13"/>
          <p:cNvSpPr>
            <a:spLocks noGrp="1" noChangeArrowheads="1" noTextEdit="1"/>
          </p:cNvSpPr>
          <p:nvPr>
            <p:ph type="media" sz="half" idx="2"/>
          </p:nvPr>
        </p:nvSpPr>
        <p:spPr/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0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38923" name="Rectangle 11"/>
          <p:cNvSpPr>
            <a:spLocks noGrp="1" noChangeArrowheads="1"/>
          </p:cNvSpPr>
          <p:nvPr>
            <p:ph type="body" sz="half" idx="1"/>
          </p:nvPr>
        </p:nvSpPr>
        <p:spPr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000" u="sng" smtClean="0">
                <a:solidFill>
                  <a:schemeClr val="tx2"/>
                </a:solidFill>
              </a:rPr>
              <a:t>Choledochotomy Technique</a:t>
            </a:r>
          </a:p>
          <a:p>
            <a:r>
              <a:rPr lang="en-US" sz="2000" smtClean="0"/>
              <a:t>Choledochotomy</a:t>
            </a:r>
          </a:p>
        </p:txBody>
      </p:sp>
      <p:pic>
        <p:nvPicPr>
          <p:cNvPr id="32792" name="choledochotomy 16 s.wmv">
            <a:hlinkClick r:id="" action="ppaction://media"/>
          </p:cNvPr>
          <p:cNvPicPr>
            <a:picLocks noGrp="1" noChangeAspect="1" noChangeArrowheads="1"/>
          </p:cNvPicPr>
          <p:nvPr>
            <p:ph type="media"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48300" y="2133600"/>
            <a:ext cx="3922713" cy="2941638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57" fill="hold"/>
                                        <p:tgtEl>
                                          <p:spTgt spid="327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79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27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27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792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4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5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946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39947" name="Rectangle 11"/>
          <p:cNvSpPr>
            <a:spLocks noGrp="1" noChangeArrowheads="1"/>
          </p:cNvSpPr>
          <p:nvPr>
            <p:ph type="body" sz="half" idx="1"/>
          </p:nvPr>
        </p:nvSpPr>
        <p:spPr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000" u="sng" smtClean="0">
                <a:solidFill>
                  <a:schemeClr val="tx2"/>
                </a:solidFill>
              </a:rPr>
              <a:t>Choledochotomy Technique</a:t>
            </a:r>
          </a:p>
          <a:p>
            <a:r>
              <a:rPr lang="en-US" sz="2000" smtClean="0"/>
              <a:t>Choledochotomy</a:t>
            </a:r>
          </a:p>
          <a:p>
            <a:r>
              <a:rPr lang="en-US" sz="2000" smtClean="0"/>
              <a:t>Blind Balloon Catheter/Basket Manipulation</a:t>
            </a:r>
          </a:p>
        </p:txBody>
      </p:sp>
      <p:pic>
        <p:nvPicPr>
          <p:cNvPr id="198686" name="Dormia choledochotomy 20 s.wmv">
            <a:hlinkClick r:id="" action="ppaction://media"/>
          </p:cNvPr>
          <p:cNvPicPr>
            <a:picLocks noGrp="1" noChangeAspect="1" noChangeArrowheads="1"/>
          </p:cNvPicPr>
          <p:nvPr>
            <p:ph type="media"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2100" y="2286000"/>
            <a:ext cx="3694113" cy="2770188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1" fill="hold"/>
                                        <p:tgtEl>
                                          <p:spTgt spid="1986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9868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86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86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8686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4097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723900" y="1447800"/>
            <a:ext cx="4419600" cy="4343400"/>
          </a:xfr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000" u="sng" smtClean="0">
                <a:solidFill>
                  <a:schemeClr val="tx2"/>
                </a:solidFill>
              </a:rPr>
              <a:t>Choledochotomy Technique</a:t>
            </a:r>
          </a:p>
          <a:p>
            <a:r>
              <a:rPr lang="en-US" sz="2000" smtClean="0"/>
              <a:t>Choledochotomy</a:t>
            </a:r>
          </a:p>
          <a:p>
            <a:r>
              <a:rPr lang="en-US" sz="2000" smtClean="0"/>
              <a:t>Blind Balloon Catheter/Basket Manipulation</a:t>
            </a:r>
          </a:p>
          <a:p>
            <a:r>
              <a:rPr lang="en-US" sz="2000" smtClean="0"/>
              <a:t>Irrigation/Flushing +/- Glucagon(1mg)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001125" cy="1136650"/>
          </a:xfrm>
        </p:spPr>
        <p:txBody>
          <a:bodyPr/>
          <a:lstStyle/>
          <a:p>
            <a:r>
              <a:rPr lang="en-US" dirty="0"/>
              <a:t>Purpose of this Presentation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1800"/>
            <a:ext cx="8990012" cy="4089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Surgical </a:t>
            </a:r>
            <a:r>
              <a:rPr lang="en-US" dirty="0"/>
              <a:t>Decision Making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/>
              <a:t>What are the Options?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/>
              <a:t>Who </a:t>
            </a:r>
            <a:r>
              <a:rPr lang="en-US" sz="3200" dirty="0"/>
              <a:t>Goes First? </a:t>
            </a:r>
          </a:p>
          <a:p>
            <a:pPr lvl="1">
              <a:lnSpc>
                <a:spcPct val="80000"/>
              </a:lnSpc>
            </a:pPr>
            <a:r>
              <a:rPr lang="en-US" sz="3200" dirty="0"/>
              <a:t>When to do an Intraoperative Imaging Study of the CBD?</a:t>
            </a:r>
          </a:p>
          <a:p>
            <a:pPr lvl="2">
              <a:lnSpc>
                <a:spcPct val="80000"/>
              </a:lnSpc>
            </a:pPr>
            <a:r>
              <a:rPr lang="en-US" sz="3200" dirty="0"/>
              <a:t>Cholangiogram?? Sonogram??</a:t>
            </a:r>
          </a:p>
          <a:p>
            <a:pPr lvl="1">
              <a:lnSpc>
                <a:spcPct val="80000"/>
              </a:lnSpc>
            </a:pPr>
            <a:r>
              <a:rPr lang="en-US" sz="3200" dirty="0"/>
              <a:t>The Laparoscopic Approach to the CBD</a:t>
            </a:r>
          </a:p>
          <a:p>
            <a:pPr lvl="1">
              <a:lnSpc>
                <a:spcPct val="80000"/>
              </a:lnSpc>
            </a:pPr>
            <a:r>
              <a:rPr lang="en-US" sz="3200" dirty="0"/>
              <a:t>An Alternative to LCBDE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4025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994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4199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71500" y="1447800"/>
            <a:ext cx="4191000" cy="4343400"/>
          </a:xfr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000" u="sng" smtClean="0">
                <a:solidFill>
                  <a:schemeClr val="tx2"/>
                </a:solidFill>
              </a:rPr>
              <a:t>Choledochotomy Technique</a:t>
            </a:r>
          </a:p>
          <a:p>
            <a:r>
              <a:rPr lang="en-US" sz="2000" smtClean="0"/>
              <a:t>Choledochotomy</a:t>
            </a:r>
          </a:p>
          <a:p>
            <a:r>
              <a:rPr lang="en-US" sz="2000" smtClean="0"/>
              <a:t>Blind Balloon Catheter/Basket Manipulation</a:t>
            </a:r>
          </a:p>
          <a:p>
            <a:r>
              <a:rPr lang="en-US" sz="2000" smtClean="0"/>
              <a:t>Irrigation/Flushing +/- Glucagon(1mg)</a:t>
            </a:r>
          </a:p>
          <a:p>
            <a:r>
              <a:rPr lang="en-US" sz="2000" smtClean="0"/>
              <a:t>Balloon Catheter/Basket Extraction + Fluoroscopy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6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43019" name="Rectangle 11"/>
          <p:cNvSpPr>
            <a:spLocks noGrp="1" noChangeArrowheads="1"/>
          </p:cNvSpPr>
          <p:nvPr>
            <p:ph type="body" sz="half" idx="1"/>
          </p:nvPr>
        </p:nvSpPr>
        <p:spPr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000" u="sng" smtClean="0">
                <a:solidFill>
                  <a:schemeClr val="tx2"/>
                </a:solidFill>
              </a:rPr>
              <a:t>Choledochotomy Technique</a:t>
            </a:r>
          </a:p>
          <a:p>
            <a:r>
              <a:rPr lang="en-US" sz="2000" smtClean="0"/>
              <a:t>Choledochotomy</a:t>
            </a:r>
          </a:p>
          <a:p>
            <a:r>
              <a:rPr lang="en-US" sz="2000" smtClean="0"/>
              <a:t>Blind Balloon Catheter/Basket Manipulation</a:t>
            </a:r>
          </a:p>
          <a:p>
            <a:r>
              <a:rPr lang="en-US" sz="2000" smtClean="0"/>
              <a:t>Irrigation/Flushing +/- Glucagon(1mg)</a:t>
            </a:r>
          </a:p>
          <a:p>
            <a:r>
              <a:rPr lang="en-US" sz="2000" smtClean="0"/>
              <a:t>Balloon Catheter/Basket Extraction + Fluoroscopy</a:t>
            </a:r>
          </a:p>
          <a:p>
            <a:r>
              <a:rPr lang="en-US" sz="2000" smtClean="0"/>
              <a:t>Large Choledochoscopic Evaluation</a:t>
            </a:r>
          </a:p>
        </p:txBody>
      </p:sp>
      <p:pic>
        <p:nvPicPr>
          <p:cNvPr id="170005" name="Large Choledochoscope  48 s.wmv">
            <a:hlinkClick r:id="" action="ppaction://media"/>
          </p:cNvPr>
          <p:cNvPicPr>
            <a:picLocks noGrp="1" noChangeAspect="1" noChangeArrowheads="1"/>
          </p:cNvPicPr>
          <p:nvPr>
            <p:ph type="media"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5900" y="2595563"/>
            <a:ext cx="3846513" cy="2884487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99" fill="hold"/>
                                        <p:tgtEl>
                                          <p:spTgt spid="1700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000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00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00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0005"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4404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571500" y="1447800"/>
            <a:ext cx="4495800" cy="4343400"/>
          </a:xfr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000" u="sng" smtClean="0">
                <a:solidFill>
                  <a:schemeClr val="tx2"/>
                </a:solidFill>
              </a:rPr>
              <a:t>Choledochotomy Technique</a:t>
            </a:r>
          </a:p>
          <a:p>
            <a:r>
              <a:rPr lang="en-US" sz="2000" smtClean="0"/>
              <a:t>Choledochotomy</a:t>
            </a:r>
          </a:p>
          <a:p>
            <a:r>
              <a:rPr lang="en-US" sz="2000" smtClean="0"/>
              <a:t>Blind Balloon Catheter/Basket Manipulation</a:t>
            </a:r>
          </a:p>
          <a:p>
            <a:r>
              <a:rPr lang="en-US" sz="2000" smtClean="0"/>
              <a:t>Irrigation/Flushing +/- Glucagon(1mg)</a:t>
            </a:r>
          </a:p>
          <a:p>
            <a:r>
              <a:rPr lang="en-US" sz="2000" smtClean="0"/>
              <a:t>Balloon Catheter/Basket Extraction + Fluoroscopy</a:t>
            </a:r>
          </a:p>
          <a:p>
            <a:r>
              <a:rPr lang="en-US" sz="2000" smtClean="0"/>
              <a:t>Large Choledochoscopic Evaluation</a:t>
            </a:r>
          </a:p>
          <a:p>
            <a:r>
              <a:rPr lang="en-US" sz="2000" smtClean="0"/>
              <a:t>Lithotripsy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2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3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4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5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066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45067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" y="1701800"/>
            <a:ext cx="5867400" cy="4089400"/>
          </a:xfr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1800" u="sng" smtClean="0">
                <a:solidFill>
                  <a:schemeClr val="tx2"/>
                </a:solidFill>
              </a:rPr>
              <a:t>Choledochotomy Technique</a:t>
            </a:r>
          </a:p>
          <a:p>
            <a:r>
              <a:rPr lang="en-US" sz="1800" smtClean="0"/>
              <a:t>Choledochotomy</a:t>
            </a:r>
          </a:p>
          <a:p>
            <a:r>
              <a:rPr lang="en-US" sz="1800" smtClean="0"/>
              <a:t>Blind Balloon Catheter/Basket Manipulation</a:t>
            </a:r>
          </a:p>
          <a:p>
            <a:r>
              <a:rPr lang="en-US" sz="1800" smtClean="0"/>
              <a:t>Irrigation/Flushing +/- Glucagon(1mg)</a:t>
            </a:r>
          </a:p>
          <a:p>
            <a:r>
              <a:rPr lang="en-US" sz="1800" smtClean="0"/>
              <a:t>Balloon Catheter/Basket Extraction + Fluoroscopy</a:t>
            </a:r>
          </a:p>
          <a:p>
            <a:r>
              <a:rPr lang="en-US" sz="1800" smtClean="0"/>
              <a:t>Large Choledochoscopic Evaluation</a:t>
            </a:r>
          </a:p>
          <a:p>
            <a:r>
              <a:rPr lang="en-US" sz="1800" smtClean="0"/>
              <a:t>Lithotripsy</a:t>
            </a:r>
          </a:p>
          <a:p>
            <a:r>
              <a:rPr lang="en-US" sz="1800" smtClean="0"/>
              <a:t>Choledochoenterostomy    Robot??</a:t>
            </a:r>
          </a:p>
          <a:p>
            <a:r>
              <a:rPr lang="en-US" sz="1800" smtClean="0"/>
              <a:t>Balloon Dilatation of Sphincter of Oddi??</a:t>
            </a:r>
          </a:p>
          <a:p>
            <a:pPr lvl="2"/>
            <a:r>
              <a:rPr lang="en-US" sz="1800" smtClean="0"/>
              <a:t>Carroll</a:t>
            </a:r>
          </a:p>
          <a:p>
            <a:r>
              <a:rPr lang="en-US" sz="1800" smtClean="0"/>
              <a:t>Laparoscopic Antegrade Sphincterotomy</a:t>
            </a:r>
          </a:p>
          <a:p>
            <a:pPr lvl="2"/>
            <a:r>
              <a:rPr lang="en-US" sz="1800" smtClean="0"/>
              <a:t>DePaula</a:t>
            </a:r>
          </a:p>
        </p:txBody>
      </p:sp>
      <p:sp>
        <p:nvSpPr>
          <p:cNvPr id="45068" name="Rectangle 13"/>
          <p:cNvSpPr>
            <a:spLocks noGrp="1" noChangeArrowheads="1" noTextEdit="1"/>
          </p:cNvSpPr>
          <p:nvPr>
            <p:ph type="media" sz="half" idx="2"/>
          </p:nvPr>
        </p:nvSpPr>
        <p:spPr/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3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4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89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090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Common Bile Duct Exploration</a:t>
            </a:r>
          </a:p>
        </p:txBody>
      </p:sp>
      <p:sp>
        <p:nvSpPr>
          <p:cNvPr id="46091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342900" y="1701800"/>
            <a:ext cx="5867400" cy="4089400"/>
          </a:xfr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1600" u="sng" smtClean="0">
                <a:solidFill>
                  <a:schemeClr val="tx2"/>
                </a:solidFill>
              </a:rPr>
              <a:t>Choledochotomy Technique</a:t>
            </a:r>
          </a:p>
          <a:p>
            <a:r>
              <a:rPr lang="en-US" sz="1600" smtClean="0"/>
              <a:t>Choledochotomy</a:t>
            </a:r>
          </a:p>
          <a:p>
            <a:r>
              <a:rPr lang="en-US" sz="1600" smtClean="0"/>
              <a:t>Blind Balloon Catheter/Basket Manipulation</a:t>
            </a:r>
          </a:p>
          <a:p>
            <a:r>
              <a:rPr lang="en-US" sz="1600" smtClean="0"/>
              <a:t>Irrigation/Flushing +/- Glucagon</a:t>
            </a:r>
          </a:p>
          <a:p>
            <a:r>
              <a:rPr lang="en-US" sz="1600" smtClean="0"/>
              <a:t>Balloon Catheter/Basket Extraction + Fluoroscopy</a:t>
            </a:r>
          </a:p>
          <a:p>
            <a:r>
              <a:rPr lang="en-US" sz="1600" smtClean="0"/>
              <a:t>Large Choledochoscopic Evaluation</a:t>
            </a:r>
          </a:p>
          <a:p>
            <a:r>
              <a:rPr lang="en-US" sz="1600" smtClean="0"/>
              <a:t>Lithotripsy</a:t>
            </a:r>
          </a:p>
          <a:p>
            <a:r>
              <a:rPr lang="en-US" sz="1600" smtClean="0"/>
              <a:t>Choledochoenterostomy    Robot??</a:t>
            </a:r>
          </a:p>
          <a:p>
            <a:r>
              <a:rPr lang="en-US" sz="1600" smtClean="0"/>
              <a:t>Balloon Dilatation of Sphincter of Oddi??</a:t>
            </a:r>
          </a:p>
          <a:p>
            <a:pPr lvl="2"/>
            <a:r>
              <a:rPr lang="en-US" sz="1600" smtClean="0"/>
              <a:t>Carroll</a:t>
            </a:r>
          </a:p>
          <a:p>
            <a:r>
              <a:rPr lang="en-US" sz="1600" smtClean="0"/>
              <a:t>Laparoscopic Antegrade Sphincterotomy</a:t>
            </a:r>
          </a:p>
          <a:p>
            <a:pPr lvl="2"/>
            <a:r>
              <a:rPr lang="en-US" sz="1600" smtClean="0"/>
              <a:t>DePaula</a:t>
            </a:r>
          </a:p>
          <a:p>
            <a:r>
              <a:rPr lang="en-US" sz="1600" smtClean="0"/>
              <a:t>Closure of CBD with T-Tube??</a:t>
            </a:r>
          </a:p>
        </p:txBody>
      </p:sp>
      <p:pic>
        <p:nvPicPr>
          <p:cNvPr id="178200" name="T-tube placement 50 s.wmv">
            <a:hlinkClick r:id="" action="ppaction://media"/>
          </p:cNvPr>
          <p:cNvPicPr>
            <a:picLocks noGrp="1" noChangeAspect="1" noChangeArrowheads="1"/>
          </p:cNvPicPr>
          <p:nvPr>
            <p:ph type="media"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9300" y="2438400"/>
            <a:ext cx="3429000" cy="257175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99" fill="hold"/>
                                        <p:tgtEl>
                                          <p:spTgt spid="17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7820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8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82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8200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234950"/>
            <a:ext cx="9675812" cy="1136650"/>
          </a:xfrm>
        </p:spPr>
        <p:txBody>
          <a:bodyPr/>
          <a:lstStyle/>
          <a:p>
            <a:r>
              <a:rPr lang="en-US" sz="2800" dirty="0">
                <a:solidFill>
                  <a:srgbClr val="FAFD00"/>
                </a:solidFill>
              </a:rPr>
              <a:t>Primary Closure Versus T-tube Drainage After Laparoscopic Common Bile Duct Stone Exploration </a:t>
            </a:r>
            <a:endParaRPr lang="en-US" dirty="0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409894"/>
            <a:ext cx="4648200" cy="525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34950"/>
            <a:ext cx="9448800" cy="1136650"/>
          </a:xfrm>
        </p:spPr>
        <p:txBody>
          <a:bodyPr/>
          <a:lstStyle/>
          <a:p>
            <a:r>
              <a:rPr lang="en-US" sz="2800" dirty="0" smtClean="0"/>
              <a:t>Primary Closure Versus T-tube Drainage After Laparoscopic Common Bile Duct Stone Exploration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endParaRPr lang="en-US" smtClean="0"/>
          </a:p>
          <a:p>
            <a:pPr algn="ctr">
              <a:buFont typeface="Wingdings" pitchFamily="2" charset="2"/>
              <a:buNone/>
            </a:pPr>
            <a:r>
              <a:rPr lang="en-US" smtClean="0"/>
              <a:t>	“We Have Insufficient Evidence to Recommend T-tube Drainage Over Primary Closure after Laparoscopic Common Bile Duct Stone Exploration or Vice Versa” 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000500" y="5943600"/>
            <a:ext cx="5686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600" b="1"/>
              <a:t>Cochrane Database Syst Rev. 2007 Jan 24;(1):CD005641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34950"/>
            <a:ext cx="9448800" cy="1136650"/>
          </a:xfrm>
        </p:spPr>
        <p:txBody>
          <a:bodyPr/>
          <a:lstStyle/>
          <a:p>
            <a:r>
              <a:rPr lang="en-US" sz="2800" dirty="0" smtClean="0"/>
              <a:t>Primary Closure Versus T-tube Drainage After Laparoscopic Common Bile Duct Stone Exploration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	“Based on Currently Available Evidence, There is No Justification For the Routine Use of T-tube Drainage After Laparoscopic Common Bile Duct </a:t>
            </a:r>
            <a:r>
              <a:rPr lang="en-US" smtClean="0"/>
              <a:t>Exploration in </a:t>
            </a:r>
            <a:r>
              <a:rPr lang="en-US" dirty="0" smtClean="0"/>
              <a:t>Patients With Common Bile Duct Stones” </a:t>
            </a:r>
          </a:p>
        </p:txBody>
      </p:sp>
      <p:sp>
        <p:nvSpPr>
          <p:cNvPr id="48132" name="Rectangle 4"/>
          <p:cNvSpPr>
            <a:spLocks noChangeArrowheads="1"/>
          </p:cNvSpPr>
          <p:nvPr/>
        </p:nvSpPr>
        <p:spPr bwMode="auto">
          <a:xfrm>
            <a:off x="4000500" y="5942598"/>
            <a:ext cx="45159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r>
              <a:rPr lang="en-US" sz="1600" b="1" dirty="0"/>
              <a:t>Cochrane Database </a:t>
            </a:r>
            <a:r>
              <a:rPr lang="en-US" sz="1600" b="1" dirty="0" err="1"/>
              <a:t>Syst</a:t>
            </a:r>
            <a:r>
              <a:rPr lang="en-US" sz="1600" b="1" dirty="0"/>
              <a:t> Rev. 2013 Jun 21;6</a:t>
            </a:r>
          </a:p>
        </p:txBody>
      </p:sp>
    </p:spTree>
    <p:extLst>
      <p:ext uri="{BB962C8B-B14F-4D97-AF65-F5344CB8AC3E}">
        <p14:creationId xmlns:p14="http://schemas.microsoft.com/office/powerpoint/2010/main" val="40365027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" y="234950"/>
            <a:ext cx="9448800" cy="1136650"/>
          </a:xfrm>
        </p:spPr>
        <p:txBody>
          <a:bodyPr/>
          <a:lstStyle/>
          <a:p>
            <a:r>
              <a:rPr lang="en-US" sz="2800" dirty="0" smtClean="0"/>
              <a:t>Primary Closure is Better Than  T-tube Drainage After Laparoscopic Common Bile Duct Stone Exploration 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pitchFamily="2" charset="2"/>
              <a:buNone/>
            </a:pPr>
            <a:endParaRPr lang="en-US" dirty="0" smtClean="0"/>
          </a:p>
          <a:p>
            <a:pPr algn="ctr">
              <a:buFont typeface="Wingdings" pitchFamily="2" charset="2"/>
              <a:buNone/>
            </a:pPr>
            <a:r>
              <a:rPr lang="en-US" dirty="0" smtClean="0"/>
              <a:t>	</a:t>
            </a:r>
          </a:p>
        </p:txBody>
      </p:sp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676400"/>
            <a:ext cx="9136062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4604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Biliary Stent</a:t>
            </a:r>
          </a:p>
        </p:txBody>
      </p:sp>
      <p:pic>
        <p:nvPicPr>
          <p:cNvPr id="49155" name="Picture 3" descr="Biliary st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1435100"/>
            <a:ext cx="5343525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001125" cy="1136650"/>
          </a:xfrm>
        </p:spPr>
        <p:txBody>
          <a:bodyPr/>
          <a:lstStyle/>
          <a:p>
            <a:r>
              <a:rPr lang="en-US" dirty="0"/>
              <a:t>Purpose of this Presentation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1800"/>
            <a:ext cx="8990012" cy="4089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Surgical </a:t>
            </a:r>
            <a:r>
              <a:rPr lang="en-US" dirty="0"/>
              <a:t>Decision Making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/>
              <a:t>What are the Options?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Who 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Goes First? </a:t>
            </a:r>
          </a:p>
          <a:p>
            <a:pPr lvl="1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When to do an Intraoperative Imaging Study of the CBD?</a:t>
            </a:r>
          </a:p>
          <a:p>
            <a:pPr lvl="2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Cholangiogram?? Sonogram??</a:t>
            </a:r>
          </a:p>
          <a:p>
            <a:pPr lvl="1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The Laparoscopic Approach to the CBD</a:t>
            </a:r>
          </a:p>
          <a:p>
            <a:pPr lvl="1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An Alternative to LCBDE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342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T-Tube Vs. No T-tube Vs. Stent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76300" y="1828800"/>
            <a:ext cx="7772400" cy="40894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en-US" sz="2800" b="0" dirty="0" smtClean="0"/>
              <a:t>A technique for safe placement of a biliary endoprosthesis after laparoscopic choledochotomy.  Isla AM, </a:t>
            </a:r>
            <a:r>
              <a:rPr lang="en-US" sz="2800" b="0" dirty="0" err="1" smtClean="0"/>
              <a:t>Griniatsos</a:t>
            </a:r>
            <a:r>
              <a:rPr lang="en-US" sz="2800" b="0" dirty="0" smtClean="0"/>
              <a:t> J, Wan A.</a:t>
            </a:r>
            <a:br>
              <a:rPr lang="en-US" sz="2800" b="0" dirty="0" smtClean="0"/>
            </a:br>
            <a:r>
              <a:rPr lang="en-US" sz="2800" b="0" dirty="0" smtClean="0"/>
              <a:t>J </a:t>
            </a:r>
            <a:r>
              <a:rPr lang="en-US" sz="2800" b="0" dirty="0" err="1" smtClean="0"/>
              <a:t>Laparoendosc</a:t>
            </a:r>
            <a:r>
              <a:rPr lang="en-US" sz="2800" b="0" dirty="0" smtClean="0"/>
              <a:t> Adv </a:t>
            </a:r>
            <a:r>
              <a:rPr lang="en-US" sz="2800" b="0" dirty="0" err="1" smtClean="0"/>
              <a:t>Surg</a:t>
            </a:r>
            <a:r>
              <a:rPr lang="en-US" sz="2800" b="0" dirty="0" smtClean="0"/>
              <a:t> Tech A. 2002 Jun;12(3):207-11</a:t>
            </a:r>
          </a:p>
          <a:p>
            <a:pPr algn="ctr" eaLnBrk="1" hangingPunct="1">
              <a:lnSpc>
                <a:spcPct val="80000"/>
              </a:lnSpc>
              <a:buClrTx/>
              <a:buSzTx/>
              <a:buFontTx/>
              <a:buNone/>
            </a:pPr>
            <a:endParaRPr lang="en-US" sz="2800" b="0" dirty="0" smtClean="0"/>
          </a:p>
          <a:p>
            <a:pPr algn="ctr"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en-US" sz="2800" b="0" dirty="0" smtClean="0"/>
              <a:t>Advantages of laparoscopic stented choledochorrhaphy over T-tube placement. Isla AM, </a:t>
            </a:r>
            <a:r>
              <a:rPr lang="en-US" sz="2800" b="0" dirty="0" err="1" smtClean="0"/>
              <a:t>Griniatsos</a:t>
            </a:r>
            <a:r>
              <a:rPr lang="en-US" sz="2800" b="0" dirty="0" smtClean="0"/>
              <a:t> J, </a:t>
            </a:r>
            <a:r>
              <a:rPr lang="en-US" sz="2800" b="0" dirty="0" err="1" smtClean="0"/>
              <a:t>Karvounis</a:t>
            </a:r>
            <a:r>
              <a:rPr lang="en-US" sz="2800" b="0" dirty="0" smtClean="0"/>
              <a:t> E, Arbuckle JD.  Br J Surg. 2004 Jul;91(7):862-6</a:t>
            </a:r>
          </a:p>
          <a:p>
            <a:endParaRPr lang="en-US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T-Tube Vs. Stent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828800"/>
            <a:ext cx="7772400" cy="4089400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en-US" sz="2800" b="0" dirty="0" smtClean="0"/>
              <a:t> </a:t>
            </a:r>
            <a:endParaRPr lang="en-US" dirty="0" smtClean="0"/>
          </a:p>
        </p:txBody>
      </p:sp>
      <p:pic>
        <p:nvPicPr>
          <p:cNvPr id="159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1524000"/>
            <a:ext cx="9525000" cy="3644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4332890" y="5413779"/>
            <a:ext cx="51435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FR" sz="1400" dirty="0" err="1" smtClean="0"/>
              <a:t>Surg</a:t>
            </a:r>
            <a:r>
              <a:rPr lang="fr-FR" sz="1400" dirty="0" smtClean="0"/>
              <a:t> </a:t>
            </a:r>
            <a:r>
              <a:rPr lang="fr-FR" sz="1400" dirty="0" err="1" smtClean="0"/>
              <a:t>Laparosc</a:t>
            </a:r>
            <a:r>
              <a:rPr lang="fr-FR" sz="1400" dirty="0" smtClean="0"/>
              <a:t> </a:t>
            </a:r>
            <a:r>
              <a:rPr lang="fr-FR" sz="1400" dirty="0" err="1" smtClean="0"/>
              <a:t>Endosc</a:t>
            </a:r>
            <a:r>
              <a:rPr lang="fr-FR" sz="1400" dirty="0" smtClean="0"/>
              <a:t> </a:t>
            </a:r>
            <a:r>
              <a:rPr lang="fr-FR" sz="1400" dirty="0" err="1" smtClean="0"/>
              <a:t>Percutan</a:t>
            </a:r>
            <a:r>
              <a:rPr lang="fr-FR" sz="1400" dirty="0" smtClean="0"/>
              <a:t> Tech. 2012 Aug;22(4):345-8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6290051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4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7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8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9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10" name="Rectangle 10"/>
          <p:cNvSpPr>
            <a:spLocks noGrp="1" noChangeArrowheads="1"/>
          </p:cNvSpPr>
          <p:nvPr>
            <p:ph type="title"/>
          </p:nvPr>
        </p:nvSpPr>
        <p:spPr>
          <a:xfrm>
            <a:off x="611188" y="234950"/>
            <a:ext cx="9028112" cy="1136650"/>
          </a:xfrm>
          <a:noFill/>
        </p:spPr>
        <p:txBody>
          <a:bodyPr/>
          <a:lstStyle/>
          <a:p>
            <a:r>
              <a:rPr lang="en-US" smtClean="0"/>
              <a:t>Common Bile Duct Exploration</a:t>
            </a:r>
            <a:br>
              <a:rPr lang="en-US" smtClean="0"/>
            </a:br>
            <a:r>
              <a:rPr lang="en-US" smtClean="0"/>
              <a:t>by Choledochotomy</a:t>
            </a:r>
          </a:p>
        </p:txBody>
      </p:sp>
      <p:sp>
        <p:nvSpPr>
          <p:cNvPr id="51211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611188" y="1701800"/>
            <a:ext cx="3810000" cy="4216400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200" u="sng" smtClean="0">
                <a:solidFill>
                  <a:schemeClr val="tx2"/>
                </a:solidFill>
              </a:rPr>
              <a:t>Advantages</a:t>
            </a:r>
            <a:endParaRPr lang="en-US" smtClean="0">
              <a:solidFill>
                <a:srgbClr val="00DFCA"/>
              </a:solidFill>
            </a:endParaRPr>
          </a:p>
          <a:p>
            <a:r>
              <a:rPr lang="en-US" smtClean="0"/>
              <a:t>Best for CBD Greater than  10mm</a:t>
            </a:r>
          </a:p>
          <a:p>
            <a:r>
              <a:rPr lang="en-US" smtClean="0"/>
              <a:t>Large Choledochoscope</a:t>
            </a:r>
          </a:p>
          <a:p>
            <a:r>
              <a:rPr lang="en-US" smtClean="0"/>
              <a:t>Good for Proximal Ducts</a:t>
            </a:r>
            <a:endParaRPr lang="en-US" sz="3200" smtClean="0"/>
          </a:p>
          <a:p>
            <a:pPr lvl="2">
              <a:buFontTx/>
              <a:buNone/>
            </a:pPr>
            <a:endParaRPr lang="en-US" sz="1400" smtClean="0"/>
          </a:p>
          <a:p>
            <a:pPr>
              <a:buFont typeface="Wingdings" pitchFamily="2" charset="2"/>
              <a:buNone/>
            </a:pPr>
            <a:endParaRPr lang="en-US" sz="1400" smtClean="0"/>
          </a:p>
        </p:txBody>
      </p:sp>
      <p:sp>
        <p:nvSpPr>
          <p:cNvPr id="51212" name="Rectangle 12"/>
          <p:cNvSpPr>
            <a:spLocks noGrp="1" noChangeArrowheads="1"/>
          </p:cNvSpPr>
          <p:nvPr>
            <p:ph type="body" sz="half" idx="2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3200" u="sng" smtClean="0">
                <a:solidFill>
                  <a:schemeClr val="tx2"/>
                </a:solidFill>
              </a:rPr>
              <a:t>Disadvantages</a:t>
            </a:r>
          </a:p>
          <a:p>
            <a:r>
              <a:rPr lang="en-US" smtClean="0"/>
              <a:t>T-Tube, Drain usually Needed</a:t>
            </a:r>
          </a:p>
          <a:p>
            <a:r>
              <a:rPr lang="en-US" smtClean="0"/>
              <a:t>CBD Stricture Possible</a:t>
            </a:r>
          </a:p>
          <a:p>
            <a:r>
              <a:rPr lang="en-US" smtClean="0"/>
              <a:t>Bypass Difficult</a:t>
            </a:r>
          </a:p>
          <a:p>
            <a:r>
              <a:rPr lang="en-US" smtClean="0"/>
              <a:t>Expensive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6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7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9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5400" smtClean="0"/>
              <a:t>Laparoscopic CBDE</a:t>
            </a:r>
          </a:p>
        </p:txBody>
      </p:sp>
      <p:sp>
        <p:nvSpPr>
          <p:cNvPr id="2060" name="Rectangle 11"/>
          <p:cNvSpPr>
            <a:spLocks noGrp="1" noChangeArrowheads="1"/>
          </p:cNvSpPr>
          <p:nvPr>
            <p:ph type="body" sz="half" idx="1"/>
          </p:nvPr>
        </p:nvSpPr>
        <p:spPr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sz="4400" smtClean="0"/>
          </a:p>
          <a:p>
            <a:pPr algn="ctr">
              <a:buFont typeface="Wingdings" pitchFamily="2" charset="2"/>
              <a:buNone/>
            </a:pPr>
            <a:r>
              <a:rPr lang="en-US" sz="4400" smtClean="0"/>
              <a:t>Is it for Everyone??</a:t>
            </a:r>
          </a:p>
        </p:txBody>
      </p:sp>
      <p:graphicFrame>
        <p:nvGraphicFramePr>
          <p:cNvPr id="2050" name="Object 12"/>
          <p:cNvGraphicFramePr>
            <a:graphicFrameLocks/>
          </p:cNvGraphicFramePr>
          <p:nvPr/>
        </p:nvGraphicFramePr>
        <p:xfrm>
          <a:off x="5045075" y="1706563"/>
          <a:ext cx="2860675" cy="407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ClipArt" r:id="rId4" imgW="2860560" imgH="4073400" progId="MS_ClipArt_Gallery.2">
                  <p:embed/>
                </p:oleObj>
              </mc:Choice>
              <mc:Fallback>
                <p:oleObj name="ClipArt" r:id="rId4" imgW="2860560" imgH="4073400" progId="MS_ClipArt_Gallery.2">
                  <p:embed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5075" y="1706563"/>
                        <a:ext cx="2860675" cy="407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4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5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6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7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258" name="Rectangle 10"/>
          <p:cNvSpPr>
            <a:spLocks noGrp="1" noChangeArrowheads="1"/>
          </p:cNvSpPr>
          <p:nvPr>
            <p:ph type="title"/>
          </p:nvPr>
        </p:nvSpPr>
        <p:spPr>
          <a:xfrm>
            <a:off x="647700" y="228600"/>
            <a:ext cx="7735888" cy="1143000"/>
          </a:xfrm>
          <a:noFill/>
        </p:spPr>
        <p:txBody>
          <a:bodyPr/>
          <a:lstStyle/>
          <a:p>
            <a:r>
              <a:rPr lang="en-US" smtClean="0"/>
              <a:t>Laparoscopic CBDE</a:t>
            </a:r>
            <a:br>
              <a:rPr lang="en-US" smtClean="0"/>
            </a:br>
            <a:r>
              <a:rPr lang="en-US" smtClean="0"/>
              <a:t>Limitations</a:t>
            </a:r>
          </a:p>
        </p:txBody>
      </p:sp>
      <p:sp>
        <p:nvSpPr>
          <p:cNvPr id="38923" name="Rectangle 1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Specialized Training of the Surgeon is Required</a:t>
            </a:r>
          </a:p>
          <a:p>
            <a:r>
              <a:rPr lang="en-US" smtClean="0"/>
              <a:t>Experience is Difficult to Obtain Because Choledocholithiasis is Found in Only 5% of Laparoscopic Cholecystectomies</a:t>
            </a:r>
          </a:p>
          <a:p>
            <a:r>
              <a:rPr lang="en-US" smtClean="0"/>
              <a:t>Expensive Equipment Needs Cannot be Justified by All Institutions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89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8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8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3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7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Laparoscopic CBDE</a:t>
            </a:r>
            <a:br>
              <a:rPr lang="en-US" smtClean="0"/>
            </a:br>
            <a:r>
              <a:rPr lang="en-US" smtClean="0"/>
              <a:t>Potential Equipment Needs</a:t>
            </a:r>
          </a:p>
        </p:txBody>
      </p:sp>
      <p:sp>
        <p:nvSpPr>
          <p:cNvPr id="5428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889000" y="2120900"/>
            <a:ext cx="7772400" cy="3543300"/>
          </a:xfrm>
          <a:noFill/>
        </p:spPr>
        <p:txBody>
          <a:bodyPr/>
          <a:lstStyle/>
          <a:p>
            <a:r>
              <a:rPr lang="en-US" smtClean="0"/>
              <a:t>Small Diameter Choledochoscope</a:t>
            </a:r>
          </a:p>
          <a:p>
            <a:r>
              <a:rPr lang="en-US" smtClean="0"/>
              <a:t>Large Diameter Choledochoscope</a:t>
            </a:r>
          </a:p>
          <a:p>
            <a:r>
              <a:rPr lang="en-US" smtClean="0"/>
              <a:t>Second Video System</a:t>
            </a:r>
          </a:p>
          <a:p>
            <a:r>
              <a:rPr lang="en-US" smtClean="0"/>
              <a:t>Digital Fluoroscopy Unit</a:t>
            </a:r>
          </a:p>
          <a:p>
            <a:r>
              <a:rPr lang="en-US" smtClean="0"/>
              <a:t>An Array of Baskets and Balloons</a:t>
            </a:r>
          </a:p>
          <a:p>
            <a:r>
              <a:rPr lang="en-US" smtClean="0"/>
              <a:t>Lithotripsy System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9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0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1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2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Rectangle 10"/>
          <p:cNvSpPr>
            <a:spLocks noGrp="1" noChangeArrowheads="1"/>
          </p:cNvSpPr>
          <p:nvPr>
            <p:ph type="title"/>
          </p:nvPr>
        </p:nvSpPr>
        <p:spPr>
          <a:xfrm>
            <a:off x="611188" y="311150"/>
            <a:ext cx="9028112" cy="1136650"/>
          </a:xfrm>
          <a:noFill/>
        </p:spPr>
        <p:txBody>
          <a:bodyPr/>
          <a:lstStyle/>
          <a:p>
            <a:r>
              <a:rPr lang="en-US" smtClean="0"/>
              <a:t>Lithotripsy During Laparoscopic Common Bile Duct Exploration</a:t>
            </a:r>
          </a:p>
        </p:txBody>
      </p:sp>
      <p:sp>
        <p:nvSpPr>
          <p:cNvPr id="3084" name="Rectangle 11"/>
          <p:cNvSpPr>
            <a:spLocks noGrp="1" noChangeArrowheads="1"/>
          </p:cNvSpPr>
          <p:nvPr>
            <p:ph type="body" sz="half" idx="1"/>
          </p:nvPr>
        </p:nvSpPr>
        <p:spPr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endParaRPr lang="en-US" sz="2800" smtClean="0"/>
          </a:p>
          <a:p>
            <a:r>
              <a:rPr lang="en-US" sz="2800" smtClean="0"/>
              <a:t>Mechanical</a:t>
            </a:r>
          </a:p>
          <a:p>
            <a:r>
              <a:rPr lang="en-US" sz="2800" smtClean="0"/>
              <a:t>Electrohydraulic</a:t>
            </a:r>
          </a:p>
          <a:p>
            <a:r>
              <a:rPr lang="en-US" sz="2800" smtClean="0"/>
              <a:t>Ultrasonic</a:t>
            </a:r>
          </a:p>
          <a:p>
            <a:r>
              <a:rPr lang="en-US" sz="2800" smtClean="0"/>
              <a:t>Laser</a:t>
            </a:r>
          </a:p>
          <a:p>
            <a:pPr lvl="1"/>
            <a:r>
              <a:rPr lang="en-US" sz="2400" smtClean="0"/>
              <a:t>Conventional</a:t>
            </a:r>
          </a:p>
          <a:p>
            <a:pPr lvl="1"/>
            <a:r>
              <a:rPr lang="en-US" sz="2400" smtClean="0"/>
              <a:t>Tunable Dye</a:t>
            </a:r>
          </a:p>
        </p:txBody>
      </p:sp>
      <p:graphicFrame>
        <p:nvGraphicFramePr>
          <p:cNvPr id="3074" name="Object 12"/>
          <p:cNvGraphicFramePr>
            <a:graphicFrameLocks/>
          </p:cNvGraphicFramePr>
          <p:nvPr/>
        </p:nvGraphicFramePr>
        <p:xfrm>
          <a:off x="5600700" y="1719263"/>
          <a:ext cx="4051300" cy="4160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GALLERY" r:id="rId4" imgW="4051080" imgH="4160520" progId="GALLERYClipart">
                  <p:embed/>
                </p:oleObj>
              </mc:Choice>
              <mc:Fallback>
                <p:oleObj name="GALLERY" r:id="rId4" imgW="4051080" imgH="4160520" progId="GALLERYClipart">
                  <p:embed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00700" y="1719263"/>
                        <a:ext cx="4051300" cy="4160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3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4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5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6" name="Rectangle 10"/>
          <p:cNvSpPr>
            <a:spLocks noGrp="1" noChangeArrowheads="1"/>
          </p:cNvSpPr>
          <p:nvPr>
            <p:ph type="title"/>
          </p:nvPr>
        </p:nvSpPr>
        <p:spPr>
          <a:xfrm>
            <a:off x="534988" y="311150"/>
            <a:ext cx="7772400" cy="1136650"/>
          </a:xfrm>
          <a:noFill/>
        </p:spPr>
        <p:txBody>
          <a:bodyPr/>
          <a:lstStyle/>
          <a:p>
            <a:r>
              <a:rPr lang="en-US" smtClean="0"/>
              <a:t>Laparoscopic CBDE</a:t>
            </a:r>
            <a:br>
              <a:rPr lang="en-US" smtClean="0"/>
            </a:br>
            <a:r>
              <a:rPr lang="en-US" smtClean="0"/>
              <a:t>Additional Questions</a:t>
            </a:r>
          </a:p>
        </p:txBody>
      </p:sp>
      <p:sp>
        <p:nvSpPr>
          <p:cNvPr id="43019" name="Rectangle 11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Should Patients with Questionably Positive Cholangiograms undergo Videoscopic CBDE?</a:t>
            </a:r>
          </a:p>
          <a:p>
            <a:r>
              <a:rPr lang="en-US" smtClean="0"/>
              <a:t>Is Prolonged General Anesthesia Best for all Patients?</a:t>
            </a:r>
          </a:p>
          <a:p>
            <a:r>
              <a:rPr lang="en-US" smtClean="0"/>
              <a:t>Do Some Stones Pass Spontaneously?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30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30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9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smtClean="0"/>
              <a:t>Spontaneous Stone Passage</a:t>
            </a:r>
          </a:p>
        </p:txBody>
      </p:sp>
      <p:sp>
        <p:nvSpPr>
          <p:cNvPr id="56323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56324" name="Picture 6" descr="Spontaneous stone pass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828800"/>
            <a:ext cx="8153400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5" name="Text Box 7"/>
          <p:cNvSpPr txBox="1">
            <a:spLocks noChangeArrowheads="1"/>
          </p:cNvSpPr>
          <p:nvPr/>
        </p:nvSpPr>
        <p:spPr bwMode="auto">
          <a:xfrm>
            <a:off x="876300" y="5638800"/>
            <a:ext cx="19256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2800" b="1"/>
              <a:t>Operation</a:t>
            </a:r>
          </a:p>
        </p:txBody>
      </p:sp>
      <p:sp>
        <p:nvSpPr>
          <p:cNvPr id="56326" name="Text Box 8"/>
          <p:cNvSpPr txBox="1">
            <a:spLocks noChangeArrowheads="1"/>
          </p:cNvSpPr>
          <p:nvPr/>
        </p:nvSpPr>
        <p:spPr bwMode="auto">
          <a:xfrm>
            <a:off x="3848100" y="5638800"/>
            <a:ext cx="16335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2800" b="1"/>
              <a:t>48 Hours</a:t>
            </a:r>
          </a:p>
        </p:txBody>
      </p:sp>
      <p:sp>
        <p:nvSpPr>
          <p:cNvPr id="56327" name="Text Box 9"/>
          <p:cNvSpPr txBox="1">
            <a:spLocks noChangeArrowheads="1"/>
          </p:cNvSpPr>
          <p:nvPr/>
        </p:nvSpPr>
        <p:spPr bwMode="auto">
          <a:xfrm>
            <a:off x="6438900" y="5638800"/>
            <a:ext cx="16208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2800" b="1"/>
              <a:t>6 Weeks</a:t>
            </a:r>
          </a:p>
        </p:txBody>
      </p:sp>
      <p:sp>
        <p:nvSpPr>
          <p:cNvPr id="56328" name="Text Box 10"/>
          <p:cNvSpPr txBox="1">
            <a:spLocks noChangeArrowheads="1"/>
          </p:cNvSpPr>
          <p:nvPr/>
        </p:nvSpPr>
        <p:spPr bwMode="auto">
          <a:xfrm>
            <a:off x="5965825" y="6307138"/>
            <a:ext cx="34321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3600">
                <a:solidFill>
                  <a:schemeClr val="tx1"/>
                </a:solidFill>
                <a:latin typeface="Century Gothic" pitchFamily="34" charset="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Century Gothic" pitchFamily="34" charset="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Century Gothic" pitchFamily="34" charset="0"/>
              </a:defRPr>
            </a:lvl9pPr>
          </a:lstStyle>
          <a:p>
            <a:r>
              <a:rPr lang="en-US" sz="1600" b="1"/>
              <a:t>Ann Surg. 2004 Jan; 239(1): 28-33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2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10"/>
          <p:cNvSpPr>
            <a:spLocks noGrp="1" noChangeArrowheads="1"/>
          </p:cNvSpPr>
          <p:nvPr>
            <p:ph type="title"/>
          </p:nvPr>
        </p:nvSpPr>
        <p:spPr>
          <a:xfrm>
            <a:off x="571500" y="533400"/>
            <a:ext cx="9485313" cy="1136650"/>
          </a:xfrm>
          <a:noFill/>
        </p:spPr>
        <p:txBody>
          <a:bodyPr/>
          <a:lstStyle/>
          <a:p>
            <a:pPr algn="ctr"/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/>
              <a:t>TREATMENT OF CHOLEDOCHOLITHIASIS IN THE ERA OF LAPAROSCOPIC</a:t>
            </a:r>
            <a:br>
              <a:rPr lang="en-US" sz="2800" dirty="0"/>
            </a:br>
            <a:r>
              <a:rPr lang="en-US" sz="2800" dirty="0"/>
              <a:t>CHOLECYSTECTOMY</a:t>
            </a:r>
            <a:endParaRPr lang="en-US" sz="3200" dirty="0" smtClean="0"/>
          </a:p>
        </p:txBody>
      </p:sp>
      <p:sp>
        <p:nvSpPr>
          <p:cNvPr id="1036" name="Rectangle 11"/>
          <p:cNvSpPr>
            <a:spLocks noGrp="1" noChangeArrowheads="1"/>
          </p:cNvSpPr>
          <p:nvPr>
            <p:ph type="body" sz="half" idx="1"/>
          </p:nvPr>
        </p:nvSpPr>
        <p:spPr>
          <a:xfrm>
            <a:off x="2571750" y="2438400"/>
            <a:ext cx="5143500" cy="2959100"/>
          </a:xfrm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sz="2400" dirty="0" smtClean="0"/>
              <a:t>Robert J. Fitzgibbons, Jr., MD, FACS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 smtClean="0"/>
              <a:t>Professor of Surgery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 smtClean="0"/>
              <a:t>Creighton University School of Medicine</a:t>
            </a:r>
          </a:p>
          <a:p>
            <a:pPr algn="ctr">
              <a:buFont typeface="Wingdings" pitchFamily="2" charset="2"/>
              <a:buNone/>
            </a:pPr>
            <a:r>
              <a:rPr lang="en-US" sz="2400" dirty="0" smtClean="0"/>
              <a:t>Omaha, Nebraska</a:t>
            </a:r>
          </a:p>
        </p:txBody>
      </p:sp>
      <p:graphicFrame>
        <p:nvGraphicFramePr>
          <p:cNvPr id="1026" name="Object 12"/>
          <p:cNvGraphicFramePr>
            <a:graphicFrameLocks/>
          </p:cNvGraphicFramePr>
          <p:nvPr/>
        </p:nvGraphicFramePr>
        <p:xfrm>
          <a:off x="5564188" y="1925638"/>
          <a:ext cx="3021012" cy="3021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728" name="GALLERY" r:id="rId4" imgW="3020760" imgH="3020760" progId="GALLERYClipart">
                  <p:embed/>
                </p:oleObj>
              </mc:Choice>
              <mc:Fallback>
                <p:oleObj name="GALLERY" r:id="rId4" imgW="3020760" imgH="3020760" progId="GALLERYClipart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4188" y="1925638"/>
                        <a:ext cx="3021012" cy="3021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07528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04800"/>
            <a:ext cx="9304338" cy="1136650"/>
          </a:xfrm>
          <a:noFill/>
          <a:ln/>
        </p:spPr>
        <p:txBody>
          <a:bodyPr/>
          <a:lstStyle/>
          <a:p>
            <a:r>
              <a:rPr lang="en-US" sz="4000"/>
              <a:t>Treatment of Choledocholithiasis</a:t>
            </a:r>
            <a:br>
              <a:rPr lang="en-US" sz="4000"/>
            </a:br>
            <a:r>
              <a:rPr lang="en-US" sz="4000"/>
              <a:t> in Patients Undergoing L.C.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3600"/>
              <a:t>Laparotomy</a:t>
            </a:r>
          </a:p>
          <a:p>
            <a:r>
              <a:rPr lang="en-US" b="0">
                <a:solidFill>
                  <a:schemeClr val="tx2"/>
                </a:solidFill>
              </a:rPr>
              <a:t>ERCP with Sphincterotomy</a:t>
            </a:r>
          </a:p>
          <a:p>
            <a:pPr lvl="1"/>
            <a:r>
              <a:rPr lang="en-US" sz="3200" b="0">
                <a:solidFill>
                  <a:schemeClr val="tx2"/>
                </a:solidFill>
              </a:rPr>
              <a:t>Preoperative </a:t>
            </a:r>
          </a:p>
          <a:p>
            <a:pPr lvl="1"/>
            <a:r>
              <a:rPr lang="en-US" sz="3200" b="0">
                <a:solidFill>
                  <a:schemeClr val="tx2"/>
                </a:solidFill>
              </a:rPr>
              <a:t>Postoperative</a:t>
            </a:r>
          </a:p>
          <a:p>
            <a:r>
              <a:rPr lang="en-US" b="0">
                <a:solidFill>
                  <a:schemeClr val="tx2"/>
                </a:solidFill>
              </a:rPr>
              <a:t>LCBDE</a:t>
            </a:r>
          </a:p>
          <a:p>
            <a:pPr lvl="1"/>
            <a:r>
              <a:rPr lang="en-US" sz="3200" b="0">
                <a:solidFill>
                  <a:schemeClr val="tx2"/>
                </a:solidFill>
              </a:rPr>
              <a:t>Transcystic</a:t>
            </a:r>
          </a:p>
          <a:p>
            <a:pPr lvl="1"/>
            <a:r>
              <a:rPr lang="en-US" sz="3200" b="0">
                <a:solidFill>
                  <a:schemeClr val="tx2"/>
                </a:solidFill>
              </a:rPr>
              <a:t>Choledochotomy</a:t>
            </a:r>
          </a:p>
        </p:txBody>
      </p:sp>
      <p:sp>
        <p:nvSpPr>
          <p:cNvPr id="92164" name="Freeform 4"/>
          <p:cNvSpPr>
            <a:spLocks/>
          </p:cNvSpPr>
          <p:nvPr/>
        </p:nvSpPr>
        <p:spPr bwMode="auto">
          <a:xfrm>
            <a:off x="6737350" y="3122613"/>
            <a:ext cx="1854200" cy="3074987"/>
          </a:xfrm>
          <a:custGeom>
            <a:avLst/>
            <a:gdLst>
              <a:gd name="T0" fmla="*/ 952 w 1168"/>
              <a:gd name="T1" fmla="*/ 511 h 1937"/>
              <a:gd name="T2" fmla="*/ 988 w 1168"/>
              <a:gd name="T3" fmla="*/ 379 h 1937"/>
              <a:gd name="T4" fmla="*/ 1024 w 1168"/>
              <a:gd name="T5" fmla="*/ 269 h 1937"/>
              <a:gd name="T6" fmla="*/ 1094 w 1168"/>
              <a:gd name="T7" fmla="*/ 227 h 1937"/>
              <a:gd name="T8" fmla="*/ 1163 w 1168"/>
              <a:gd name="T9" fmla="*/ 206 h 1937"/>
              <a:gd name="T10" fmla="*/ 1154 w 1168"/>
              <a:gd name="T11" fmla="*/ 131 h 1937"/>
              <a:gd name="T12" fmla="*/ 1074 w 1168"/>
              <a:gd name="T13" fmla="*/ 155 h 1937"/>
              <a:gd name="T14" fmla="*/ 1009 w 1168"/>
              <a:gd name="T15" fmla="*/ 162 h 1937"/>
              <a:gd name="T16" fmla="*/ 939 w 1168"/>
              <a:gd name="T17" fmla="*/ 92 h 1937"/>
              <a:gd name="T18" fmla="*/ 874 w 1168"/>
              <a:gd name="T19" fmla="*/ 41 h 1937"/>
              <a:gd name="T20" fmla="*/ 841 w 1168"/>
              <a:gd name="T21" fmla="*/ 97 h 1937"/>
              <a:gd name="T22" fmla="*/ 887 w 1168"/>
              <a:gd name="T23" fmla="*/ 148 h 1937"/>
              <a:gd name="T24" fmla="*/ 923 w 1168"/>
              <a:gd name="T25" fmla="*/ 193 h 1937"/>
              <a:gd name="T26" fmla="*/ 939 w 1168"/>
              <a:gd name="T27" fmla="*/ 290 h 1937"/>
              <a:gd name="T28" fmla="*/ 881 w 1168"/>
              <a:gd name="T29" fmla="*/ 466 h 1937"/>
              <a:gd name="T30" fmla="*/ 846 w 1168"/>
              <a:gd name="T31" fmla="*/ 581 h 1937"/>
              <a:gd name="T32" fmla="*/ 809 w 1168"/>
              <a:gd name="T33" fmla="*/ 699 h 1937"/>
              <a:gd name="T34" fmla="*/ 801 w 1168"/>
              <a:gd name="T35" fmla="*/ 617 h 1937"/>
              <a:gd name="T36" fmla="*/ 798 w 1168"/>
              <a:gd name="T37" fmla="*/ 513 h 1937"/>
              <a:gd name="T38" fmla="*/ 808 w 1168"/>
              <a:gd name="T39" fmla="*/ 389 h 1937"/>
              <a:gd name="T40" fmla="*/ 811 w 1168"/>
              <a:gd name="T41" fmla="*/ 332 h 1937"/>
              <a:gd name="T42" fmla="*/ 785 w 1168"/>
              <a:gd name="T43" fmla="*/ 211 h 1937"/>
              <a:gd name="T44" fmla="*/ 745 w 1168"/>
              <a:gd name="T45" fmla="*/ 139 h 1937"/>
              <a:gd name="T46" fmla="*/ 722 w 1168"/>
              <a:gd name="T47" fmla="*/ 51 h 1937"/>
              <a:gd name="T48" fmla="*/ 665 w 1168"/>
              <a:gd name="T49" fmla="*/ 12 h 1937"/>
              <a:gd name="T50" fmla="*/ 628 w 1168"/>
              <a:gd name="T51" fmla="*/ 2 h 1937"/>
              <a:gd name="T52" fmla="*/ 618 w 1168"/>
              <a:gd name="T53" fmla="*/ 51 h 1937"/>
              <a:gd name="T54" fmla="*/ 644 w 1168"/>
              <a:gd name="T55" fmla="*/ 176 h 1937"/>
              <a:gd name="T56" fmla="*/ 746 w 1168"/>
              <a:gd name="T57" fmla="*/ 260 h 1937"/>
              <a:gd name="T58" fmla="*/ 783 w 1168"/>
              <a:gd name="T59" fmla="*/ 311 h 1937"/>
              <a:gd name="T60" fmla="*/ 767 w 1168"/>
              <a:gd name="T61" fmla="*/ 434 h 1937"/>
              <a:gd name="T62" fmla="*/ 761 w 1168"/>
              <a:gd name="T63" fmla="*/ 533 h 1937"/>
              <a:gd name="T64" fmla="*/ 759 w 1168"/>
              <a:gd name="T65" fmla="*/ 673 h 1937"/>
              <a:gd name="T66" fmla="*/ 766 w 1168"/>
              <a:gd name="T67" fmla="*/ 740 h 1937"/>
              <a:gd name="T68" fmla="*/ 754 w 1168"/>
              <a:gd name="T69" fmla="*/ 806 h 1937"/>
              <a:gd name="T70" fmla="*/ 677 w 1168"/>
              <a:gd name="T71" fmla="*/ 974 h 1937"/>
              <a:gd name="T72" fmla="*/ 581 w 1168"/>
              <a:gd name="T73" fmla="*/ 1148 h 1937"/>
              <a:gd name="T74" fmla="*/ 461 w 1168"/>
              <a:gd name="T75" fmla="*/ 1350 h 1937"/>
              <a:gd name="T76" fmla="*/ 382 w 1168"/>
              <a:gd name="T77" fmla="*/ 1481 h 1937"/>
              <a:gd name="T78" fmla="*/ 343 w 1168"/>
              <a:gd name="T79" fmla="*/ 1553 h 1937"/>
              <a:gd name="T80" fmla="*/ 300 w 1168"/>
              <a:gd name="T81" fmla="*/ 1635 h 1937"/>
              <a:gd name="T82" fmla="*/ 242 w 1168"/>
              <a:gd name="T83" fmla="*/ 1675 h 1937"/>
              <a:gd name="T84" fmla="*/ 137 w 1168"/>
              <a:gd name="T85" fmla="*/ 1723 h 1937"/>
              <a:gd name="T86" fmla="*/ 14 w 1168"/>
              <a:gd name="T87" fmla="*/ 1829 h 1937"/>
              <a:gd name="T88" fmla="*/ 11 w 1168"/>
              <a:gd name="T89" fmla="*/ 1896 h 1937"/>
              <a:gd name="T90" fmla="*/ 56 w 1168"/>
              <a:gd name="T91" fmla="*/ 1922 h 1937"/>
              <a:gd name="T92" fmla="*/ 136 w 1168"/>
              <a:gd name="T93" fmla="*/ 1868 h 1937"/>
              <a:gd name="T94" fmla="*/ 276 w 1168"/>
              <a:gd name="T95" fmla="*/ 1835 h 1937"/>
              <a:gd name="T96" fmla="*/ 426 w 1168"/>
              <a:gd name="T97" fmla="*/ 1800 h 1937"/>
              <a:gd name="T98" fmla="*/ 477 w 1168"/>
              <a:gd name="T99" fmla="*/ 1808 h 1937"/>
              <a:gd name="T100" fmla="*/ 520 w 1168"/>
              <a:gd name="T101" fmla="*/ 1781 h 1937"/>
              <a:gd name="T102" fmla="*/ 529 w 1168"/>
              <a:gd name="T103" fmla="*/ 1716 h 1937"/>
              <a:gd name="T104" fmla="*/ 440 w 1168"/>
              <a:gd name="T105" fmla="*/ 1707 h 1937"/>
              <a:gd name="T106" fmla="*/ 415 w 1168"/>
              <a:gd name="T107" fmla="*/ 1643 h 1937"/>
              <a:gd name="T108" fmla="*/ 545 w 1168"/>
              <a:gd name="T109" fmla="*/ 1409 h 1937"/>
              <a:gd name="T110" fmla="*/ 676 w 1168"/>
              <a:gd name="T111" fmla="*/ 1174 h 1937"/>
              <a:gd name="T112" fmla="*/ 798 w 1168"/>
              <a:gd name="T113" fmla="*/ 950 h 1937"/>
              <a:gd name="T114" fmla="*/ 843 w 1168"/>
              <a:gd name="T115" fmla="*/ 827 h 1937"/>
              <a:gd name="T116" fmla="*/ 888 w 1168"/>
              <a:gd name="T117" fmla="*/ 703 h 1937"/>
              <a:gd name="T118" fmla="*/ 933 w 1168"/>
              <a:gd name="T119" fmla="*/ 580 h 1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68" h="1937">
                <a:moveTo>
                  <a:pt x="938" y="567"/>
                </a:moveTo>
                <a:lnTo>
                  <a:pt x="938" y="566"/>
                </a:lnTo>
                <a:lnTo>
                  <a:pt x="939" y="564"/>
                </a:lnTo>
                <a:lnTo>
                  <a:pt x="940" y="560"/>
                </a:lnTo>
                <a:lnTo>
                  <a:pt x="941" y="555"/>
                </a:lnTo>
                <a:lnTo>
                  <a:pt x="943" y="548"/>
                </a:lnTo>
                <a:lnTo>
                  <a:pt x="945" y="541"/>
                </a:lnTo>
                <a:lnTo>
                  <a:pt x="947" y="532"/>
                </a:lnTo>
                <a:lnTo>
                  <a:pt x="949" y="522"/>
                </a:lnTo>
                <a:lnTo>
                  <a:pt x="952" y="511"/>
                </a:lnTo>
                <a:lnTo>
                  <a:pt x="955" y="500"/>
                </a:lnTo>
                <a:lnTo>
                  <a:pt x="958" y="488"/>
                </a:lnTo>
                <a:lnTo>
                  <a:pt x="961" y="475"/>
                </a:lnTo>
                <a:lnTo>
                  <a:pt x="965" y="462"/>
                </a:lnTo>
                <a:lnTo>
                  <a:pt x="968" y="449"/>
                </a:lnTo>
                <a:lnTo>
                  <a:pt x="972" y="435"/>
                </a:lnTo>
                <a:lnTo>
                  <a:pt x="976" y="421"/>
                </a:lnTo>
                <a:lnTo>
                  <a:pt x="980" y="407"/>
                </a:lnTo>
                <a:lnTo>
                  <a:pt x="984" y="393"/>
                </a:lnTo>
                <a:lnTo>
                  <a:pt x="988" y="379"/>
                </a:lnTo>
                <a:lnTo>
                  <a:pt x="992" y="365"/>
                </a:lnTo>
                <a:lnTo>
                  <a:pt x="996" y="352"/>
                </a:lnTo>
                <a:lnTo>
                  <a:pt x="1000" y="339"/>
                </a:lnTo>
                <a:lnTo>
                  <a:pt x="1004" y="327"/>
                </a:lnTo>
                <a:lnTo>
                  <a:pt x="1007" y="315"/>
                </a:lnTo>
                <a:lnTo>
                  <a:pt x="1011" y="304"/>
                </a:lnTo>
                <a:lnTo>
                  <a:pt x="1014" y="294"/>
                </a:lnTo>
                <a:lnTo>
                  <a:pt x="1018" y="285"/>
                </a:lnTo>
                <a:lnTo>
                  <a:pt x="1021" y="277"/>
                </a:lnTo>
                <a:lnTo>
                  <a:pt x="1024" y="269"/>
                </a:lnTo>
                <a:lnTo>
                  <a:pt x="1027" y="264"/>
                </a:lnTo>
                <a:lnTo>
                  <a:pt x="1030" y="259"/>
                </a:lnTo>
                <a:lnTo>
                  <a:pt x="1032" y="256"/>
                </a:lnTo>
                <a:lnTo>
                  <a:pt x="1037" y="252"/>
                </a:lnTo>
                <a:lnTo>
                  <a:pt x="1044" y="247"/>
                </a:lnTo>
                <a:lnTo>
                  <a:pt x="1053" y="243"/>
                </a:lnTo>
                <a:lnTo>
                  <a:pt x="1062" y="239"/>
                </a:lnTo>
                <a:lnTo>
                  <a:pt x="1072" y="235"/>
                </a:lnTo>
                <a:lnTo>
                  <a:pt x="1083" y="231"/>
                </a:lnTo>
                <a:lnTo>
                  <a:pt x="1094" y="227"/>
                </a:lnTo>
                <a:lnTo>
                  <a:pt x="1105" y="223"/>
                </a:lnTo>
                <a:lnTo>
                  <a:pt x="1115" y="221"/>
                </a:lnTo>
                <a:lnTo>
                  <a:pt x="1125" y="217"/>
                </a:lnTo>
                <a:lnTo>
                  <a:pt x="1134" y="215"/>
                </a:lnTo>
                <a:lnTo>
                  <a:pt x="1142" y="213"/>
                </a:lnTo>
                <a:lnTo>
                  <a:pt x="1149" y="211"/>
                </a:lnTo>
                <a:lnTo>
                  <a:pt x="1154" y="210"/>
                </a:lnTo>
                <a:lnTo>
                  <a:pt x="1158" y="209"/>
                </a:lnTo>
                <a:lnTo>
                  <a:pt x="1159" y="209"/>
                </a:lnTo>
                <a:lnTo>
                  <a:pt x="1163" y="206"/>
                </a:lnTo>
                <a:lnTo>
                  <a:pt x="1166" y="202"/>
                </a:lnTo>
                <a:lnTo>
                  <a:pt x="1167" y="195"/>
                </a:lnTo>
                <a:lnTo>
                  <a:pt x="1166" y="188"/>
                </a:lnTo>
                <a:lnTo>
                  <a:pt x="1164" y="181"/>
                </a:lnTo>
                <a:lnTo>
                  <a:pt x="1162" y="174"/>
                </a:lnTo>
                <a:lnTo>
                  <a:pt x="1161" y="168"/>
                </a:lnTo>
                <a:lnTo>
                  <a:pt x="1159" y="164"/>
                </a:lnTo>
                <a:lnTo>
                  <a:pt x="1161" y="147"/>
                </a:lnTo>
                <a:lnTo>
                  <a:pt x="1159" y="136"/>
                </a:lnTo>
                <a:lnTo>
                  <a:pt x="1154" y="131"/>
                </a:lnTo>
                <a:lnTo>
                  <a:pt x="1146" y="130"/>
                </a:lnTo>
                <a:lnTo>
                  <a:pt x="1137" y="132"/>
                </a:lnTo>
                <a:lnTo>
                  <a:pt x="1127" y="137"/>
                </a:lnTo>
                <a:lnTo>
                  <a:pt x="1116" y="144"/>
                </a:lnTo>
                <a:lnTo>
                  <a:pt x="1106" y="151"/>
                </a:lnTo>
                <a:lnTo>
                  <a:pt x="1100" y="152"/>
                </a:lnTo>
                <a:lnTo>
                  <a:pt x="1094" y="153"/>
                </a:lnTo>
                <a:lnTo>
                  <a:pt x="1087" y="153"/>
                </a:lnTo>
                <a:lnTo>
                  <a:pt x="1080" y="154"/>
                </a:lnTo>
                <a:lnTo>
                  <a:pt x="1074" y="155"/>
                </a:lnTo>
                <a:lnTo>
                  <a:pt x="1068" y="156"/>
                </a:lnTo>
                <a:lnTo>
                  <a:pt x="1061" y="156"/>
                </a:lnTo>
                <a:lnTo>
                  <a:pt x="1055" y="157"/>
                </a:lnTo>
                <a:lnTo>
                  <a:pt x="1048" y="158"/>
                </a:lnTo>
                <a:lnTo>
                  <a:pt x="1041" y="159"/>
                </a:lnTo>
                <a:lnTo>
                  <a:pt x="1035" y="159"/>
                </a:lnTo>
                <a:lnTo>
                  <a:pt x="1029" y="160"/>
                </a:lnTo>
                <a:lnTo>
                  <a:pt x="1022" y="160"/>
                </a:lnTo>
                <a:lnTo>
                  <a:pt x="1015" y="161"/>
                </a:lnTo>
                <a:lnTo>
                  <a:pt x="1009" y="162"/>
                </a:lnTo>
                <a:lnTo>
                  <a:pt x="1003" y="163"/>
                </a:lnTo>
                <a:lnTo>
                  <a:pt x="995" y="155"/>
                </a:lnTo>
                <a:lnTo>
                  <a:pt x="988" y="147"/>
                </a:lnTo>
                <a:lnTo>
                  <a:pt x="981" y="139"/>
                </a:lnTo>
                <a:lnTo>
                  <a:pt x="974" y="131"/>
                </a:lnTo>
                <a:lnTo>
                  <a:pt x="967" y="123"/>
                </a:lnTo>
                <a:lnTo>
                  <a:pt x="960" y="115"/>
                </a:lnTo>
                <a:lnTo>
                  <a:pt x="953" y="107"/>
                </a:lnTo>
                <a:lnTo>
                  <a:pt x="946" y="99"/>
                </a:lnTo>
                <a:lnTo>
                  <a:pt x="939" y="92"/>
                </a:lnTo>
                <a:lnTo>
                  <a:pt x="931" y="84"/>
                </a:lnTo>
                <a:lnTo>
                  <a:pt x="924" y="76"/>
                </a:lnTo>
                <a:lnTo>
                  <a:pt x="917" y="68"/>
                </a:lnTo>
                <a:lnTo>
                  <a:pt x="910" y="60"/>
                </a:lnTo>
                <a:lnTo>
                  <a:pt x="903" y="52"/>
                </a:lnTo>
                <a:lnTo>
                  <a:pt x="896" y="44"/>
                </a:lnTo>
                <a:lnTo>
                  <a:pt x="889" y="36"/>
                </a:lnTo>
                <a:lnTo>
                  <a:pt x="884" y="37"/>
                </a:lnTo>
                <a:lnTo>
                  <a:pt x="879" y="38"/>
                </a:lnTo>
                <a:lnTo>
                  <a:pt x="874" y="41"/>
                </a:lnTo>
                <a:lnTo>
                  <a:pt x="869" y="45"/>
                </a:lnTo>
                <a:lnTo>
                  <a:pt x="865" y="49"/>
                </a:lnTo>
                <a:lnTo>
                  <a:pt x="860" y="55"/>
                </a:lnTo>
                <a:lnTo>
                  <a:pt x="856" y="60"/>
                </a:lnTo>
                <a:lnTo>
                  <a:pt x="853" y="67"/>
                </a:lnTo>
                <a:lnTo>
                  <a:pt x="849" y="73"/>
                </a:lnTo>
                <a:lnTo>
                  <a:pt x="847" y="79"/>
                </a:lnTo>
                <a:lnTo>
                  <a:pt x="844" y="86"/>
                </a:lnTo>
                <a:lnTo>
                  <a:pt x="842" y="92"/>
                </a:lnTo>
                <a:lnTo>
                  <a:pt x="841" y="97"/>
                </a:lnTo>
                <a:lnTo>
                  <a:pt x="840" y="102"/>
                </a:lnTo>
                <a:lnTo>
                  <a:pt x="840" y="107"/>
                </a:lnTo>
                <a:lnTo>
                  <a:pt x="841" y="110"/>
                </a:lnTo>
                <a:lnTo>
                  <a:pt x="844" y="113"/>
                </a:lnTo>
                <a:lnTo>
                  <a:pt x="850" y="119"/>
                </a:lnTo>
                <a:lnTo>
                  <a:pt x="857" y="125"/>
                </a:lnTo>
                <a:lnTo>
                  <a:pt x="866" y="132"/>
                </a:lnTo>
                <a:lnTo>
                  <a:pt x="875" y="139"/>
                </a:lnTo>
                <a:lnTo>
                  <a:pt x="882" y="144"/>
                </a:lnTo>
                <a:lnTo>
                  <a:pt x="887" y="148"/>
                </a:lnTo>
                <a:lnTo>
                  <a:pt x="889" y="150"/>
                </a:lnTo>
                <a:lnTo>
                  <a:pt x="889" y="150"/>
                </a:lnTo>
                <a:lnTo>
                  <a:pt x="891" y="152"/>
                </a:lnTo>
                <a:lnTo>
                  <a:pt x="894" y="155"/>
                </a:lnTo>
                <a:lnTo>
                  <a:pt x="898" y="159"/>
                </a:lnTo>
                <a:lnTo>
                  <a:pt x="903" y="165"/>
                </a:lnTo>
                <a:lnTo>
                  <a:pt x="907" y="170"/>
                </a:lnTo>
                <a:lnTo>
                  <a:pt x="912" y="177"/>
                </a:lnTo>
                <a:lnTo>
                  <a:pt x="918" y="185"/>
                </a:lnTo>
                <a:lnTo>
                  <a:pt x="923" y="193"/>
                </a:lnTo>
                <a:lnTo>
                  <a:pt x="929" y="201"/>
                </a:lnTo>
                <a:lnTo>
                  <a:pt x="933" y="209"/>
                </a:lnTo>
                <a:lnTo>
                  <a:pt x="938" y="218"/>
                </a:lnTo>
                <a:lnTo>
                  <a:pt x="941" y="227"/>
                </a:lnTo>
                <a:lnTo>
                  <a:pt x="944" y="236"/>
                </a:lnTo>
                <a:lnTo>
                  <a:pt x="946" y="244"/>
                </a:lnTo>
                <a:lnTo>
                  <a:pt x="946" y="253"/>
                </a:lnTo>
                <a:lnTo>
                  <a:pt x="945" y="263"/>
                </a:lnTo>
                <a:lnTo>
                  <a:pt x="943" y="276"/>
                </a:lnTo>
                <a:lnTo>
                  <a:pt x="939" y="290"/>
                </a:lnTo>
                <a:lnTo>
                  <a:pt x="934" y="307"/>
                </a:lnTo>
                <a:lnTo>
                  <a:pt x="929" y="326"/>
                </a:lnTo>
                <a:lnTo>
                  <a:pt x="923" y="345"/>
                </a:lnTo>
                <a:lnTo>
                  <a:pt x="916" y="365"/>
                </a:lnTo>
                <a:lnTo>
                  <a:pt x="910" y="385"/>
                </a:lnTo>
                <a:lnTo>
                  <a:pt x="903" y="404"/>
                </a:lnTo>
                <a:lnTo>
                  <a:pt x="897" y="422"/>
                </a:lnTo>
                <a:lnTo>
                  <a:pt x="891" y="439"/>
                </a:lnTo>
                <a:lnTo>
                  <a:pt x="885" y="453"/>
                </a:lnTo>
                <a:lnTo>
                  <a:pt x="881" y="466"/>
                </a:lnTo>
                <a:lnTo>
                  <a:pt x="877" y="475"/>
                </a:lnTo>
                <a:lnTo>
                  <a:pt x="875" y="481"/>
                </a:lnTo>
                <a:lnTo>
                  <a:pt x="874" y="483"/>
                </a:lnTo>
                <a:lnTo>
                  <a:pt x="870" y="497"/>
                </a:lnTo>
                <a:lnTo>
                  <a:pt x="866" y="511"/>
                </a:lnTo>
                <a:lnTo>
                  <a:pt x="862" y="525"/>
                </a:lnTo>
                <a:lnTo>
                  <a:pt x="858" y="539"/>
                </a:lnTo>
                <a:lnTo>
                  <a:pt x="854" y="553"/>
                </a:lnTo>
                <a:lnTo>
                  <a:pt x="850" y="567"/>
                </a:lnTo>
                <a:lnTo>
                  <a:pt x="846" y="581"/>
                </a:lnTo>
                <a:lnTo>
                  <a:pt x="842" y="595"/>
                </a:lnTo>
                <a:lnTo>
                  <a:pt x="838" y="609"/>
                </a:lnTo>
                <a:lnTo>
                  <a:pt x="834" y="623"/>
                </a:lnTo>
                <a:lnTo>
                  <a:pt x="830" y="637"/>
                </a:lnTo>
                <a:lnTo>
                  <a:pt x="826" y="651"/>
                </a:lnTo>
                <a:lnTo>
                  <a:pt x="822" y="665"/>
                </a:lnTo>
                <a:lnTo>
                  <a:pt x="818" y="679"/>
                </a:lnTo>
                <a:lnTo>
                  <a:pt x="814" y="693"/>
                </a:lnTo>
                <a:lnTo>
                  <a:pt x="810" y="707"/>
                </a:lnTo>
                <a:lnTo>
                  <a:pt x="809" y="699"/>
                </a:lnTo>
                <a:lnTo>
                  <a:pt x="808" y="690"/>
                </a:lnTo>
                <a:lnTo>
                  <a:pt x="807" y="682"/>
                </a:lnTo>
                <a:lnTo>
                  <a:pt x="807" y="674"/>
                </a:lnTo>
                <a:lnTo>
                  <a:pt x="806" y="666"/>
                </a:lnTo>
                <a:lnTo>
                  <a:pt x="805" y="658"/>
                </a:lnTo>
                <a:lnTo>
                  <a:pt x="804" y="650"/>
                </a:lnTo>
                <a:lnTo>
                  <a:pt x="803" y="641"/>
                </a:lnTo>
                <a:lnTo>
                  <a:pt x="802" y="633"/>
                </a:lnTo>
                <a:lnTo>
                  <a:pt x="801" y="625"/>
                </a:lnTo>
                <a:lnTo>
                  <a:pt x="801" y="617"/>
                </a:lnTo>
                <a:lnTo>
                  <a:pt x="800" y="608"/>
                </a:lnTo>
                <a:lnTo>
                  <a:pt x="799" y="600"/>
                </a:lnTo>
                <a:lnTo>
                  <a:pt x="798" y="592"/>
                </a:lnTo>
                <a:lnTo>
                  <a:pt x="798" y="583"/>
                </a:lnTo>
                <a:lnTo>
                  <a:pt x="797" y="575"/>
                </a:lnTo>
                <a:lnTo>
                  <a:pt x="797" y="562"/>
                </a:lnTo>
                <a:lnTo>
                  <a:pt x="797" y="550"/>
                </a:lnTo>
                <a:lnTo>
                  <a:pt x="797" y="537"/>
                </a:lnTo>
                <a:lnTo>
                  <a:pt x="798" y="525"/>
                </a:lnTo>
                <a:lnTo>
                  <a:pt x="798" y="513"/>
                </a:lnTo>
                <a:lnTo>
                  <a:pt x="798" y="500"/>
                </a:lnTo>
                <a:lnTo>
                  <a:pt x="799" y="488"/>
                </a:lnTo>
                <a:lnTo>
                  <a:pt x="800" y="475"/>
                </a:lnTo>
                <a:lnTo>
                  <a:pt x="800" y="463"/>
                </a:lnTo>
                <a:lnTo>
                  <a:pt x="801" y="451"/>
                </a:lnTo>
                <a:lnTo>
                  <a:pt x="802" y="438"/>
                </a:lnTo>
                <a:lnTo>
                  <a:pt x="803" y="426"/>
                </a:lnTo>
                <a:lnTo>
                  <a:pt x="805" y="414"/>
                </a:lnTo>
                <a:lnTo>
                  <a:pt x="806" y="401"/>
                </a:lnTo>
                <a:lnTo>
                  <a:pt x="808" y="389"/>
                </a:lnTo>
                <a:lnTo>
                  <a:pt x="810" y="377"/>
                </a:lnTo>
                <a:lnTo>
                  <a:pt x="810" y="372"/>
                </a:lnTo>
                <a:lnTo>
                  <a:pt x="809" y="369"/>
                </a:lnTo>
                <a:lnTo>
                  <a:pt x="809" y="364"/>
                </a:lnTo>
                <a:lnTo>
                  <a:pt x="808" y="360"/>
                </a:lnTo>
                <a:lnTo>
                  <a:pt x="808" y="356"/>
                </a:lnTo>
                <a:lnTo>
                  <a:pt x="808" y="352"/>
                </a:lnTo>
                <a:lnTo>
                  <a:pt x="807" y="348"/>
                </a:lnTo>
                <a:lnTo>
                  <a:pt x="807" y="344"/>
                </a:lnTo>
                <a:lnTo>
                  <a:pt x="811" y="332"/>
                </a:lnTo>
                <a:lnTo>
                  <a:pt x="815" y="319"/>
                </a:lnTo>
                <a:lnTo>
                  <a:pt x="816" y="307"/>
                </a:lnTo>
                <a:lnTo>
                  <a:pt x="816" y="295"/>
                </a:lnTo>
                <a:lnTo>
                  <a:pt x="815" y="282"/>
                </a:lnTo>
                <a:lnTo>
                  <a:pt x="812" y="270"/>
                </a:lnTo>
                <a:lnTo>
                  <a:pt x="809" y="258"/>
                </a:lnTo>
                <a:lnTo>
                  <a:pt x="804" y="246"/>
                </a:lnTo>
                <a:lnTo>
                  <a:pt x="799" y="234"/>
                </a:lnTo>
                <a:lnTo>
                  <a:pt x="792" y="223"/>
                </a:lnTo>
                <a:lnTo>
                  <a:pt x="785" y="211"/>
                </a:lnTo>
                <a:lnTo>
                  <a:pt x="778" y="201"/>
                </a:lnTo>
                <a:lnTo>
                  <a:pt x="771" y="190"/>
                </a:lnTo>
                <a:lnTo>
                  <a:pt x="763" y="180"/>
                </a:lnTo>
                <a:lnTo>
                  <a:pt x="755" y="170"/>
                </a:lnTo>
                <a:lnTo>
                  <a:pt x="747" y="161"/>
                </a:lnTo>
                <a:lnTo>
                  <a:pt x="747" y="160"/>
                </a:lnTo>
                <a:lnTo>
                  <a:pt x="747" y="157"/>
                </a:lnTo>
                <a:lnTo>
                  <a:pt x="747" y="152"/>
                </a:lnTo>
                <a:lnTo>
                  <a:pt x="746" y="146"/>
                </a:lnTo>
                <a:lnTo>
                  <a:pt x="745" y="139"/>
                </a:lnTo>
                <a:lnTo>
                  <a:pt x="745" y="130"/>
                </a:lnTo>
                <a:lnTo>
                  <a:pt x="743" y="121"/>
                </a:lnTo>
                <a:lnTo>
                  <a:pt x="742" y="111"/>
                </a:lnTo>
                <a:lnTo>
                  <a:pt x="740" y="102"/>
                </a:lnTo>
                <a:lnTo>
                  <a:pt x="738" y="92"/>
                </a:lnTo>
                <a:lnTo>
                  <a:pt x="736" y="82"/>
                </a:lnTo>
                <a:lnTo>
                  <a:pt x="733" y="73"/>
                </a:lnTo>
                <a:lnTo>
                  <a:pt x="730" y="65"/>
                </a:lnTo>
                <a:lnTo>
                  <a:pt x="726" y="57"/>
                </a:lnTo>
                <a:lnTo>
                  <a:pt x="722" y="51"/>
                </a:lnTo>
                <a:lnTo>
                  <a:pt x="718" y="46"/>
                </a:lnTo>
                <a:lnTo>
                  <a:pt x="713" y="42"/>
                </a:lnTo>
                <a:lnTo>
                  <a:pt x="708" y="38"/>
                </a:lnTo>
                <a:lnTo>
                  <a:pt x="702" y="34"/>
                </a:lnTo>
                <a:lnTo>
                  <a:pt x="696" y="30"/>
                </a:lnTo>
                <a:lnTo>
                  <a:pt x="690" y="26"/>
                </a:lnTo>
                <a:lnTo>
                  <a:pt x="683" y="22"/>
                </a:lnTo>
                <a:lnTo>
                  <a:pt x="677" y="19"/>
                </a:lnTo>
                <a:lnTo>
                  <a:pt x="671" y="15"/>
                </a:lnTo>
                <a:lnTo>
                  <a:pt x="665" y="12"/>
                </a:lnTo>
                <a:lnTo>
                  <a:pt x="660" y="9"/>
                </a:lnTo>
                <a:lnTo>
                  <a:pt x="655" y="6"/>
                </a:lnTo>
                <a:lnTo>
                  <a:pt x="651" y="4"/>
                </a:lnTo>
                <a:lnTo>
                  <a:pt x="647" y="3"/>
                </a:lnTo>
                <a:lnTo>
                  <a:pt x="644" y="1"/>
                </a:lnTo>
                <a:lnTo>
                  <a:pt x="643" y="1"/>
                </a:lnTo>
                <a:lnTo>
                  <a:pt x="642" y="0"/>
                </a:lnTo>
                <a:lnTo>
                  <a:pt x="637" y="1"/>
                </a:lnTo>
                <a:lnTo>
                  <a:pt x="633" y="1"/>
                </a:lnTo>
                <a:lnTo>
                  <a:pt x="628" y="2"/>
                </a:lnTo>
                <a:lnTo>
                  <a:pt x="624" y="2"/>
                </a:lnTo>
                <a:lnTo>
                  <a:pt x="619" y="3"/>
                </a:lnTo>
                <a:lnTo>
                  <a:pt x="615" y="3"/>
                </a:lnTo>
                <a:lnTo>
                  <a:pt x="611" y="3"/>
                </a:lnTo>
                <a:lnTo>
                  <a:pt x="607" y="4"/>
                </a:lnTo>
                <a:lnTo>
                  <a:pt x="609" y="13"/>
                </a:lnTo>
                <a:lnTo>
                  <a:pt x="611" y="23"/>
                </a:lnTo>
                <a:lnTo>
                  <a:pt x="614" y="32"/>
                </a:lnTo>
                <a:lnTo>
                  <a:pt x="616" y="41"/>
                </a:lnTo>
                <a:lnTo>
                  <a:pt x="618" y="51"/>
                </a:lnTo>
                <a:lnTo>
                  <a:pt x="621" y="60"/>
                </a:lnTo>
                <a:lnTo>
                  <a:pt x="624" y="69"/>
                </a:lnTo>
                <a:lnTo>
                  <a:pt x="626" y="79"/>
                </a:lnTo>
                <a:lnTo>
                  <a:pt x="627" y="94"/>
                </a:lnTo>
                <a:lnTo>
                  <a:pt x="629" y="108"/>
                </a:lnTo>
                <a:lnTo>
                  <a:pt x="631" y="122"/>
                </a:lnTo>
                <a:lnTo>
                  <a:pt x="634" y="137"/>
                </a:lnTo>
                <a:lnTo>
                  <a:pt x="636" y="150"/>
                </a:lnTo>
                <a:lnTo>
                  <a:pt x="640" y="163"/>
                </a:lnTo>
                <a:lnTo>
                  <a:pt x="644" y="176"/>
                </a:lnTo>
                <a:lnTo>
                  <a:pt x="649" y="188"/>
                </a:lnTo>
                <a:lnTo>
                  <a:pt x="654" y="199"/>
                </a:lnTo>
                <a:lnTo>
                  <a:pt x="662" y="210"/>
                </a:lnTo>
                <a:lnTo>
                  <a:pt x="670" y="220"/>
                </a:lnTo>
                <a:lnTo>
                  <a:pt x="679" y="229"/>
                </a:lnTo>
                <a:lnTo>
                  <a:pt x="690" y="237"/>
                </a:lnTo>
                <a:lnTo>
                  <a:pt x="702" y="244"/>
                </a:lnTo>
                <a:lnTo>
                  <a:pt x="716" y="251"/>
                </a:lnTo>
                <a:lnTo>
                  <a:pt x="731" y="256"/>
                </a:lnTo>
                <a:lnTo>
                  <a:pt x="746" y="260"/>
                </a:lnTo>
                <a:lnTo>
                  <a:pt x="758" y="264"/>
                </a:lnTo>
                <a:lnTo>
                  <a:pt x="768" y="268"/>
                </a:lnTo>
                <a:lnTo>
                  <a:pt x="775" y="271"/>
                </a:lnTo>
                <a:lnTo>
                  <a:pt x="780" y="275"/>
                </a:lnTo>
                <a:lnTo>
                  <a:pt x="783" y="279"/>
                </a:lnTo>
                <a:lnTo>
                  <a:pt x="785" y="285"/>
                </a:lnTo>
                <a:lnTo>
                  <a:pt x="785" y="290"/>
                </a:lnTo>
                <a:lnTo>
                  <a:pt x="785" y="295"/>
                </a:lnTo>
                <a:lnTo>
                  <a:pt x="784" y="302"/>
                </a:lnTo>
                <a:lnTo>
                  <a:pt x="783" y="311"/>
                </a:lnTo>
                <a:lnTo>
                  <a:pt x="782" y="322"/>
                </a:lnTo>
                <a:lnTo>
                  <a:pt x="781" y="334"/>
                </a:lnTo>
                <a:lnTo>
                  <a:pt x="779" y="348"/>
                </a:lnTo>
                <a:lnTo>
                  <a:pt x="777" y="361"/>
                </a:lnTo>
                <a:lnTo>
                  <a:pt x="775" y="375"/>
                </a:lnTo>
                <a:lnTo>
                  <a:pt x="773" y="389"/>
                </a:lnTo>
                <a:lnTo>
                  <a:pt x="772" y="402"/>
                </a:lnTo>
                <a:lnTo>
                  <a:pt x="770" y="414"/>
                </a:lnTo>
                <a:lnTo>
                  <a:pt x="769" y="425"/>
                </a:lnTo>
                <a:lnTo>
                  <a:pt x="767" y="434"/>
                </a:lnTo>
                <a:lnTo>
                  <a:pt x="766" y="441"/>
                </a:lnTo>
                <a:lnTo>
                  <a:pt x="765" y="445"/>
                </a:lnTo>
                <a:lnTo>
                  <a:pt x="765" y="447"/>
                </a:lnTo>
                <a:lnTo>
                  <a:pt x="765" y="449"/>
                </a:lnTo>
                <a:lnTo>
                  <a:pt x="765" y="456"/>
                </a:lnTo>
                <a:lnTo>
                  <a:pt x="764" y="466"/>
                </a:lnTo>
                <a:lnTo>
                  <a:pt x="764" y="480"/>
                </a:lnTo>
                <a:lnTo>
                  <a:pt x="763" y="496"/>
                </a:lnTo>
                <a:lnTo>
                  <a:pt x="762" y="514"/>
                </a:lnTo>
                <a:lnTo>
                  <a:pt x="761" y="533"/>
                </a:lnTo>
                <a:lnTo>
                  <a:pt x="760" y="553"/>
                </a:lnTo>
                <a:lnTo>
                  <a:pt x="759" y="573"/>
                </a:lnTo>
                <a:lnTo>
                  <a:pt x="759" y="593"/>
                </a:lnTo>
                <a:lnTo>
                  <a:pt x="758" y="612"/>
                </a:lnTo>
                <a:lnTo>
                  <a:pt x="758" y="629"/>
                </a:lnTo>
                <a:lnTo>
                  <a:pt x="757" y="644"/>
                </a:lnTo>
                <a:lnTo>
                  <a:pt x="757" y="656"/>
                </a:lnTo>
                <a:lnTo>
                  <a:pt x="758" y="665"/>
                </a:lnTo>
                <a:lnTo>
                  <a:pt x="758" y="670"/>
                </a:lnTo>
                <a:lnTo>
                  <a:pt x="759" y="673"/>
                </a:lnTo>
                <a:lnTo>
                  <a:pt x="760" y="677"/>
                </a:lnTo>
                <a:lnTo>
                  <a:pt x="761" y="682"/>
                </a:lnTo>
                <a:lnTo>
                  <a:pt x="762" y="688"/>
                </a:lnTo>
                <a:lnTo>
                  <a:pt x="762" y="695"/>
                </a:lnTo>
                <a:lnTo>
                  <a:pt x="763" y="702"/>
                </a:lnTo>
                <a:lnTo>
                  <a:pt x="764" y="709"/>
                </a:lnTo>
                <a:lnTo>
                  <a:pt x="764" y="717"/>
                </a:lnTo>
                <a:lnTo>
                  <a:pt x="765" y="725"/>
                </a:lnTo>
                <a:lnTo>
                  <a:pt x="765" y="732"/>
                </a:lnTo>
                <a:lnTo>
                  <a:pt x="766" y="740"/>
                </a:lnTo>
                <a:lnTo>
                  <a:pt x="766" y="747"/>
                </a:lnTo>
                <a:lnTo>
                  <a:pt x="766" y="754"/>
                </a:lnTo>
                <a:lnTo>
                  <a:pt x="766" y="760"/>
                </a:lnTo>
                <a:lnTo>
                  <a:pt x="766" y="765"/>
                </a:lnTo>
                <a:lnTo>
                  <a:pt x="765" y="769"/>
                </a:lnTo>
                <a:lnTo>
                  <a:pt x="764" y="774"/>
                </a:lnTo>
                <a:lnTo>
                  <a:pt x="763" y="780"/>
                </a:lnTo>
                <a:lnTo>
                  <a:pt x="761" y="787"/>
                </a:lnTo>
                <a:lnTo>
                  <a:pt x="758" y="796"/>
                </a:lnTo>
                <a:lnTo>
                  <a:pt x="754" y="806"/>
                </a:lnTo>
                <a:lnTo>
                  <a:pt x="750" y="818"/>
                </a:lnTo>
                <a:lnTo>
                  <a:pt x="745" y="830"/>
                </a:lnTo>
                <a:lnTo>
                  <a:pt x="739" y="844"/>
                </a:lnTo>
                <a:lnTo>
                  <a:pt x="732" y="859"/>
                </a:lnTo>
                <a:lnTo>
                  <a:pt x="725" y="875"/>
                </a:lnTo>
                <a:lnTo>
                  <a:pt x="717" y="892"/>
                </a:lnTo>
                <a:lnTo>
                  <a:pt x="708" y="911"/>
                </a:lnTo>
                <a:lnTo>
                  <a:pt x="699" y="931"/>
                </a:lnTo>
                <a:lnTo>
                  <a:pt x="688" y="952"/>
                </a:lnTo>
                <a:lnTo>
                  <a:pt x="677" y="974"/>
                </a:lnTo>
                <a:lnTo>
                  <a:pt x="665" y="997"/>
                </a:lnTo>
                <a:lnTo>
                  <a:pt x="659" y="1010"/>
                </a:lnTo>
                <a:lnTo>
                  <a:pt x="652" y="1024"/>
                </a:lnTo>
                <a:lnTo>
                  <a:pt x="644" y="1039"/>
                </a:lnTo>
                <a:lnTo>
                  <a:pt x="634" y="1055"/>
                </a:lnTo>
                <a:lnTo>
                  <a:pt x="625" y="1072"/>
                </a:lnTo>
                <a:lnTo>
                  <a:pt x="615" y="1090"/>
                </a:lnTo>
                <a:lnTo>
                  <a:pt x="604" y="1109"/>
                </a:lnTo>
                <a:lnTo>
                  <a:pt x="593" y="1128"/>
                </a:lnTo>
                <a:lnTo>
                  <a:pt x="581" y="1148"/>
                </a:lnTo>
                <a:lnTo>
                  <a:pt x="569" y="1168"/>
                </a:lnTo>
                <a:lnTo>
                  <a:pt x="558" y="1188"/>
                </a:lnTo>
                <a:lnTo>
                  <a:pt x="545" y="1209"/>
                </a:lnTo>
                <a:lnTo>
                  <a:pt x="533" y="1230"/>
                </a:lnTo>
                <a:lnTo>
                  <a:pt x="521" y="1250"/>
                </a:lnTo>
                <a:lnTo>
                  <a:pt x="509" y="1271"/>
                </a:lnTo>
                <a:lnTo>
                  <a:pt x="496" y="1291"/>
                </a:lnTo>
                <a:lnTo>
                  <a:pt x="485" y="1312"/>
                </a:lnTo>
                <a:lnTo>
                  <a:pt x="473" y="1331"/>
                </a:lnTo>
                <a:lnTo>
                  <a:pt x="461" y="1350"/>
                </a:lnTo>
                <a:lnTo>
                  <a:pt x="450" y="1368"/>
                </a:lnTo>
                <a:lnTo>
                  <a:pt x="440" y="1385"/>
                </a:lnTo>
                <a:lnTo>
                  <a:pt x="430" y="1402"/>
                </a:lnTo>
                <a:lnTo>
                  <a:pt x="421" y="1417"/>
                </a:lnTo>
                <a:lnTo>
                  <a:pt x="412" y="1431"/>
                </a:lnTo>
                <a:lnTo>
                  <a:pt x="404" y="1444"/>
                </a:lnTo>
                <a:lnTo>
                  <a:pt x="397" y="1456"/>
                </a:lnTo>
                <a:lnTo>
                  <a:pt x="391" y="1466"/>
                </a:lnTo>
                <a:lnTo>
                  <a:pt x="386" y="1474"/>
                </a:lnTo>
                <a:lnTo>
                  <a:pt x="382" y="1481"/>
                </a:lnTo>
                <a:lnTo>
                  <a:pt x="378" y="1486"/>
                </a:lnTo>
                <a:lnTo>
                  <a:pt x="376" y="1489"/>
                </a:lnTo>
                <a:lnTo>
                  <a:pt x="376" y="1490"/>
                </a:lnTo>
                <a:lnTo>
                  <a:pt x="371" y="1499"/>
                </a:lnTo>
                <a:lnTo>
                  <a:pt x="366" y="1508"/>
                </a:lnTo>
                <a:lnTo>
                  <a:pt x="362" y="1517"/>
                </a:lnTo>
                <a:lnTo>
                  <a:pt x="357" y="1526"/>
                </a:lnTo>
                <a:lnTo>
                  <a:pt x="352" y="1535"/>
                </a:lnTo>
                <a:lnTo>
                  <a:pt x="347" y="1544"/>
                </a:lnTo>
                <a:lnTo>
                  <a:pt x="343" y="1553"/>
                </a:lnTo>
                <a:lnTo>
                  <a:pt x="338" y="1562"/>
                </a:lnTo>
                <a:lnTo>
                  <a:pt x="334" y="1571"/>
                </a:lnTo>
                <a:lnTo>
                  <a:pt x="329" y="1580"/>
                </a:lnTo>
                <a:lnTo>
                  <a:pt x="324" y="1589"/>
                </a:lnTo>
                <a:lnTo>
                  <a:pt x="320" y="1599"/>
                </a:lnTo>
                <a:lnTo>
                  <a:pt x="315" y="1608"/>
                </a:lnTo>
                <a:lnTo>
                  <a:pt x="310" y="1617"/>
                </a:lnTo>
                <a:lnTo>
                  <a:pt x="306" y="1626"/>
                </a:lnTo>
                <a:lnTo>
                  <a:pt x="301" y="1635"/>
                </a:lnTo>
                <a:lnTo>
                  <a:pt x="300" y="1635"/>
                </a:lnTo>
                <a:lnTo>
                  <a:pt x="298" y="1637"/>
                </a:lnTo>
                <a:lnTo>
                  <a:pt x="295" y="1640"/>
                </a:lnTo>
                <a:lnTo>
                  <a:pt x="290" y="1643"/>
                </a:lnTo>
                <a:lnTo>
                  <a:pt x="285" y="1647"/>
                </a:lnTo>
                <a:lnTo>
                  <a:pt x="279" y="1651"/>
                </a:lnTo>
                <a:lnTo>
                  <a:pt x="272" y="1656"/>
                </a:lnTo>
                <a:lnTo>
                  <a:pt x="264" y="1661"/>
                </a:lnTo>
                <a:lnTo>
                  <a:pt x="257" y="1666"/>
                </a:lnTo>
                <a:lnTo>
                  <a:pt x="249" y="1670"/>
                </a:lnTo>
                <a:lnTo>
                  <a:pt x="242" y="1675"/>
                </a:lnTo>
                <a:lnTo>
                  <a:pt x="234" y="1680"/>
                </a:lnTo>
                <a:lnTo>
                  <a:pt x="227" y="1683"/>
                </a:lnTo>
                <a:lnTo>
                  <a:pt x="220" y="1687"/>
                </a:lnTo>
                <a:lnTo>
                  <a:pt x="214" y="1689"/>
                </a:lnTo>
                <a:lnTo>
                  <a:pt x="209" y="1691"/>
                </a:lnTo>
                <a:lnTo>
                  <a:pt x="193" y="1695"/>
                </a:lnTo>
                <a:lnTo>
                  <a:pt x="179" y="1701"/>
                </a:lnTo>
                <a:lnTo>
                  <a:pt x="165" y="1707"/>
                </a:lnTo>
                <a:lnTo>
                  <a:pt x="151" y="1715"/>
                </a:lnTo>
                <a:lnTo>
                  <a:pt x="137" y="1723"/>
                </a:lnTo>
                <a:lnTo>
                  <a:pt x="124" y="1732"/>
                </a:lnTo>
                <a:lnTo>
                  <a:pt x="110" y="1742"/>
                </a:lnTo>
                <a:lnTo>
                  <a:pt x="98" y="1752"/>
                </a:lnTo>
                <a:lnTo>
                  <a:pt x="85" y="1763"/>
                </a:lnTo>
                <a:lnTo>
                  <a:pt x="72" y="1774"/>
                </a:lnTo>
                <a:lnTo>
                  <a:pt x="61" y="1785"/>
                </a:lnTo>
                <a:lnTo>
                  <a:pt x="49" y="1796"/>
                </a:lnTo>
                <a:lnTo>
                  <a:pt x="37" y="1807"/>
                </a:lnTo>
                <a:lnTo>
                  <a:pt x="25" y="1818"/>
                </a:lnTo>
                <a:lnTo>
                  <a:pt x="14" y="1829"/>
                </a:lnTo>
                <a:lnTo>
                  <a:pt x="3" y="1839"/>
                </a:lnTo>
                <a:lnTo>
                  <a:pt x="1" y="1844"/>
                </a:lnTo>
                <a:lnTo>
                  <a:pt x="0" y="1851"/>
                </a:lnTo>
                <a:lnTo>
                  <a:pt x="0" y="1857"/>
                </a:lnTo>
                <a:lnTo>
                  <a:pt x="1" y="1863"/>
                </a:lnTo>
                <a:lnTo>
                  <a:pt x="2" y="1870"/>
                </a:lnTo>
                <a:lnTo>
                  <a:pt x="4" y="1876"/>
                </a:lnTo>
                <a:lnTo>
                  <a:pt x="6" y="1883"/>
                </a:lnTo>
                <a:lnTo>
                  <a:pt x="8" y="1890"/>
                </a:lnTo>
                <a:lnTo>
                  <a:pt x="11" y="1896"/>
                </a:lnTo>
                <a:lnTo>
                  <a:pt x="14" y="1903"/>
                </a:lnTo>
                <a:lnTo>
                  <a:pt x="17" y="1909"/>
                </a:lnTo>
                <a:lnTo>
                  <a:pt x="20" y="1915"/>
                </a:lnTo>
                <a:lnTo>
                  <a:pt x="24" y="1921"/>
                </a:lnTo>
                <a:lnTo>
                  <a:pt x="27" y="1927"/>
                </a:lnTo>
                <a:lnTo>
                  <a:pt x="30" y="1931"/>
                </a:lnTo>
                <a:lnTo>
                  <a:pt x="33" y="1936"/>
                </a:lnTo>
                <a:lnTo>
                  <a:pt x="41" y="1932"/>
                </a:lnTo>
                <a:lnTo>
                  <a:pt x="48" y="1927"/>
                </a:lnTo>
                <a:lnTo>
                  <a:pt x="56" y="1922"/>
                </a:lnTo>
                <a:lnTo>
                  <a:pt x="64" y="1917"/>
                </a:lnTo>
                <a:lnTo>
                  <a:pt x="71" y="1910"/>
                </a:lnTo>
                <a:lnTo>
                  <a:pt x="79" y="1904"/>
                </a:lnTo>
                <a:lnTo>
                  <a:pt x="87" y="1898"/>
                </a:lnTo>
                <a:lnTo>
                  <a:pt x="95" y="1892"/>
                </a:lnTo>
                <a:lnTo>
                  <a:pt x="103" y="1886"/>
                </a:lnTo>
                <a:lnTo>
                  <a:pt x="111" y="1881"/>
                </a:lnTo>
                <a:lnTo>
                  <a:pt x="119" y="1876"/>
                </a:lnTo>
                <a:lnTo>
                  <a:pt x="128" y="1871"/>
                </a:lnTo>
                <a:lnTo>
                  <a:pt x="136" y="1868"/>
                </a:lnTo>
                <a:lnTo>
                  <a:pt x="145" y="1865"/>
                </a:lnTo>
                <a:lnTo>
                  <a:pt x="155" y="1863"/>
                </a:lnTo>
                <a:lnTo>
                  <a:pt x="164" y="1862"/>
                </a:lnTo>
                <a:lnTo>
                  <a:pt x="181" y="1861"/>
                </a:lnTo>
                <a:lnTo>
                  <a:pt x="197" y="1859"/>
                </a:lnTo>
                <a:lnTo>
                  <a:pt x="213" y="1855"/>
                </a:lnTo>
                <a:lnTo>
                  <a:pt x="229" y="1851"/>
                </a:lnTo>
                <a:lnTo>
                  <a:pt x="245" y="1846"/>
                </a:lnTo>
                <a:lnTo>
                  <a:pt x="260" y="1841"/>
                </a:lnTo>
                <a:lnTo>
                  <a:pt x="276" y="1835"/>
                </a:lnTo>
                <a:lnTo>
                  <a:pt x="292" y="1829"/>
                </a:lnTo>
                <a:lnTo>
                  <a:pt x="308" y="1823"/>
                </a:lnTo>
                <a:lnTo>
                  <a:pt x="323" y="1817"/>
                </a:lnTo>
                <a:lnTo>
                  <a:pt x="339" y="1812"/>
                </a:lnTo>
                <a:lnTo>
                  <a:pt x="355" y="1808"/>
                </a:lnTo>
                <a:lnTo>
                  <a:pt x="371" y="1804"/>
                </a:lnTo>
                <a:lnTo>
                  <a:pt x="387" y="1801"/>
                </a:lnTo>
                <a:lnTo>
                  <a:pt x="404" y="1799"/>
                </a:lnTo>
                <a:lnTo>
                  <a:pt x="421" y="1799"/>
                </a:lnTo>
                <a:lnTo>
                  <a:pt x="426" y="1800"/>
                </a:lnTo>
                <a:lnTo>
                  <a:pt x="431" y="1800"/>
                </a:lnTo>
                <a:lnTo>
                  <a:pt x="437" y="1801"/>
                </a:lnTo>
                <a:lnTo>
                  <a:pt x="442" y="1802"/>
                </a:lnTo>
                <a:lnTo>
                  <a:pt x="448" y="1804"/>
                </a:lnTo>
                <a:lnTo>
                  <a:pt x="453" y="1805"/>
                </a:lnTo>
                <a:lnTo>
                  <a:pt x="458" y="1806"/>
                </a:lnTo>
                <a:lnTo>
                  <a:pt x="463" y="1807"/>
                </a:lnTo>
                <a:lnTo>
                  <a:pt x="468" y="1808"/>
                </a:lnTo>
                <a:lnTo>
                  <a:pt x="473" y="1808"/>
                </a:lnTo>
                <a:lnTo>
                  <a:pt x="477" y="1808"/>
                </a:lnTo>
                <a:lnTo>
                  <a:pt x="483" y="1808"/>
                </a:lnTo>
                <a:lnTo>
                  <a:pt x="487" y="1808"/>
                </a:lnTo>
                <a:lnTo>
                  <a:pt x="493" y="1807"/>
                </a:lnTo>
                <a:lnTo>
                  <a:pt x="497" y="1805"/>
                </a:lnTo>
                <a:lnTo>
                  <a:pt x="503" y="1803"/>
                </a:lnTo>
                <a:lnTo>
                  <a:pt x="506" y="1800"/>
                </a:lnTo>
                <a:lnTo>
                  <a:pt x="510" y="1797"/>
                </a:lnTo>
                <a:lnTo>
                  <a:pt x="513" y="1792"/>
                </a:lnTo>
                <a:lnTo>
                  <a:pt x="516" y="1787"/>
                </a:lnTo>
                <a:lnTo>
                  <a:pt x="520" y="1781"/>
                </a:lnTo>
                <a:lnTo>
                  <a:pt x="523" y="1774"/>
                </a:lnTo>
                <a:lnTo>
                  <a:pt x="525" y="1767"/>
                </a:lnTo>
                <a:lnTo>
                  <a:pt x="528" y="1760"/>
                </a:lnTo>
                <a:lnTo>
                  <a:pt x="530" y="1753"/>
                </a:lnTo>
                <a:lnTo>
                  <a:pt x="531" y="1745"/>
                </a:lnTo>
                <a:lnTo>
                  <a:pt x="532" y="1738"/>
                </a:lnTo>
                <a:lnTo>
                  <a:pt x="532" y="1732"/>
                </a:lnTo>
                <a:lnTo>
                  <a:pt x="532" y="1726"/>
                </a:lnTo>
                <a:lnTo>
                  <a:pt x="531" y="1720"/>
                </a:lnTo>
                <a:lnTo>
                  <a:pt x="529" y="1716"/>
                </a:lnTo>
                <a:lnTo>
                  <a:pt x="526" y="1713"/>
                </a:lnTo>
                <a:lnTo>
                  <a:pt x="521" y="1710"/>
                </a:lnTo>
                <a:lnTo>
                  <a:pt x="514" y="1707"/>
                </a:lnTo>
                <a:lnTo>
                  <a:pt x="507" y="1706"/>
                </a:lnTo>
                <a:lnTo>
                  <a:pt x="497" y="1705"/>
                </a:lnTo>
                <a:lnTo>
                  <a:pt x="487" y="1705"/>
                </a:lnTo>
                <a:lnTo>
                  <a:pt x="476" y="1705"/>
                </a:lnTo>
                <a:lnTo>
                  <a:pt x="465" y="1706"/>
                </a:lnTo>
                <a:lnTo>
                  <a:pt x="452" y="1706"/>
                </a:lnTo>
                <a:lnTo>
                  <a:pt x="440" y="1707"/>
                </a:lnTo>
                <a:lnTo>
                  <a:pt x="429" y="1708"/>
                </a:lnTo>
                <a:lnTo>
                  <a:pt x="417" y="1709"/>
                </a:lnTo>
                <a:lnTo>
                  <a:pt x="407" y="1711"/>
                </a:lnTo>
                <a:lnTo>
                  <a:pt x="397" y="1712"/>
                </a:lnTo>
                <a:lnTo>
                  <a:pt x="388" y="1713"/>
                </a:lnTo>
                <a:lnTo>
                  <a:pt x="381" y="1714"/>
                </a:lnTo>
                <a:lnTo>
                  <a:pt x="376" y="1714"/>
                </a:lnTo>
                <a:lnTo>
                  <a:pt x="389" y="1690"/>
                </a:lnTo>
                <a:lnTo>
                  <a:pt x="402" y="1667"/>
                </a:lnTo>
                <a:lnTo>
                  <a:pt x="415" y="1643"/>
                </a:lnTo>
                <a:lnTo>
                  <a:pt x="428" y="1620"/>
                </a:lnTo>
                <a:lnTo>
                  <a:pt x="441" y="1597"/>
                </a:lnTo>
                <a:lnTo>
                  <a:pt x="454" y="1573"/>
                </a:lnTo>
                <a:lnTo>
                  <a:pt x="467" y="1550"/>
                </a:lnTo>
                <a:lnTo>
                  <a:pt x="480" y="1526"/>
                </a:lnTo>
                <a:lnTo>
                  <a:pt x="493" y="1503"/>
                </a:lnTo>
                <a:lnTo>
                  <a:pt x="506" y="1479"/>
                </a:lnTo>
                <a:lnTo>
                  <a:pt x="519" y="1456"/>
                </a:lnTo>
                <a:lnTo>
                  <a:pt x="532" y="1432"/>
                </a:lnTo>
                <a:lnTo>
                  <a:pt x="545" y="1409"/>
                </a:lnTo>
                <a:lnTo>
                  <a:pt x="559" y="1385"/>
                </a:lnTo>
                <a:lnTo>
                  <a:pt x="571" y="1362"/>
                </a:lnTo>
                <a:lnTo>
                  <a:pt x="585" y="1338"/>
                </a:lnTo>
                <a:lnTo>
                  <a:pt x="597" y="1315"/>
                </a:lnTo>
                <a:lnTo>
                  <a:pt x="611" y="1291"/>
                </a:lnTo>
                <a:lnTo>
                  <a:pt x="624" y="1268"/>
                </a:lnTo>
                <a:lnTo>
                  <a:pt x="637" y="1244"/>
                </a:lnTo>
                <a:lnTo>
                  <a:pt x="650" y="1221"/>
                </a:lnTo>
                <a:lnTo>
                  <a:pt x="663" y="1197"/>
                </a:lnTo>
                <a:lnTo>
                  <a:pt x="676" y="1174"/>
                </a:lnTo>
                <a:lnTo>
                  <a:pt x="689" y="1150"/>
                </a:lnTo>
                <a:lnTo>
                  <a:pt x="702" y="1127"/>
                </a:lnTo>
                <a:lnTo>
                  <a:pt x="715" y="1103"/>
                </a:lnTo>
                <a:lnTo>
                  <a:pt x="728" y="1080"/>
                </a:lnTo>
                <a:lnTo>
                  <a:pt x="741" y="1057"/>
                </a:lnTo>
                <a:lnTo>
                  <a:pt x="754" y="1033"/>
                </a:lnTo>
                <a:lnTo>
                  <a:pt x="767" y="1010"/>
                </a:lnTo>
                <a:lnTo>
                  <a:pt x="780" y="986"/>
                </a:lnTo>
                <a:lnTo>
                  <a:pt x="793" y="963"/>
                </a:lnTo>
                <a:lnTo>
                  <a:pt x="798" y="950"/>
                </a:lnTo>
                <a:lnTo>
                  <a:pt x="802" y="938"/>
                </a:lnTo>
                <a:lnTo>
                  <a:pt x="807" y="926"/>
                </a:lnTo>
                <a:lnTo>
                  <a:pt x="811" y="913"/>
                </a:lnTo>
                <a:lnTo>
                  <a:pt x="816" y="901"/>
                </a:lnTo>
                <a:lnTo>
                  <a:pt x="820" y="889"/>
                </a:lnTo>
                <a:lnTo>
                  <a:pt x="825" y="876"/>
                </a:lnTo>
                <a:lnTo>
                  <a:pt x="829" y="864"/>
                </a:lnTo>
                <a:lnTo>
                  <a:pt x="834" y="852"/>
                </a:lnTo>
                <a:lnTo>
                  <a:pt x="838" y="839"/>
                </a:lnTo>
                <a:lnTo>
                  <a:pt x="843" y="827"/>
                </a:lnTo>
                <a:lnTo>
                  <a:pt x="847" y="815"/>
                </a:lnTo>
                <a:lnTo>
                  <a:pt x="852" y="802"/>
                </a:lnTo>
                <a:lnTo>
                  <a:pt x="856" y="790"/>
                </a:lnTo>
                <a:lnTo>
                  <a:pt x="861" y="778"/>
                </a:lnTo>
                <a:lnTo>
                  <a:pt x="866" y="765"/>
                </a:lnTo>
                <a:lnTo>
                  <a:pt x="870" y="753"/>
                </a:lnTo>
                <a:lnTo>
                  <a:pt x="875" y="741"/>
                </a:lnTo>
                <a:lnTo>
                  <a:pt x="879" y="728"/>
                </a:lnTo>
                <a:lnTo>
                  <a:pt x="884" y="716"/>
                </a:lnTo>
                <a:lnTo>
                  <a:pt x="888" y="703"/>
                </a:lnTo>
                <a:lnTo>
                  <a:pt x="893" y="691"/>
                </a:lnTo>
                <a:lnTo>
                  <a:pt x="897" y="679"/>
                </a:lnTo>
                <a:lnTo>
                  <a:pt x="902" y="666"/>
                </a:lnTo>
                <a:lnTo>
                  <a:pt x="906" y="654"/>
                </a:lnTo>
                <a:lnTo>
                  <a:pt x="911" y="642"/>
                </a:lnTo>
                <a:lnTo>
                  <a:pt x="915" y="629"/>
                </a:lnTo>
                <a:lnTo>
                  <a:pt x="920" y="617"/>
                </a:lnTo>
                <a:lnTo>
                  <a:pt x="924" y="604"/>
                </a:lnTo>
                <a:lnTo>
                  <a:pt x="929" y="592"/>
                </a:lnTo>
                <a:lnTo>
                  <a:pt x="933" y="580"/>
                </a:lnTo>
                <a:lnTo>
                  <a:pt x="938" y="567"/>
                </a:lnTo>
              </a:path>
            </a:pathLst>
          </a:custGeom>
          <a:solidFill>
            <a:srgbClr val="B0CE6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5" name="Freeform 5"/>
          <p:cNvSpPr>
            <a:spLocks/>
          </p:cNvSpPr>
          <p:nvPr/>
        </p:nvSpPr>
        <p:spPr bwMode="auto">
          <a:xfrm>
            <a:off x="6210300" y="3105150"/>
            <a:ext cx="1838325" cy="1638300"/>
          </a:xfrm>
          <a:custGeom>
            <a:avLst/>
            <a:gdLst>
              <a:gd name="T0" fmla="*/ 45 w 1158"/>
              <a:gd name="T1" fmla="*/ 955 h 1032"/>
              <a:gd name="T2" fmla="*/ 2 w 1158"/>
              <a:gd name="T3" fmla="*/ 848 h 1032"/>
              <a:gd name="T4" fmla="*/ 14 w 1158"/>
              <a:gd name="T5" fmla="*/ 704 h 1032"/>
              <a:gd name="T6" fmla="*/ 91 w 1158"/>
              <a:gd name="T7" fmla="*/ 571 h 1032"/>
              <a:gd name="T8" fmla="*/ 202 w 1158"/>
              <a:gd name="T9" fmla="*/ 475 h 1032"/>
              <a:gd name="T10" fmla="*/ 255 w 1158"/>
              <a:gd name="T11" fmla="*/ 424 h 1032"/>
              <a:gd name="T12" fmla="*/ 329 w 1158"/>
              <a:gd name="T13" fmla="*/ 354 h 1032"/>
              <a:gd name="T14" fmla="*/ 493 w 1158"/>
              <a:gd name="T15" fmla="*/ 221 h 1032"/>
              <a:gd name="T16" fmla="*/ 674 w 1158"/>
              <a:gd name="T17" fmla="*/ 111 h 1032"/>
              <a:gd name="T18" fmla="*/ 811 w 1158"/>
              <a:gd name="T19" fmla="*/ 26 h 1032"/>
              <a:gd name="T20" fmla="*/ 846 w 1158"/>
              <a:gd name="T21" fmla="*/ 14 h 1032"/>
              <a:gd name="T22" fmla="*/ 930 w 1158"/>
              <a:gd name="T23" fmla="*/ 0 h 1032"/>
              <a:gd name="T24" fmla="*/ 1017 w 1158"/>
              <a:gd name="T25" fmla="*/ 23 h 1032"/>
              <a:gd name="T26" fmla="*/ 1068 w 1158"/>
              <a:gd name="T27" fmla="*/ 76 h 1032"/>
              <a:gd name="T28" fmla="*/ 1077 w 1158"/>
              <a:gd name="T29" fmla="*/ 129 h 1032"/>
              <a:gd name="T30" fmla="*/ 1087 w 1158"/>
              <a:gd name="T31" fmla="*/ 169 h 1032"/>
              <a:gd name="T32" fmla="*/ 1125 w 1158"/>
              <a:gd name="T33" fmla="*/ 198 h 1032"/>
              <a:gd name="T34" fmla="*/ 1144 w 1158"/>
              <a:gd name="T35" fmla="*/ 237 h 1032"/>
              <a:gd name="T36" fmla="*/ 1157 w 1158"/>
              <a:gd name="T37" fmla="*/ 277 h 1032"/>
              <a:gd name="T38" fmla="*/ 1149 w 1158"/>
              <a:gd name="T39" fmla="*/ 343 h 1032"/>
              <a:gd name="T40" fmla="*/ 1150 w 1158"/>
              <a:gd name="T41" fmla="*/ 388 h 1032"/>
              <a:gd name="T42" fmla="*/ 1140 w 1158"/>
              <a:gd name="T43" fmla="*/ 453 h 1032"/>
              <a:gd name="T44" fmla="*/ 1133 w 1158"/>
              <a:gd name="T45" fmla="*/ 519 h 1032"/>
              <a:gd name="T46" fmla="*/ 1135 w 1158"/>
              <a:gd name="T47" fmla="*/ 565 h 1032"/>
              <a:gd name="T48" fmla="*/ 1139 w 1158"/>
              <a:gd name="T49" fmla="*/ 608 h 1032"/>
              <a:gd name="T50" fmla="*/ 1144 w 1158"/>
              <a:gd name="T51" fmla="*/ 643 h 1032"/>
              <a:gd name="T52" fmla="*/ 1142 w 1158"/>
              <a:gd name="T53" fmla="*/ 685 h 1032"/>
              <a:gd name="T54" fmla="*/ 1140 w 1158"/>
              <a:gd name="T55" fmla="*/ 728 h 1032"/>
              <a:gd name="T56" fmla="*/ 1124 w 1158"/>
              <a:gd name="T57" fmla="*/ 685 h 1032"/>
              <a:gd name="T58" fmla="*/ 1126 w 1158"/>
              <a:gd name="T59" fmla="*/ 644 h 1032"/>
              <a:gd name="T60" fmla="*/ 1106 w 1158"/>
              <a:gd name="T61" fmla="*/ 603 h 1032"/>
              <a:gd name="T62" fmla="*/ 1114 w 1158"/>
              <a:gd name="T63" fmla="*/ 567 h 1032"/>
              <a:gd name="T64" fmla="*/ 1119 w 1158"/>
              <a:gd name="T65" fmla="*/ 524 h 1032"/>
              <a:gd name="T66" fmla="*/ 1121 w 1158"/>
              <a:gd name="T67" fmla="*/ 476 h 1032"/>
              <a:gd name="T68" fmla="*/ 1124 w 1158"/>
              <a:gd name="T69" fmla="*/ 432 h 1032"/>
              <a:gd name="T70" fmla="*/ 1132 w 1158"/>
              <a:gd name="T71" fmla="*/ 367 h 1032"/>
              <a:gd name="T72" fmla="*/ 1142 w 1158"/>
              <a:gd name="T73" fmla="*/ 314 h 1032"/>
              <a:gd name="T74" fmla="*/ 1126 w 1158"/>
              <a:gd name="T75" fmla="*/ 269 h 1032"/>
              <a:gd name="T76" fmla="*/ 1105 w 1158"/>
              <a:gd name="T77" fmla="*/ 221 h 1032"/>
              <a:gd name="T78" fmla="*/ 1067 w 1158"/>
              <a:gd name="T79" fmla="*/ 177 h 1032"/>
              <a:gd name="T80" fmla="*/ 1066 w 1158"/>
              <a:gd name="T81" fmla="*/ 129 h 1032"/>
              <a:gd name="T82" fmla="*/ 1026 w 1158"/>
              <a:gd name="T83" fmla="*/ 45 h 1032"/>
              <a:gd name="T84" fmla="*/ 952 w 1158"/>
              <a:gd name="T85" fmla="*/ 33 h 1032"/>
              <a:gd name="T86" fmla="*/ 967 w 1158"/>
              <a:gd name="T87" fmla="*/ 99 h 1032"/>
              <a:gd name="T88" fmla="*/ 933 w 1158"/>
              <a:gd name="T89" fmla="*/ 159 h 1032"/>
              <a:gd name="T90" fmla="*/ 893 w 1158"/>
              <a:gd name="T91" fmla="*/ 216 h 1032"/>
              <a:gd name="T92" fmla="*/ 861 w 1158"/>
              <a:gd name="T93" fmla="*/ 282 h 1032"/>
              <a:gd name="T94" fmla="*/ 796 w 1158"/>
              <a:gd name="T95" fmla="*/ 391 h 1032"/>
              <a:gd name="T96" fmla="*/ 727 w 1158"/>
              <a:gd name="T97" fmla="*/ 469 h 1032"/>
              <a:gd name="T98" fmla="*/ 679 w 1158"/>
              <a:gd name="T99" fmla="*/ 531 h 1032"/>
              <a:gd name="T100" fmla="*/ 643 w 1158"/>
              <a:gd name="T101" fmla="*/ 603 h 1032"/>
              <a:gd name="T102" fmla="*/ 603 w 1158"/>
              <a:gd name="T103" fmla="*/ 684 h 1032"/>
              <a:gd name="T104" fmla="*/ 570 w 1158"/>
              <a:gd name="T105" fmla="*/ 753 h 1032"/>
              <a:gd name="T106" fmla="*/ 492 w 1158"/>
              <a:gd name="T107" fmla="*/ 874 h 1032"/>
              <a:gd name="T108" fmla="*/ 422 w 1158"/>
              <a:gd name="T109" fmla="*/ 932 h 1032"/>
              <a:gd name="T110" fmla="*/ 335 w 1158"/>
              <a:gd name="T111" fmla="*/ 987 h 1032"/>
              <a:gd name="T112" fmla="*/ 238 w 1158"/>
              <a:gd name="T113" fmla="*/ 1024 h 1032"/>
              <a:gd name="T114" fmla="*/ 150 w 1158"/>
              <a:gd name="T115" fmla="*/ 1024 h 1032"/>
              <a:gd name="T116" fmla="*/ 73 w 1158"/>
              <a:gd name="T117" fmla="*/ 990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58" h="1032">
                <a:moveTo>
                  <a:pt x="73" y="990"/>
                </a:moveTo>
                <a:lnTo>
                  <a:pt x="72" y="989"/>
                </a:lnTo>
                <a:lnTo>
                  <a:pt x="70" y="987"/>
                </a:lnTo>
                <a:lnTo>
                  <a:pt x="67" y="984"/>
                </a:lnTo>
                <a:lnTo>
                  <a:pt x="62" y="978"/>
                </a:lnTo>
                <a:lnTo>
                  <a:pt x="57" y="972"/>
                </a:lnTo>
                <a:lnTo>
                  <a:pt x="51" y="964"/>
                </a:lnTo>
                <a:lnTo>
                  <a:pt x="45" y="955"/>
                </a:lnTo>
                <a:lnTo>
                  <a:pt x="38" y="945"/>
                </a:lnTo>
                <a:lnTo>
                  <a:pt x="32" y="934"/>
                </a:lnTo>
                <a:lnTo>
                  <a:pt x="25" y="922"/>
                </a:lnTo>
                <a:lnTo>
                  <a:pt x="19" y="909"/>
                </a:lnTo>
                <a:lnTo>
                  <a:pt x="13" y="895"/>
                </a:lnTo>
                <a:lnTo>
                  <a:pt x="9" y="880"/>
                </a:lnTo>
                <a:lnTo>
                  <a:pt x="5" y="865"/>
                </a:lnTo>
                <a:lnTo>
                  <a:pt x="2" y="848"/>
                </a:lnTo>
                <a:lnTo>
                  <a:pt x="1" y="832"/>
                </a:lnTo>
                <a:lnTo>
                  <a:pt x="0" y="814"/>
                </a:lnTo>
                <a:lnTo>
                  <a:pt x="1" y="797"/>
                </a:lnTo>
                <a:lnTo>
                  <a:pt x="2" y="778"/>
                </a:lnTo>
                <a:lnTo>
                  <a:pt x="4" y="760"/>
                </a:lnTo>
                <a:lnTo>
                  <a:pt x="6" y="741"/>
                </a:lnTo>
                <a:lnTo>
                  <a:pt x="10" y="722"/>
                </a:lnTo>
                <a:lnTo>
                  <a:pt x="14" y="704"/>
                </a:lnTo>
                <a:lnTo>
                  <a:pt x="20" y="685"/>
                </a:lnTo>
                <a:lnTo>
                  <a:pt x="27" y="667"/>
                </a:lnTo>
                <a:lnTo>
                  <a:pt x="34" y="649"/>
                </a:lnTo>
                <a:lnTo>
                  <a:pt x="43" y="632"/>
                </a:lnTo>
                <a:lnTo>
                  <a:pt x="53" y="616"/>
                </a:lnTo>
                <a:lnTo>
                  <a:pt x="65" y="600"/>
                </a:lnTo>
                <a:lnTo>
                  <a:pt x="78" y="585"/>
                </a:lnTo>
                <a:lnTo>
                  <a:pt x="91" y="571"/>
                </a:lnTo>
                <a:lnTo>
                  <a:pt x="106" y="558"/>
                </a:lnTo>
                <a:lnTo>
                  <a:pt x="122" y="546"/>
                </a:lnTo>
                <a:lnTo>
                  <a:pt x="137" y="533"/>
                </a:lnTo>
                <a:lnTo>
                  <a:pt x="152" y="521"/>
                </a:lnTo>
                <a:lnTo>
                  <a:pt x="166" y="509"/>
                </a:lnTo>
                <a:lnTo>
                  <a:pt x="179" y="497"/>
                </a:lnTo>
                <a:lnTo>
                  <a:pt x="191" y="486"/>
                </a:lnTo>
                <a:lnTo>
                  <a:pt x="202" y="475"/>
                </a:lnTo>
                <a:lnTo>
                  <a:pt x="213" y="465"/>
                </a:lnTo>
                <a:lnTo>
                  <a:pt x="223" y="456"/>
                </a:lnTo>
                <a:lnTo>
                  <a:pt x="231" y="448"/>
                </a:lnTo>
                <a:lnTo>
                  <a:pt x="238" y="441"/>
                </a:lnTo>
                <a:lnTo>
                  <a:pt x="244" y="435"/>
                </a:lnTo>
                <a:lnTo>
                  <a:pt x="249" y="429"/>
                </a:lnTo>
                <a:lnTo>
                  <a:pt x="253" y="426"/>
                </a:lnTo>
                <a:lnTo>
                  <a:pt x="255" y="424"/>
                </a:lnTo>
                <a:lnTo>
                  <a:pt x="256" y="423"/>
                </a:lnTo>
                <a:lnTo>
                  <a:pt x="258" y="421"/>
                </a:lnTo>
                <a:lnTo>
                  <a:pt x="263" y="416"/>
                </a:lnTo>
                <a:lnTo>
                  <a:pt x="272" y="408"/>
                </a:lnTo>
                <a:lnTo>
                  <a:pt x="282" y="397"/>
                </a:lnTo>
                <a:lnTo>
                  <a:pt x="296" y="384"/>
                </a:lnTo>
                <a:lnTo>
                  <a:pt x="311" y="370"/>
                </a:lnTo>
                <a:lnTo>
                  <a:pt x="329" y="354"/>
                </a:lnTo>
                <a:lnTo>
                  <a:pt x="348" y="337"/>
                </a:lnTo>
                <a:lnTo>
                  <a:pt x="368" y="319"/>
                </a:lnTo>
                <a:lnTo>
                  <a:pt x="389" y="301"/>
                </a:lnTo>
                <a:lnTo>
                  <a:pt x="410" y="284"/>
                </a:lnTo>
                <a:lnTo>
                  <a:pt x="431" y="267"/>
                </a:lnTo>
                <a:lnTo>
                  <a:pt x="452" y="250"/>
                </a:lnTo>
                <a:lnTo>
                  <a:pt x="473" y="235"/>
                </a:lnTo>
                <a:lnTo>
                  <a:pt x="493" y="221"/>
                </a:lnTo>
                <a:lnTo>
                  <a:pt x="511" y="210"/>
                </a:lnTo>
                <a:lnTo>
                  <a:pt x="530" y="198"/>
                </a:lnTo>
                <a:lnTo>
                  <a:pt x="551" y="186"/>
                </a:lnTo>
                <a:lnTo>
                  <a:pt x="574" y="172"/>
                </a:lnTo>
                <a:lnTo>
                  <a:pt x="598" y="157"/>
                </a:lnTo>
                <a:lnTo>
                  <a:pt x="624" y="142"/>
                </a:lnTo>
                <a:lnTo>
                  <a:pt x="649" y="127"/>
                </a:lnTo>
                <a:lnTo>
                  <a:pt x="674" y="111"/>
                </a:lnTo>
                <a:lnTo>
                  <a:pt x="698" y="97"/>
                </a:lnTo>
                <a:lnTo>
                  <a:pt x="721" y="82"/>
                </a:lnTo>
                <a:lnTo>
                  <a:pt x="743" y="69"/>
                </a:lnTo>
                <a:lnTo>
                  <a:pt x="763" y="57"/>
                </a:lnTo>
                <a:lnTo>
                  <a:pt x="780" y="46"/>
                </a:lnTo>
                <a:lnTo>
                  <a:pt x="793" y="37"/>
                </a:lnTo>
                <a:lnTo>
                  <a:pt x="804" y="31"/>
                </a:lnTo>
                <a:lnTo>
                  <a:pt x="811" y="26"/>
                </a:lnTo>
                <a:lnTo>
                  <a:pt x="813" y="25"/>
                </a:lnTo>
                <a:lnTo>
                  <a:pt x="814" y="24"/>
                </a:lnTo>
                <a:lnTo>
                  <a:pt x="817" y="23"/>
                </a:lnTo>
                <a:lnTo>
                  <a:pt x="820" y="22"/>
                </a:lnTo>
                <a:lnTo>
                  <a:pt x="825" y="21"/>
                </a:lnTo>
                <a:lnTo>
                  <a:pt x="831" y="18"/>
                </a:lnTo>
                <a:lnTo>
                  <a:pt x="838" y="16"/>
                </a:lnTo>
                <a:lnTo>
                  <a:pt x="846" y="14"/>
                </a:lnTo>
                <a:lnTo>
                  <a:pt x="855" y="11"/>
                </a:lnTo>
                <a:lnTo>
                  <a:pt x="865" y="8"/>
                </a:lnTo>
                <a:lnTo>
                  <a:pt x="875" y="6"/>
                </a:lnTo>
                <a:lnTo>
                  <a:pt x="886" y="4"/>
                </a:lnTo>
                <a:lnTo>
                  <a:pt x="897" y="2"/>
                </a:lnTo>
                <a:lnTo>
                  <a:pt x="908" y="1"/>
                </a:lnTo>
                <a:lnTo>
                  <a:pt x="919" y="0"/>
                </a:lnTo>
                <a:lnTo>
                  <a:pt x="930" y="0"/>
                </a:lnTo>
                <a:lnTo>
                  <a:pt x="942" y="0"/>
                </a:lnTo>
                <a:lnTo>
                  <a:pt x="953" y="1"/>
                </a:lnTo>
                <a:lnTo>
                  <a:pt x="965" y="3"/>
                </a:lnTo>
                <a:lnTo>
                  <a:pt x="976" y="6"/>
                </a:lnTo>
                <a:lnTo>
                  <a:pt x="986" y="9"/>
                </a:lnTo>
                <a:lnTo>
                  <a:pt x="997" y="14"/>
                </a:lnTo>
                <a:lnTo>
                  <a:pt x="1007" y="18"/>
                </a:lnTo>
                <a:lnTo>
                  <a:pt x="1017" y="23"/>
                </a:lnTo>
                <a:lnTo>
                  <a:pt x="1027" y="29"/>
                </a:lnTo>
                <a:lnTo>
                  <a:pt x="1035" y="35"/>
                </a:lnTo>
                <a:lnTo>
                  <a:pt x="1043" y="42"/>
                </a:lnTo>
                <a:lnTo>
                  <a:pt x="1050" y="48"/>
                </a:lnTo>
                <a:lnTo>
                  <a:pt x="1056" y="55"/>
                </a:lnTo>
                <a:lnTo>
                  <a:pt x="1061" y="62"/>
                </a:lnTo>
                <a:lnTo>
                  <a:pt x="1066" y="69"/>
                </a:lnTo>
                <a:lnTo>
                  <a:pt x="1068" y="76"/>
                </a:lnTo>
                <a:lnTo>
                  <a:pt x="1070" y="83"/>
                </a:lnTo>
                <a:lnTo>
                  <a:pt x="1071" y="90"/>
                </a:lnTo>
                <a:lnTo>
                  <a:pt x="1073" y="97"/>
                </a:lnTo>
                <a:lnTo>
                  <a:pt x="1074" y="103"/>
                </a:lnTo>
                <a:lnTo>
                  <a:pt x="1075" y="110"/>
                </a:lnTo>
                <a:lnTo>
                  <a:pt x="1076" y="116"/>
                </a:lnTo>
                <a:lnTo>
                  <a:pt x="1077" y="123"/>
                </a:lnTo>
                <a:lnTo>
                  <a:pt x="1077" y="129"/>
                </a:lnTo>
                <a:lnTo>
                  <a:pt x="1078" y="134"/>
                </a:lnTo>
                <a:lnTo>
                  <a:pt x="1079" y="140"/>
                </a:lnTo>
                <a:lnTo>
                  <a:pt x="1080" y="146"/>
                </a:lnTo>
                <a:lnTo>
                  <a:pt x="1081" y="151"/>
                </a:lnTo>
                <a:lnTo>
                  <a:pt x="1083" y="156"/>
                </a:lnTo>
                <a:lnTo>
                  <a:pt x="1084" y="161"/>
                </a:lnTo>
                <a:lnTo>
                  <a:pt x="1086" y="165"/>
                </a:lnTo>
                <a:lnTo>
                  <a:pt x="1087" y="169"/>
                </a:lnTo>
                <a:lnTo>
                  <a:pt x="1089" y="172"/>
                </a:lnTo>
                <a:lnTo>
                  <a:pt x="1093" y="179"/>
                </a:lnTo>
                <a:lnTo>
                  <a:pt x="1098" y="183"/>
                </a:lnTo>
                <a:lnTo>
                  <a:pt x="1104" y="187"/>
                </a:lnTo>
                <a:lnTo>
                  <a:pt x="1110" y="189"/>
                </a:lnTo>
                <a:lnTo>
                  <a:pt x="1115" y="192"/>
                </a:lnTo>
                <a:lnTo>
                  <a:pt x="1121" y="195"/>
                </a:lnTo>
                <a:lnTo>
                  <a:pt x="1125" y="198"/>
                </a:lnTo>
                <a:lnTo>
                  <a:pt x="1130" y="201"/>
                </a:lnTo>
                <a:lnTo>
                  <a:pt x="1132" y="204"/>
                </a:lnTo>
                <a:lnTo>
                  <a:pt x="1133" y="208"/>
                </a:lnTo>
                <a:lnTo>
                  <a:pt x="1135" y="212"/>
                </a:lnTo>
                <a:lnTo>
                  <a:pt x="1138" y="218"/>
                </a:lnTo>
                <a:lnTo>
                  <a:pt x="1140" y="224"/>
                </a:lnTo>
                <a:lnTo>
                  <a:pt x="1142" y="230"/>
                </a:lnTo>
                <a:lnTo>
                  <a:pt x="1144" y="237"/>
                </a:lnTo>
                <a:lnTo>
                  <a:pt x="1147" y="243"/>
                </a:lnTo>
                <a:lnTo>
                  <a:pt x="1149" y="250"/>
                </a:lnTo>
                <a:lnTo>
                  <a:pt x="1151" y="256"/>
                </a:lnTo>
                <a:lnTo>
                  <a:pt x="1152" y="262"/>
                </a:lnTo>
                <a:lnTo>
                  <a:pt x="1154" y="267"/>
                </a:lnTo>
                <a:lnTo>
                  <a:pt x="1155" y="271"/>
                </a:lnTo>
                <a:lnTo>
                  <a:pt x="1156" y="275"/>
                </a:lnTo>
                <a:lnTo>
                  <a:pt x="1157" y="277"/>
                </a:lnTo>
                <a:lnTo>
                  <a:pt x="1157" y="278"/>
                </a:lnTo>
                <a:lnTo>
                  <a:pt x="1157" y="280"/>
                </a:lnTo>
                <a:lnTo>
                  <a:pt x="1156" y="287"/>
                </a:lnTo>
                <a:lnTo>
                  <a:pt x="1155" y="296"/>
                </a:lnTo>
                <a:lnTo>
                  <a:pt x="1154" y="307"/>
                </a:lnTo>
                <a:lnTo>
                  <a:pt x="1152" y="320"/>
                </a:lnTo>
                <a:lnTo>
                  <a:pt x="1151" y="332"/>
                </a:lnTo>
                <a:lnTo>
                  <a:pt x="1149" y="343"/>
                </a:lnTo>
                <a:lnTo>
                  <a:pt x="1147" y="351"/>
                </a:lnTo>
                <a:lnTo>
                  <a:pt x="1146" y="357"/>
                </a:lnTo>
                <a:lnTo>
                  <a:pt x="1146" y="362"/>
                </a:lnTo>
                <a:lnTo>
                  <a:pt x="1147" y="368"/>
                </a:lnTo>
                <a:lnTo>
                  <a:pt x="1148" y="373"/>
                </a:lnTo>
                <a:lnTo>
                  <a:pt x="1149" y="378"/>
                </a:lnTo>
                <a:lnTo>
                  <a:pt x="1150" y="383"/>
                </a:lnTo>
                <a:lnTo>
                  <a:pt x="1150" y="388"/>
                </a:lnTo>
                <a:lnTo>
                  <a:pt x="1149" y="394"/>
                </a:lnTo>
                <a:lnTo>
                  <a:pt x="1146" y="403"/>
                </a:lnTo>
                <a:lnTo>
                  <a:pt x="1144" y="411"/>
                </a:lnTo>
                <a:lnTo>
                  <a:pt x="1142" y="419"/>
                </a:lnTo>
                <a:lnTo>
                  <a:pt x="1141" y="427"/>
                </a:lnTo>
                <a:lnTo>
                  <a:pt x="1141" y="436"/>
                </a:lnTo>
                <a:lnTo>
                  <a:pt x="1140" y="444"/>
                </a:lnTo>
                <a:lnTo>
                  <a:pt x="1140" y="453"/>
                </a:lnTo>
                <a:lnTo>
                  <a:pt x="1140" y="462"/>
                </a:lnTo>
                <a:lnTo>
                  <a:pt x="1139" y="470"/>
                </a:lnTo>
                <a:lnTo>
                  <a:pt x="1138" y="478"/>
                </a:lnTo>
                <a:lnTo>
                  <a:pt x="1137" y="487"/>
                </a:lnTo>
                <a:lnTo>
                  <a:pt x="1136" y="495"/>
                </a:lnTo>
                <a:lnTo>
                  <a:pt x="1135" y="503"/>
                </a:lnTo>
                <a:lnTo>
                  <a:pt x="1134" y="511"/>
                </a:lnTo>
                <a:lnTo>
                  <a:pt x="1133" y="519"/>
                </a:lnTo>
                <a:lnTo>
                  <a:pt x="1132" y="528"/>
                </a:lnTo>
                <a:lnTo>
                  <a:pt x="1133" y="533"/>
                </a:lnTo>
                <a:lnTo>
                  <a:pt x="1133" y="538"/>
                </a:lnTo>
                <a:lnTo>
                  <a:pt x="1133" y="544"/>
                </a:lnTo>
                <a:lnTo>
                  <a:pt x="1133" y="549"/>
                </a:lnTo>
                <a:lnTo>
                  <a:pt x="1134" y="555"/>
                </a:lnTo>
                <a:lnTo>
                  <a:pt x="1134" y="560"/>
                </a:lnTo>
                <a:lnTo>
                  <a:pt x="1135" y="565"/>
                </a:lnTo>
                <a:lnTo>
                  <a:pt x="1135" y="570"/>
                </a:lnTo>
                <a:lnTo>
                  <a:pt x="1136" y="576"/>
                </a:lnTo>
                <a:lnTo>
                  <a:pt x="1136" y="581"/>
                </a:lnTo>
                <a:lnTo>
                  <a:pt x="1137" y="586"/>
                </a:lnTo>
                <a:lnTo>
                  <a:pt x="1137" y="591"/>
                </a:lnTo>
                <a:lnTo>
                  <a:pt x="1138" y="597"/>
                </a:lnTo>
                <a:lnTo>
                  <a:pt x="1138" y="602"/>
                </a:lnTo>
                <a:lnTo>
                  <a:pt x="1139" y="608"/>
                </a:lnTo>
                <a:lnTo>
                  <a:pt x="1139" y="613"/>
                </a:lnTo>
                <a:lnTo>
                  <a:pt x="1141" y="616"/>
                </a:lnTo>
                <a:lnTo>
                  <a:pt x="1142" y="619"/>
                </a:lnTo>
                <a:lnTo>
                  <a:pt x="1143" y="623"/>
                </a:lnTo>
                <a:lnTo>
                  <a:pt x="1144" y="628"/>
                </a:lnTo>
                <a:lnTo>
                  <a:pt x="1144" y="633"/>
                </a:lnTo>
                <a:lnTo>
                  <a:pt x="1144" y="638"/>
                </a:lnTo>
                <a:lnTo>
                  <a:pt x="1144" y="643"/>
                </a:lnTo>
                <a:lnTo>
                  <a:pt x="1143" y="648"/>
                </a:lnTo>
                <a:lnTo>
                  <a:pt x="1143" y="654"/>
                </a:lnTo>
                <a:lnTo>
                  <a:pt x="1142" y="660"/>
                </a:lnTo>
                <a:lnTo>
                  <a:pt x="1142" y="665"/>
                </a:lnTo>
                <a:lnTo>
                  <a:pt x="1142" y="671"/>
                </a:lnTo>
                <a:lnTo>
                  <a:pt x="1142" y="676"/>
                </a:lnTo>
                <a:lnTo>
                  <a:pt x="1141" y="681"/>
                </a:lnTo>
                <a:lnTo>
                  <a:pt x="1142" y="685"/>
                </a:lnTo>
                <a:lnTo>
                  <a:pt x="1142" y="690"/>
                </a:lnTo>
                <a:lnTo>
                  <a:pt x="1142" y="695"/>
                </a:lnTo>
                <a:lnTo>
                  <a:pt x="1142" y="701"/>
                </a:lnTo>
                <a:lnTo>
                  <a:pt x="1141" y="706"/>
                </a:lnTo>
                <a:lnTo>
                  <a:pt x="1141" y="711"/>
                </a:lnTo>
                <a:lnTo>
                  <a:pt x="1140" y="717"/>
                </a:lnTo>
                <a:lnTo>
                  <a:pt x="1140" y="722"/>
                </a:lnTo>
                <a:lnTo>
                  <a:pt x="1140" y="728"/>
                </a:lnTo>
                <a:lnTo>
                  <a:pt x="1139" y="733"/>
                </a:lnTo>
                <a:lnTo>
                  <a:pt x="1139" y="731"/>
                </a:lnTo>
                <a:lnTo>
                  <a:pt x="1137" y="727"/>
                </a:lnTo>
                <a:lnTo>
                  <a:pt x="1135" y="720"/>
                </a:lnTo>
                <a:lnTo>
                  <a:pt x="1132" y="711"/>
                </a:lnTo>
                <a:lnTo>
                  <a:pt x="1129" y="702"/>
                </a:lnTo>
                <a:lnTo>
                  <a:pt x="1126" y="693"/>
                </a:lnTo>
                <a:lnTo>
                  <a:pt x="1124" y="685"/>
                </a:lnTo>
                <a:lnTo>
                  <a:pt x="1121" y="679"/>
                </a:lnTo>
                <a:lnTo>
                  <a:pt x="1120" y="674"/>
                </a:lnTo>
                <a:lnTo>
                  <a:pt x="1121" y="669"/>
                </a:lnTo>
                <a:lnTo>
                  <a:pt x="1122" y="665"/>
                </a:lnTo>
                <a:lnTo>
                  <a:pt x="1124" y="659"/>
                </a:lnTo>
                <a:lnTo>
                  <a:pt x="1125" y="655"/>
                </a:lnTo>
                <a:lnTo>
                  <a:pt x="1126" y="649"/>
                </a:lnTo>
                <a:lnTo>
                  <a:pt x="1126" y="644"/>
                </a:lnTo>
                <a:lnTo>
                  <a:pt x="1124" y="638"/>
                </a:lnTo>
                <a:lnTo>
                  <a:pt x="1122" y="632"/>
                </a:lnTo>
                <a:lnTo>
                  <a:pt x="1118" y="627"/>
                </a:lnTo>
                <a:lnTo>
                  <a:pt x="1114" y="622"/>
                </a:lnTo>
                <a:lnTo>
                  <a:pt x="1111" y="617"/>
                </a:lnTo>
                <a:lnTo>
                  <a:pt x="1108" y="612"/>
                </a:lnTo>
                <a:lnTo>
                  <a:pt x="1106" y="608"/>
                </a:lnTo>
                <a:lnTo>
                  <a:pt x="1106" y="603"/>
                </a:lnTo>
                <a:lnTo>
                  <a:pt x="1108" y="598"/>
                </a:lnTo>
                <a:lnTo>
                  <a:pt x="1110" y="592"/>
                </a:lnTo>
                <a:lnTo>
                  <a:pt x="1113" y="588"/>
                </a:lnTo>
                <a:lnTo>
                  <a:pt x="1114" y="584"/>
                </a:lnTo>
                <a:lnTo>
                  <a:pt x="1115" y="580"/>
                </a:lnTo>
                <a:lnTo>
                  <a:pt x="1115" y="576"/>
                </a:lnTo>
                <a:lnTo>
                  <a:pt x="1115" y="572"/>
                </a:lnTo>
                <a:lnTo>
                  <a:pt x="1114" y="567"/>
                </a:lnTo>
                <a:lnTo>
                  <a:pt x="1113" y="561"/>
                </a:lnTo>
                <a:lnTo>
                  <a:pt x="1112" y="555"/>
                </a:lnTo>
                <a:lnTo>
                  <a:pt x="1112" y="549"/>
                </a:lnTo>
                <a:lnTo>
                  <a:pt x="1113" y="544"/>
                </a:lnTo>
                <a:lnTo>
                  <a:pt x="1114" y="539"/>
                </a:lnTo>
                <a:lnTo>
                  <a:pt x="1116" y="534"/>
                </a:lnTo>
                <a:lnTo>
                  <a:pt x="1117" y="529"/>
                </a:lnTo>
                <a:lnTo>
                  <a:pt x="1119" y="524"/>
                </a:lnTo>
                <a:lnTo>
                  <a:pt x="1119" y="518"/>
                </a:lnTo>
                <a:lnTo>
                  <a:pt x="1119" y="515"/>
                </a:lnTo>
                <a:lnTo>
                  <a:pt x="1119" y="510"/>
                </a:lnTo>
                <a:lnTo>
                  <a:pt x="1120" y="505"/>
                </a:lnTo>
                <a:lnTo>
                  <a:pt x="1120" y="498"/>
                </a:lnTo>
                <a:lnTo>
                  <a:pt x="1121" y="491"/>
                </a:lnTo>
                <a:lnTo>
                  <a:pt x="1121" y="484"/>
                </a:lnTo>
                <a:lnTo>
                  <a:pt x="1121" y="476"/>
                </a:lnTo>
                <a:lnTo>
                  <a:pt x="1122" y="469"/>
                </a:lnTo>
                <a:lnTo>
                  <a:pt x="1123" y="462"/>
                </a:lnTo>
                <a:lnTo>
                  <a:pt x="1123" y="455"/>
                </a:lnTo>
                <a:lnTo>
                  <a:pt x="1123" y="448"/>
                </a:lnTo>
                <a:lnTo>
                  <a:pt x="1124" y="443"/>
                </a:lnTo>
                <a:lnTo>
                  <a:pt x="1124" y="438"/>
                </a:lnTo>
                <a:lnTo>
                  <a:pt x="1124" y="435"/>
                </a:lnTo>
                <a:lnTo>
                  <a:pt x="1124" y="432"/>
                </a:lnTo>
                <a:lnTo>
                  <a:pt x="1124" y="431"/>
                </a:lnTo>
                <a:lnTo>
                  <a:pt x="1131" y="424"/>
                </a:lnTo>
                <a:lnTo>
                  <a:pt x="1134" y="416"/>
                </a:lnTo>
                <a:lnTo>
                  <a:pt x="1137" y="406"/>
                </a:lnTo>
                <a:lnTo>
                  <a:pt x="1137" y="397"/>
                </a:lnTo>
                <a:lnTo>
                  <a:pt x="1136" y="387"/>
                </a:lnTo>
                <a:lnTo>
                  <a:pt x="1135" y="377"/>
                </a:lnTo>
                <a:lnTo>
                  <a:pt x="1132" y="367"/>
                </a:lnTo>
                <a:lnTo>
                  <a:pt x="1129" y="359"/>
                </a:lnTo>
                <a:lnTo>
                  <a:pt x="1131" y="353"/>
                </a:lnTo>
                <a:lnTo>
                  <a:pt x="1133" y="346"/>
                </a:lnTo>
                <a:lnTo>
                  <a:pt x="1135" y="340"/>
                </a:lnTo>
                <a:lnTo>
                  <a:pt x="1137" y="334"/>
                </a:lnTo>
                <a:lnTo>
                  <a:pt x="1139" y="327"/>
                </a:lnTo>
                <a:lnTo>
                  <a:pt x="1141" y="320"/>
                </a:lnTo>
                <a:lnTo>
                  <a:pt x="1142" y="314"/>
                </a:lnTo>
                <a:lnTo>
                  <a:pt x="1142" y="307"/>
                </a:lnTo>
                <a:lnTo>
                  <a:pt x="1142" y="301"/>
                </a:lnTo>
                <a:lnTo>
                  <a:pt x="1142" y="295"/>
                </a:lnTo>
                <a:lnTo>
                  <a:pt x="1140" y="289"/>
                </a:lnTo>
                <a:lnTo>
                  <a:pt x="1138" y="284"/>
                </a:lnTo>
                <a:lnTo>
                  <a:pt x="1135" y="278"/>
                </a:lnTo>
                <a:lnTo>
                  <a:pt x="1131" y="273"/>
                </a:lnTo>
                <a:lnTo>
                  <a:pt x="1126" y="269"/>
                </a:lnTo>
                <a:lnTo>
                  <a:pt x="1119" y="264"/>
                </a:lnTo>
                <a:lnTo>
                  <a:pt x="1120" y="258"/>
                </a:lnTo>
                <a:lnTo>
                  <a:pt x="1119" y="252"/>
                </a:lnTo>
                <a:lnTo>
                  <a:pt x="1118" y="246"/>
                </a:lnTo>
                <a:lnTo>
                  <a:pt x="1116" y="240"/>
                </a:lnTo>
                <a:lnTo>
                  <a:pt x="1113" y="234"/>
                </a:lnTo>
                <a:lnTo>
                  <a:pt x="1109" y="227"/>
                </a:lnTo>
                <a:lnTo>
                  <a:pt x="1105" y="221"/>
                </a:lnTo>
                <a:lnTo>
                  <a:pt x="1101" y="215"/>
                </a:lnTo>
                <a:lnTo>
                  <a:pt x="1096" y="208"/>
                </a:lnTo>
                <a:lnTo>
                  <a:pt x="1091" y="203"/>
                </a:lnTo>
                <a:lnTo>
                  <a:pt x="1086" y="197"/>
                </a:lnTo>
                <a:lnTo>
                  <a:pt x="1081" y="191"/>
                </a:lnTo>
                <a:lnTo>
                  <a:pt x="1076" y="187"/>
                </a:lnTo>
                <a:lnTo>
                  <a:pt x="1071" y="182"/>
                </a:lnTo>
                <a:lnTo>
                  <a:pt x="1067" y="177"/>
                </a:lnTo>
                <a:lnTo>
                  <a:pt x="1063" y="173"/>
                </a:lnTo>
                <a:lnTo>
                  <a:pt x="1063" y="172"/>
                </a:lnTo>
                <a:lnTo>
                  <a:pt x="1064" y="169"/>
                </a:lnTo>
                <a:lnTo>
                  <a:pt x="1065" y="164"/>
                </a:lnTo>
                <a:lnTo>
                  <a:pt x="1065" y="157"/>
                </a:lnTo>
                <a:lnTo>
                  <a:pt x="1066" y="149"/>
                </a:lnTo>
                <a:lnTo>
                  <a:pt x="1066" y="139"/>
                </a:lnTo>
                <a:lnTo>
                  <a:pt x="1066" y="129"/>
                </a:lnTo>
                <a:lnTo>
                  <a:pt x="1065" y="118"/>
                </a:lnTo>
                <a:lnTo>
                  <a:pt x="1063" y="106"/>
                </a:lnTo>
                <a:lnTo>
                  <a:pt x="1060" y="95"/>
                </a:lnTo>
                <a:lnTo>
                  <a:pt x="1056" y="84"/>
                </a:lnTo>
                <a:lnTo>
                  <a:pt x="1051" y="73"/>
                </a:lnTo>
                <a:lnTo>
                  <a:pt x="1044" y="63"/>
                </a:lnTo>
                <a:lnTo>
                  <a:pt x="1036" y="53"/>
                </a:lnTo>
                <a:lnTo>
                  <a:pt x="1026" y="45"/>
                </a:lnTo>
                <a:lnTo>
                  <a:pt x="1014" y="38"/>
                </a:lnTo>
                <a:lnTo>
                  <a:pt x="992" y="29"/>
                </a:lnTo>
                <a:lnTo>
                  <a:pt x="976" y="24"/>
                </a:lnTo>
                <a:lnTo>
                  <a:pt x="965" y="23"/>
                </a:lnTo>
                <a:lnTo>
                  <a:pt x="958" y="24"/>
                </a:lnTo>
                <a:lnTo>
                  <a:pt x="954" y="27"/>
                </a:lnTo>
                <a:lnTo>
                  <a:pt x="952" y="30"/>
                </a:lnTo>
                <a:lnTo>
                  <a:pt x="952" y="33"/>
                </a:lnTo>
                <a:lnTo>
                  <a:pt x="952" y="34"/>
                </a:lnTo>
                <a:lnTo>
                  <a:pt x="954" y="43"/>
                </a:lnTo>
                <a:lnTo>
                  <a:pt x="956" y="53"/>
                </a:lnTo>
                <a:lnTo>
                  <a:pt x="958" y="62"/>
                </a:lnTo>
                <a:lnTo>
                  <a:pt x="960" y="71"/>
                </a:lnTo>
                <a:lnTo>
                  <a:pt x="963" y="81"/>
                </a:lnTo>
                <a:lnTo>
                  <a:pt x="965" y="90"/>
                </a:lnTo>
                <a:lnTo>
                  <a:pt x="967" y="99"/>
                </a:lnTo>
                <a:lnTo>
                  <a:pt x="969" y="109"/>
                </a:lnTo>
                <a:lnTo>
                  <a:pt x="964" y="116"/>
                </a:lnTo>
                <a:lnTo>
                  <a:pt x="958" y="123"/>
                </a:lnTo>
                <a:lnTo>
                  <a:pt x="954" y="130"/>
                </a:lnTo>
                <a:lnTo>
                  <a:pt x="948" y="137"/>
                </a:lnTo>
                <a:lnTo>
                  <a:pt x="943" y="144"/>
                </a:lnTo>
                <a:lnTo>
                  <a:pt x="939" y="152"/>
                </a:lnTo>
                <a:lnTo>
                  <a:pt x="933" y="159"/>
                </a:lnTo>
                <a:lnTo>
                  <a:pt x="929" y="166"/>
                </a:lnTo>
                <a:lnTo>
                  <a:pt x="923" y="173"/>
                </a:lnTo>
                <a:lnTo>
                  <a:pt x="919" y="180"/>
                </a:lnTo>
                <a:lnTo>
                  <a:pt x="913" y="188"/>
                </a:lnTo>
                <a:lnTo>
                  <a:pt x="909" y="195"/>
                </a:lnTo>
                <a:lnTo>
                  <a:pt x="903" y="202"/>
                </a:lnTo>
                <a:lnTo>
                  <a:pt x="899" y="209"/>
                </a:lnTo>
                <a:lnTo>
                  <a:pt x="893" y="216"/>
                </a:lnTo>
                <a:lnTo>
                  <a:pt x="889" y="223"/>
                </a:lnTo>
                <a:lnTo>
                  <a:pt x="888" y="225"/>
                </a:lnTo>
                <a:lnTo>
                  <a:pt x="886" y="229"/>
                </a:lnTo>
                <a:lnTo>
                  <a:pt x="883" y="236"/>
                </a:lnTo>
                <a:lnTo>
                  <a:pt x="879" y="245"/>
                </a:lnTo>
                <a:lnTo>
                  <a:pt x="874" y="256"/>
                </a:lnTo>
                <a:lnTo>
                  <a:pt x="868" y="269"/>
                </a:lnTo>
                <a:lnTo>
                  <a:pt x="861" y="282"/>
                </a:lnTo>
                <a:lnTo>
                  <a:pt x="854" y="297"/>
                </a:lnTo>
                <a:lnTo>
                  <a:pt x="846" y="312"/>
                </a:lnTo>
                <a:lnTo>
                  <a:pt x="838" y="327"/>
                </a:lnTo>
                <a:lnTo>
                  <a:pt x="830" y="342"/>
                </a:lnTo>
                <a:lnTo>
                  <a:pt x="821" y="356"/>
                </a:lnTo>
                <a:lnTo>
                  <a:pt x="813" y="369"/>
                </a:lnTo>
                <a:lnTo>
                  <a:pt x="804" y="381"/>
                </a:lnTo>
                <a:lnTo>
                  <a:pt x="796" y="391"/>
                </a:lnTo>
                <a:lnTo>
                  <a:pt x="789" y="399"/>
                </a:lnTo>
                <a:lnTo>
                  <a:pt x="781" y="407"/>
                </a:lnTo>
                <a:lnTo>
                  <a:pt x="772" y="416"/>
                </a:lnTo>
                <a:lnTo>
                  <a:pt x="763" y="426"/>
                </a:lnTo>
                <a:lnTo>
                  <a:pt x="754" y="436"/>
                </a:lnTo>
                <a:lnTo>
                  <a:pt x="745" y="447"/>
                </a:lnTo>
                <a:lnTo>
                  <a:pt x="736" y="458"/>
                </a:lnTo>
                <a:lnTo>
                  <a:pt x="727" y="469"/>
                </a:lnTo>
                <a:lnTo>
                  <a:pt x="718" y="480"/>
                </a:lnTo>
                <a:lnTo>
                  <a:pt x="710" y="491"/>
                </a:lnTo>
                <a:lnTo>
                  <a:pt x="703" y="500"/>
                </a:lnTo>
                <a:lnTo>
                  <a:pt x="696" y="509"/>
                </a:lnTo>
                <a:lnTo>
                  <a:pt x="690" y="517"/>
                </a:lnTo>
                <a:lnTo>
                  <a:pt x="685" y="523"/>
                </a:lnTo>
                <a:lnTo>
                  <a:pt x="681" y="528"/>
                </a:lnTo>
                <a:lnTo>
                  <a:pt x="679" y="531"/>
                </a:lnTo>
                <a:lnTo>
                  <a:pt x="678" y="532"/>
                </a:lnTo>
                <a:lnTo>
                  <a:pt x="673" y="542"/>
                </a:lnTo>
                <a:lnTo>
                  <a:pt x="668" y="552"/>
                </a:lnTo>
                <a:lnTo>
                  <a:pt x="663" y="563"/>
                </a:lnTo>
                <a:lnTo>
                  <a:pt x="658" y="573"/>
                </a:lnTo>
                <a:lnTo>
                  <a:pt x="653" y="582"/>
                </a:lnTo>
                <a:lnTo>
                  <a:pt x="648" y="592"/>
                </a:lnTo>
                <a:lnTo>
                  <a:pt x="643" y="603"/>
                </a:lnTo>
                <a:lnTo>
                  <a:pt x="638" y="613"/>
                </a:lnTo>
                <a:lnTo>
                  <a:pt x="633" y="623"/>
                </a:lnTo>
                <a:lnTo>
                  <a:pt x="628" y="633"/>
                </a:lnTo>
                <a:lnTo>
                  <a:pt x="623" y="643"/>
                </a:lnTo>
                <a:lnTo>
                  <a:pt x="618" y="654"/>
                </a:lnTo>
                <a:lnTo>
                  <a:pt x="613" y="664"/>
                </a:lnTo>
                <a:lnTo>
                  <a:pt x="607" y="674"/>
                </a:lnTo>
                <a:lnTo>
                  <a:pt x="603" y="684"/>
                </a:lnTo>
                <a:lnTo>
                  <a:pt x="597" y="694"/>
                </a:lnTo>
                <a:lnTo>
                  <a:pt x="597" y="695"/>
                </a:lnTo>
                <a:lnTo>
                  <a:pt x="595" y="700"/>
                </a:lnTo>
                <a:lnTo>
                  <a:pt x="592" y="707"/>
                </a:lnTo>
                <a:lnTo>
                  <a:pt x="588" y="716"/>
                </a:lnTo>
                <a:lnTo>
                  <a:pt x="583" y="727"/>
                </a:lnTo>
                <a:lnTo>
                  <a:pt x="577" y="739"/>
                </a:lnTo>
                <a:lnTo>
                  <a:pt x="570" y="753"/>
                </a:lnTo>
                <a:lnTo>
                  <a:pt x="563" y="768"/>
                </a:lnTo>
                <a:lnTo>
                  <a:pt x="555" y="784"/>
                </a:lnTo>
                <a:lnTo>
                  <a:pt x="545" y="800"/>
                </a:lnTo>
                <a:lnTo>
                  <a:pt x="536" y="816"/>
                </a:lnTo>
                <a:lnTo>
                  <a:pt x="526" y="831"/>
                </a:lnTo>
                <a:lnTo>
                  <a:pt x="515" y="847"/>
                </a:lnTo>
                <a:lnTo>
                  <a:pt x="504" y="861"/>
                </a:lnTo>
                <a:lnTo>
                  <a:pt x="492" y="874"/>
                </a:lnTo>
                <a:lnTo>
                  <a:pt x="480" y="886"/>
                </a:lnTo>
                <a:lnTo>
                  <a:pt x="474" y="892"/>
                </a:lnTo>
                <a:lnTo>
                  <a:pt x="466" y="898"/>
                </a:lnTo>
                <a:lnTo>
                  <a:pt x="458" y="905"/>
                </a:lnTo>
                <a:lnTo>
                  <a:pt x="450" y="912"/>
                </a:lnTo>
                <a:lnTo>
                  <a:pt x="441" y="918"/>
                </a:lnTo>
                <a:lnTo>
                  <a:pt x="432" y="925"/>
                </a:lnTo>
                <a:lnTo>
                  <a:pt x="422" y="932"/>
                </a:lnTo>
                <a:lnTo>
                  <a:pt x="412" y="939"/>
                </a:lnTo>
                <a:lnTo>
                  <a:pt x="402" y="947"/>
                </a:lnTo>
                <a:lnTo>
                  <a:pt x="391" y="954"/>
                </a:lnTo>
                <a:lnTo>
                  <a:pt x="380" y="961"/>
                </a:lnTo>
                <a:lnTo>
                  <a:pt x="369" y="967"/>
                </a:lnTo>
                <a:lnTo>
                  <a:pt x="358" y="975"/>
                </a:lnTo>
                <a:lnTo>
                  <a:pt x="346" y="981"/>
                </a:lnTo>
                <a:lnTo>
                  <a:pt x="335" y="987"/>
                </a:lnTo>
                <a:lnTo>
                  <a:pt x="323" y="993"/>
                </a:lnTo>
                <a:lnTo>
                  <a:pt x="310" y="999"/>
                </a:lnTo>
                <a:lnTo>
                  <a:pt x="299" y="1004"/>
                </a:lnTo>
                <a:lnTo>
                  <a:pt x="287" y="1009"/>
                </a:lnTo>
                <a:lnTo>
                  <a:pt x="274" y="1014"/>
                </a:lnTo>
                <a:lnTo>
                  <a:pt x="263" y="1018"/>
                </a:lnTo>
                <a:lnTo>
                  <a:pt x="251" y="1022"/>
                </a:lnTo>
                <a:lnTo>
                  <a:pt x="238" y="1024"/>
                </a:lnTo>
                <a:lnTo>
                  <a:pt x="226" y="1027"/>
                </a:lnTo>
                <a:lnTo>
                  <a:pt x="215" y="1029"/>
                </a:lnTo>
                <a:lnTo>
                  <a:pt x="204" y="1030"/>
                </a:lnTo>
                <a:lnTo>
                  <a:pt x="192" y="1031"/>
                </a:lnTo>
                <a:lnTo>
                  <a:pt x="181" y="1030"/>
                </a:lnTo>
                <a:lnTo>
                  <a:pt x="170" y="1029"/>
                </a:lnTo>
                <a:lnTo>
                  <a:pt x="160" y="1027"/>
                </a:lnTo>
                <a:lnTo>
                  <a:pt x="150" y="1024"/>
                </a:lnTo>
                <a:lnTo>
                  <a:pt x="140" y="1021"/>
                </a:lnTo>
                <a:lnTo>
                  <a:pt x="116" y="1011"/>
                </a:lnTo>
                <a:lnTo>
                  <a:pt x="99" y="1003"/>
                </a:lnTo>
                <a:lnTo>
                  <a:pt x="87" y="998"/>
                </a:lnTo>
                <a:lnTo>
                  <a:pt x="80" y="994"/>
                </a:lnTo>
                <a:lnTo>
                  <a:pt x="76" y="992"/>
                </a:lnTo>
                <a:lnTo>
                  <a:pt x="74" y="991"/>
                </a:lnTo>
                <a:lnTo>
                  <a:pt x="73" y="990"/>
                </a:lnTo>
                <a:lnTo>
                  <a:pt x="73" y="99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6" name="Freeform 6"/>
          <p:cNvSpPr>
            <a:spLocks/>
          </p:cNvSpPr>
          <p:nvPr/>
        </p:nvSpPr>
        <p:spPr bwMode="auto">
          <a:xfrm>
            <a:off x="7742238" y="3179763"/>
            <a:ext cx="241300" cy="382587"/>
          </a:xfrm>
          <a:custGeom>
            <a:avLst/>
            <a:gdLst>
              <a:gd name="T0" fmla="*/ 4 w 152"/>
              <a:gd name="T1" fmla="*/ 50 h 241"/>
              <a:gd name="T2" fmla="*/ 1 w 152"/>
              <a:gd name="T3" fmla="*/ 33 h 241"/>
              <a:gd name="T4" fmla="*/ 0 w 152"/>
              <a:gd name="T5" fmla="*/ 13 h 241"/>
              <a:gd name="T6" fmla="*/ 3 w 152"/>
              <a:gd name="T7" fmla="*/ 0 h 241"/>
              <a:gd name="T8" fmla="*/ 11 w 152"/>
              <a:gd name="T9" fmla="*/ 4 h 241"/>
              <a:gd name="T10" fmla="*/ 20 w 152"/>
              <a:gd name="T11" fmla="*/ 13 h 241"/>
              <a:gd name="T12" fmla="*/ 28 w 152"/>
              <a:gd name="T13" fmla="*/ 23 h 241"/>
              <a:gd name="T14" fmla="*/ 31 w 152"/>
              <a:gd name="T15" fmla="*/ 36 h 241"/>
              <a:gd name="T16" fmla="*/ 30 w 152"/>
              <a:gd name="T17" fmla="*/ 47 h 241"/>
              <a:gd name="T18" fmla="*/ 29 w 152"/>
              <a:gd name="T19" fmla="*/ 56 h 241"/>
              <a:gd name="T20" fmla="*/ 26 w 152"/>
              <a:gd name="T21" fmla="*/ 67 h 241"/>
              <a:gd name="T22" fmla="*/ 23 w 152"/>
              <a:gd name="T23" fmla="*/ 78 h 241"/>
              <a:gd name="T24" fmla="*/ 20 w 152"/>
              <a:gd name="T25" fmla="*/ 90 h 241"/>
              <a:gd name="T26" fmla="*/ 18 w 152"/>
              <a:gd name="T27" fmla="*/ 102 h 241"/>
              <a:gd name="T28" fmla="*/ 17 w 152"/>
              <a:gd name="T29" fmla="*/ 113 h 241"/>
              <a:gd name="T30" fmla="*/ 17 w 152"/>
              <a:gd name="T31" fmla="*/ 123 h 241"/>
              <a:gd name="T32" fmla="*/ 19 w 152"/>
              <a:gd name="T33" fmla="*/ 135 h 241"/>
              <a:gd name="T34" fmla="*/ 23 w 152"/>
              <a:gd name="T35" fmla="*/ 151 h 241"/>
              <a:gd name="T36" fmla="*/ 31 w 152"/>
              <a:gd name="T37" fmla="*/ 166 h 241"/>
              <a:gd name="T38" fmla="*/ 43 w 152"/>
              <a:gd name="T39" fmla="*/ 178 h 241"/>
              <a:gd name="T40" fmla="*/ 60 w 152"/>
              <a:gd name="T41" fmla="*/ 185 h 241"/>
              <a:gd name="T42" fmla="*/ 79 w 152"/>
              <a:gd name="T43" fmla="*/ 187 h 241"/>
              <a:gd name="T44" fmla="*/ 97 w 152"/>
              <a:gd name="T45" fmla="*/ 187 h 241"/>
              <a:gd name="T46" fmla="*/ 112 w 152"/>
              <a:gd name="T47" fmla="*/ 189 h 241"/>
              <a:gd name="T48" fmla="*/ 121 w 152"/>
              <a:gd name="T49" fmla="*/ 197 h 241"/>
              <a:gd name="T50" fmla="*/ 127 w 152"/>
              <a:gd name="T51" fmla="*/ 206 h 241"/>
              <a:gd name="T52" fmla="*/ 132 w 152"/>
              <a:gd name="T53" fmla="*/ 215 h 241"/>
              <a:gd name="T54" fmla="*/ 136 w 152"/>
              <a:gd name="T55" fmla="*/ 220 h 241"/>
              <a:gd name="T56" fmla="*/ 139 w 152"/>
              <a:gd name="T57" fmla="*/ 223 h 241"/>
              <a:gd name="T58" fmla="*/ 143 w 152"/>
              <a:gd name="T59" fmla="*/ 224 h 241"/>
              <a:gd name="T60" fmla="*/ 148 w 152"/>
              <a:gd name="T61" fmla="*/ 225 h 241"/>
              <a:gd name="T62" fmla="*/ 151 w 152"/>
              <a:gd name="T63" fmla="*/ 225 h 241"/>
              <a:gd name="T64" fmla="*/ 146 w 152"/>
              <a:gd name="T65" fmla="*/ 240 h 241"/>
              <a:gd name="T66" fmla="*/ 56 w 152"/>
              <a:gd name="T67" fmla="*/ 217 h 241"/>
              <a:gd name="T68" fmla="*/ 47 w 152"/>
              <a:gd name="T69" fmla="*/ 213 h 241"/>
              <a:gd name="T70" fmla="*/ 32 w 152"/>
              <a:gd name="T71" fmla="*/ 204 h 241"/>
              <a:gd name="T72" fmla="*/ 18 w 152"/>
              <a:gd name="T73" fmla="*/ 189 h 241"/>
              <a:gd name="T74" fmla="*/ 10 w 152"/>
              <a:gd name="T75" fmla="*/ 175 h 241"/>
              <a:gd name="T76" fmla="*/ 6 w 152"/>
              <a:gd name="T77" fmla="*/ 164 h 241"/>
              <a:gd name="T78" fmla="*/ 4 w 152"/>
              <a:gd name="T79" fmla="*/ 151 h 241"/>
              <a:gd name="T80" fmla="*/ 2 w 152"/>
              <a:gd name="T81" fmla="*/ 138 h 241"/>
              <a:gd name="T82" fmla="*/ 2 w 152"/>
              <a:gd name="T83" fmla="*/ 125 h 241"/>
              <a:gd name="T84" fmla="*/ 2 w 152"/>
              <a:gd name="T85" fmla="*/ 115 h 241"/>
              <a:gd name="T86" fmla="*/ 2 w 152"/>
              <a:gd name="T87" fmla="*/ 107 h 241"/>
              <a:gd name="T88" fmla="*/ 2 w 152"/>
              <a:gd name="T89" fmla="*/ 102 h 241"/>
              <a:gd name="T90" fmla="*/ 4 w 152"/>
              <a:gd name="T91" fmla="*/ 52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2" h="241">
                <a:moveTo>
                  <a:pt x="4" y="52"/>
                </a:moveTo>
                <a:lnTo>
                  <a:pt x="4" y="50"/>
                </a:lnTo>
                <a:lnTo>
                  <a:pt x="3" y="43"/>
                </a:lnTo>
                <a:lnTo>
                  <a:pt x="1" y="33"/>
                </a:lnTo>
                <a:lnTo>
                  <a:pt x="1" y="23"/>
                </a:lnTo>
                <a:lnTo>
                  <a:pt x="0" y="13"/>
                </a:lnTo>
                <a:lnTo>
                  <a:pt x="1" y="4"/>
                </a:lnTo>
                <a:lnTo>
                  <a:pt x="3" y="0"/>
                </a:lnTo>
                <a:lnTo>
                  <a:pt x="7" y="0"/>
                </a:lnTo>
                <a:lnTo>
                  <a:pt x="11" y="4"/>
                </a:lnTo>
                <a:lnTo>
                  <a:pt x="16" y="8"/>
                </a:lnTo>
                <a:lnTo>
                  <a:pt x="20" y="13"/>
                </a:lnTo>
                <a:lnTo>
                  <a:pt x="24" y="18"/>
                </a:lnTo>
                <a:lnTo>
                  <a:pt x="28" y="23"/>
                </a:lnTo>
                <a:lnTo>
                  <a:pt x="30" y="30"/>
                </a:lnTo>
                <a:lnTo>
                  <a:pt x="31" y="36"/>
                </a:lnTo>
                <a:lnTo>
                  <a:pt x="31" y="43"/>
                </a:lnTo>
                <a:lnTo>
                  <a:pt x="30" y="47"/>
                </a:lnTo>
                <a:lnTo>
                  <a:pt x="29" y="51"/>
                </a:lnTo>
                <a:lnTo>
                  <a:pt x="29" y="56"/>
                </a:lnTo>
                <a:lnTo>
                  <a:pt x="27" y="61"/>
                </a:lnTo>
                <a:lnTo>
                  <a:pt x="26" y="67"/>
                </a:lnTo>
                <a:lnTo>
                  <a:pt x="24" y="72"/>
                </a:lnTo>
                <a:lnTo>
                  <a:pt x="23" y="78"/>
                </a:lnTo>
                <a:lnTo>
                  <a:pt x="21" y="84"/>
                </a:lnTo>
                <a:lnTo>
                  <a:pt x="20" y="90"/>
                </a:lnTo>
                <a:lnTo>
                  <a:pt x="19" y="96"/>
                </a:lnTo>
                <a:lnTo>
                  <a:pt x="18" y="102"/>
                </a:lnTo>
                <a:lnTo>
                  <a:pt x="17" y="108"/>
                </a:lnTo>
                <a:lnTo>
                  <a:pt x="17" y="113"/>
                </a:lnTo>
                <a:lnTo>
                  <a:pt x="16" y="118"/>
                </a:lnTo>
                <a:lnTo>
                  <a:pt x="17" y="123"/>
                </a:lnTo>
                <a:lnTo>
                  <a:pt x="17" y="127"/>
                </a:lnTo>
                <a:lnTo>
                  <a:pt x="19" y="135"/>
                </a:lnTo>
                <a:lnTo>
                  <a:pt x="21" y="143"/>
                </a:lnTo>
                <a:lnTo>
                  <a:pt x="23" y="151"/>
                </a:lnTo>
                <a:lnTo>
                  <a:pt x="27" y="159"/>
                </a:lnTo>
                <a:lnTo>
                  <a:pt x="31" y="166"/>
                </a:lnTo>
                <a:lnTo>
                  <a:pt x="36" y="172"/>
                </a:lnTo>
                <a:lnTo>
                  <a:pt x="43" y="178"/>
                </a:lnTo>
                <a:lnTo>
                  <a:pt x="51" y="182"/>
                </a:lnTo>
                <a:lnTo>
                  <a:pt x="60" y="185"/>
                </a:lnTo>
                <a:lnTo>
                  <a:pt x="69" y="187"/>
                </a:lnTo>
                <a:lnTo>
                  <a:pt x="79" y="187"/>
                </a:lnTo>
                <a:lnTo>
                  <a:pt x="88" y="187"/>
                </a:lnTo>
                <a:lnTo>
                  <a:pt x="97" y="187"/>
                </a:lnTo>
                <a:lnTo>
                  <a:pt x="105" y="187"/>
                </a:lnTo>
                <a:lnTo>
                  <a:pt x="112" y="189"/>
                </a:lnTo>
                <a:lnTo>
                  <a:pt x="117" y="193"/>
                </a:lnTo>
                <a:lnTo>
                  <a:pt x="121" y="197"/>
                </a:lnTo>
                <a:lnTo>
                  <a:pt x="124" y="202"/>
                </a:lnTo>
                <a:lnTo>
                  <a:pt x="127" y="206"/>
                </a:lnTo>
                <a:lnTo>
                  <a:pt x="130" y="211"/>
                </a:lnTo>
                <a:lnTo>
                  <a:pt x="132" y="215"/>
                </a:lnTo>
                <a:lnTo>
                  <a:pt x="134" y="218"/>
                </a:lnTo>
                <a:lnTo>
                  <a:pt x="136" y="220"/>
                </a:lnTo>
                <a:lnTo>
                  <a:pt x="137" y="222"/>
                </a:lnTo>
                <a:lnTo>
                  <a:pt x="139" y="223"/>
                </a:lnTo>
                <a:lnTo>
                  <a:pt x="141" y="224"/>
                </a:lnTo>
                <a:lnTo>
                  <a:pt x="143" y="224"/>
                </a:lnTo>
                <a:lnTo>
                  <a:pt x="146" y="225"/>
                </a:lnTo>
                <a:lnTo>
                  <a:pt x="148" y="225"/>
                </a:lnTo>
                <a:lnTo>
                  <a:pt x="149" y="225"/>
                </a:lnTo>
                <a:lnTo>
                  <a:pt x="151" y="225"/>
                </a:lnTo>
                <a:lnTo>
                  <a:pt x="151" y="225"/>
                </a:lnTo>
                <a:lnTo>
                  <a:pt x="146" y="240"/>
                </a:lnTo>
                <a:lnTo>
                  <a:pt x="57" y="218"/>
                </a:lnTo>
                <a:lnTo>
                  <a:pt x="56" y="217"/>
                </a:lnTo>
                <a:lnTo>
                  <a:pt x="52" y="215"/>
                </a:lnTo>
                <a:lnTo>
                  <a:pt x="47" y="213"/>
                </a:lnTo>
                <a:lnTo>
                  <a:pt x="39" y="209"/>
                </a:lnTo>
                <a:lnTo>
                  <a:pt x="32" y="204"/>
                </a:lnTo>
                <a:lnTo>
                  <a:pt x="24" y="197"/>
                </a:lnTo>
                <a:lnTo>
                  <a:pt x="18" y="189"/>
                </a:lnTo>
                <a:lnTo>
                  <a:pt x="12" y="180"/>
                </a:lnTo>
                <a:lnTo>
                  <a:pt x="10" y="175"/>
                </a:lnTo>
                <a:lnTo>
                  <a:pt x="8" y="169"/>
                </a:lnTo>
                <a:lnTo>
                  <a:pt x="6" y="164"/>
                </a:lnTo>
                <a:lnTo>
                  <a:pt x="5" y="157"/>
                </a:lnTo>
                <a:lnTo>
                  <a:pt x="4" y="151"/>
                </a:lnTo>
                <a:lnTo>
                  <a:pt x="3" y="144"/>
                </a:lnTo>
                <a:lnTo>
                  <a:pt x="2" y="138"/>
                </a:lnTo>
                <a:lnTo>
                  <a:pt x="2" y="132"/>
                </a:lnTo>
                <a:lnTo>
                  <a:pt x="2" y="125"/>
                </a:lnTo>
                <a:lnTo>
                  <a:pt x="2" y="120"/>
                </a:lnTo>
                <a:lnTo>
                  <a:pt x="2" y="115"/>
                </a:lnTo>
                <a:lnTo>
                  <a:pt x="2" y="110"/>
                </a:lnTo>
                <a:lnTo>
                  <a:pt x="2" y="107"/>
                </a:lnTo>
                <a:lnTo>
                  <a:pt x="2" y="104"/>
                </a:lnTo>
                <a:lnTo>
                  <a:pt x="2" y="102"/>
                </a:lnTo>
                <a:lnTo>
                  <a:pt x="2" y="102"/>
                </a:lnTo>
                <a:lnTo>
                  <a:pt x="4" y="52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7" name="Freeform 7"/>
          <p:cNvSpPr>
            <a:spLocks/>
          </p:cNvSpPr>
          <p:nvPr/>
        </p:nvSpPr>
        <p:spPr bwMode="auto">
          <a:xfrm>
            <a:off x="7804150" y="3336925"/>
            <a:ext cx="77788" cy="68263"/>
          </a:xfrm>
          <a:custGeom>
            <a:avLst/>
            <a:gdLst>
              <a:gd name="T0" fmla="*/ 0 w 49"/>
              <a:gd name="T1" fmla="*/ 42 h 43"/>
              <a:gd name="T2" fmla="*/ 0 w 49"/>
              <a:gd name="T3" fmla="*/ 41 h 43"/>
              <a:gd name="T4" fmla="*/ 0 w 49"/>
              <a:gd name="T5" fmla="*/ 38 h 43"/>
              <a:gd name="T6" fmla="*/ 1 w 49"/>
              <a:gd name="T7" fmla="*/ 33 h 43"/>
              <a:gd name="T8" fmla="*/ 2 w 49"/>
              <a:gd name="T9" fmla="*/ 27 h 43"/>
              <a:gd name="T10" fmla="*/ 4 w 49"/>
              <a:gd name="T11" fmla="*/ 22 h 43"/>
              <a:gd name="T12" fmla="*/ 7 w 49"/>
              <a:gd name="T13" fmla="*/ 15 h 43"/>
              <a:gd name="T14" fmla="*/ 10 w 49"/>
              <a:gd name="T15" fmla="*/ 10 h 43"/>
              <a:gd name="T16" fmla="*/ 16 w 49"/>
              <a:gd name="T17" fmla="*/ 6 h 43"/>
              <a:gd name="T18" fmla="*/ 21 w 49"/>
              <a:gd name="T19" fmla="*/ 3 h 43"/>
              <a:gd name="T20" fmla="*/ 27 w 49"/>
              <a:gd name="T21" fmla="*/ 1 h 43"/>
              <a:gd name="T22" fmla="*/ 33 w 49"/>
              <a:gd name="T23" fmla="*/ 0 h 43"/>
              <a:gd name="T24" fmla="*/ 38 w 49"/>
              <a:gd name="T25" fmla="*/ 0 h 43"/>
              <a:gd name="T26" fmla="*/ 43 w 49"/>
              <a:gd name="T27" fmla="*/ 1 h 43"/>
              <a:gd name="T28" fmla="*/ 46 w 49"/>
              <a:gd name="T29" fmla="*/ 2 h 43"/>
              <a:gd name="T30" fmla="*/ 48 w 49"/>
              <a:gd name="T31" fmla="*/ 5 h 43"/>
              <a:gd name="T32" fmla="*/ 48 w 49"/>
              <a:gd name="T33" fmla="*/ 7 h 43"/>
              <a:gd name="T34" fmla="*/ 47 w 49"/>
              <a:gd name="T35" fmla="*/ 10 h 43"/>
              <a:gd name="T36" fmla="*/ 44 w 49"/>
              <a:gd name="T37" fmla="*/ 13 h 43"/>
              <a:gd name="T38" fmla="*/ 40 w 49"/>
              <a:gd name="T39" fmla="*/ 15 h 43"/>
              <a:gd name="T40" fmla="*/ 36 w 49"/>
              <a:gd name="T41" fmla="*/ 16 h 43"/>
              <a:gd name="T42" fmla="*/ 31 w 49"/>
              <a:gd name="T43" fmla="*/ 18 h 43"/>
              <a:gd name="T44" fmla="*/ 26 w 49"/>
              <a:gd name="T45" fmla="*/ 21 h 43"/>
              <a:gd name="T46" fmla="*/ 21 w 49"/>
              <a:gd name="T47" fmla="*/ 24 h 43"/>
              <a:gd name="T48" fmla="*/ 17 w 49"/>
              <a:gd name="T49" fmla="*/ 28 h 43"/>
              <a:gd name="T50" fmla="*/ 13 w 49"/>
              <a:gd name="T51" fmla="*/ 32 h 43"/>
              <a:gd name="T52" fmla="*/ 10 w 49"/>
              <a:gd name="T53" fmla="*/ 35 h 43"/>
              <a:gd name="T54" fmla="*/ 7 w 49"/>
              <a:gd name="T55" fmla="*/ 38 h 43"/>
              <a:gd name="T56" fmla="*/ 5 w 49"/>
              <a:gd name="T57" fmla="*/ 40 h 43"/>
              <a:gd name="T58" fmla="*/ 3 w 49"/>
              <a:gd name="T59" fmla="*/ 41 h 43"/>
              <a:gd name="T60" fmla="*/ 1 w 49"/>
              <a:gd name="T61" fmla="*/ 42 h 43"/>
              <a:gd name="T62" fmla="*/ 1 w 49"/>
              <a:gd name="T63" fmla="*/ 42 h 43"/>
              <a:gd name="T64" fmla="*/ 0 w 49"/>
              <a:gd name="T65" fmla="*/ 4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" h="43">
                <a:moveTo>
                  <a:pt x="0" y="42"/>
                </a:moveTo>
                <a:lnTo>
                  <a:pt x="0" y="41"/>
                </a:lnTo>
                <a:lnTo>
                  <a:pt x="0" y="38"/>
                </a:lnTo>
                <a:lnTo>
                  <a:pt x="1" y="33"/>
                </a:lnTo>
                <a:lnTo>
                  <a:pt x="2" y="27"/>
                </a:lnTo>
                <a:lnTo>
                  <a:pt x="4" y="22"/>
                </a:lnTo>
                <a:lnTo>
                  <a:pt x="7" y="15"/>
                </a:lnTo>
                <a:lnTo>
                  <a:pt x="10" y="10"/>
                </a:lnTo>
                <a:lnTo>
                  <a:pt x="16" y="6"/>
                </a:lnTo>
                <a:lnTo>
                  <a:pt x="21" y="3"/>
                </a:lnTo>
                <a:lnTo>
                  <a:pt x="27" y="1"/>
                </a:lnTo>
                <a:lnTo>
                  <a:pt x="33" y="0"/>
                </a:lnTo>
                <a:lnTo>
                  <a:pt x="38" y="0"/>
                </a:lnTo>
                <a:lnTo>
                  <a:pt x="43" y="1"/>
                </a:lnTo>
                <a:lnTo>
                  <a:pt x="46" y="2"/>
                </a:lnTo>
                <a:lnTo>
                  <a:pt x="48" y="5"/>
                </a:lnTo>
                <a:lnTo>
                  <a:pt x="48" y="7"/>
                </a:lnTo>
                <a:lnTo>
                  <a:pt x="47" y="10"/>
                </a:lnTo>
                <a:lnTo>
                  <a:pt x="44" y="13"/>
                </a:lnTo>
                <a:lnTo>
                  <a:pt x="40" y="15"/>
                </a:lnTo>
                <a:lnTo>
                  <a:pt x="36" y="16"/>
                </a:lnTo>
                <a:lnTo>
                  <a:pt x="31" y="18"/>
                </a:lnTo>
                <a:lnTo>
                  <a:pt x="26" y="21"/>
                </a:lnTo>
                <a:lnTo>
                  <a:pt x="21" y="24"/>
                </a:lnTo>
                <a:lnTo>
                  <a:pt x="17" y="28"/>
                </a:lnTo>
                <a:lnTo>
                  <a:pt x="13" y="32"/>
                </a:lnTo>
                <a:lnTo>
                  <a:pt x="10" y="35"/>
                </a:lnTo>
                <a:lnTo>
                  <a:pt x="7" y="38"/>
                </a:lnTo>
                <a:lnTo>
                  <a:pt x="5" y="40"/>
                </a:lnTo>
                <a:lnTo>
                  <a:pt x="3" y="41"/>
                </a:lnTo>
                <a:lnTo>
                  <a:pt x="1" y="42"/>
                </a:lnTo>
                <a:lnTo>
                  <a:pt x="1" y="42"/>
                </a:lnTo>
                <a:lnTo>
                  <a:pt x="0" y="42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8" name="Freeform 8"/>
          <p:cNvSpPr>
            <a:spLocks/>
          </p:cNvSpPr>
          <p:nvPr/>
        </p:nvSpPr>
        <p:spPr bwMode="auto">
          <a:xfrm>
            <a:off x="7926388" y="3538538"/>
            <a:ext cx="106362" cy="887412"/>
          </a:xfrm>
          <a:custGeom>
            <a:avLst/>
            <a:gdLst>
              <a:gd name="T0" fmla="*/ 37 w 67"/>
              <a:gd name="T1" fmla="*/ 18 h 559"/>
              <a:gd name="T2" fmla="*/ 57 w 67"/>
              <a:gd name="T3" fmla="*/ 35 h 559"/>
              <a:gd name="T4" fmla="*/ 66 w 67"/>
              <a:gd name="T5" fmla="*/ 43 h 559"/>
              <a:gd name="T6" fmla="*/ 44 w 67"/>
              <a:gd name="T7" fmla="*/ 57 h 559"/>
              <a:gd name="T8" fmla="*/ 35 w 67"/>
              <a:gd name="T9" fmla="*/ 88 h 559"/>
              <a:gd name="T10" fmla="*/ 46 w 67"/>
              <a:gd name="T11" fmla="*/ 100 h 559"/>
              <a:gd name="T12" fmla="*/ 31 w 67"/>
              <a:gd name="T13" fmla="*/ 115 h 559"/>
              <a:gd name="T14" fmla="*/ 28 w 67"/>
              <a:gd name="T15" fmla="*/ 147 h 559"/>
              <a:gd name="T16" fmla="*/ 35 w 67"/>
              <a:gd name="T17" fmla="*/ 158 h 559"/>
              <a:gd name="T18" fmla="*/ 44 w 67"/>
              <a:gd name="T19" fmla="*/ 161 h 559"/>
              <a:gd name="T20" fmla="*/ 25 w 67"/>
              <a:gd name="T21" fmla="*/ 177 h 559"/>
              <a:gd name="T22" fmla="*/ 22 w 67"/>
              <a:gd name="T23" fmla="*/ 221 h 559"/>
              <a:gd name="T24" fmla="*/ 28 w 67"/>
              <a:gd name="T25" fmla="*/ 236 h 559"/>
              <a:gd name="T26" fmla="*/ 36 w 67"/>
              <a:gd name="T27" fmla="*/ 244 h 559"/>
              <a:gd name="T28" fmla="*/ 19 w 67"/>
              <a:gd name="T29" fmla="*/ 268 h 559"/>
              <a:gd name="T30" fmla="*/ 15 w 67"/>
              <a:gd name="T31" fmla="*/ 307 h 559"/>
              <a:gd name="T32" fmla="*/ 15 w 67"/>
              <a:gd name="T33" fmla="*/ 337 h 559"/>
              <a:gd name="T34" fmla="*/ 17 w 67"/>
              <a:gd name="T35" fmla="*/ 376 h 559"/>
              <a:gd name="T36" fmla="*/ 22 w 67"/>
              <a:gd name="T37" fmla="*/ 406 h 559"/>
              <a:gd name="T38" fmla="*/ 25 w 67"/>
              <a:gd name="T39" fmla="*/ 430 h 559"/>
              <a:gd name="T40" fmla="*/ 28 w 67"/>
              <a:gd name="T41" fmla="*/ 452 h 559"/>
              <a:gd name="T42" fmla="*/ 28 w 67"/>
              <a:gd name="T43" fmla="*/ 474 h 559"/>
              <a:gd name="T44" fmla="*/ 25 w 67"/>
              <a:gd name="T45" fmla="*/ 496 h 559"/>
              <a:gd name="T46" fmla="*/ 21 w 67"/>
              <a:gd name="T47" fmla="*/ 517 h 559"/>
              <a:gd name="T48" fmla="*/ 14 w 67"/>
              <a:gd name="T49" fmla="*/ 536 h 559"/>
              <a:gd name="T50" fmla="*/ 3 w 67"/>
              <a:gd name="T51" fmla="*/ 554 h 559"/>
              <a:gd name="T52" fmla="*/ 1 w 67"/>
              <a:gd name="T53" fmla="*/ 554 h 559"/>
              <a:gd name="T54" fmla="*/ 6 w 67"/>
              <a:gd name="T55" fmla="*/ 538 h 559"/>
              <a:gd name="T56" fmla="*/ 12 w 67"/>
              <a:gd name="T57" fmla="*/ 513 h 559"/>
              <a:gd name="T58" fmla="*/ 15 w 67"/>
              <a:gd name="T59" fmla="*/ 485 h 559"/>
              <a:gd name="T60" fmla="*/ 13 w 67"/>
              <a:gd name="T61" fmla="*/ 457 h 559"/>
              <a:gd name="T62" fmla="*/ 9 w 67"/>
              <a:gd name="T63" fmla="*/ 430 h 559"/>
              <a:gd name="T64" fmla="*/ 6 w 67"/>
              <a:gd name="T65" fmla="*/ 406 h 559"/>
              <a:gd name="T66" fmla="*/ 4 w 67"/>
              <a:gd name="T67" fmla="*/ 385 h 559"/>
              <a:gd name="T68" fmla="*/ 7 w 67"/>
              <a:gd name="T69" fmla="*/ 365 h 559"/>
              <a:gd name="T70" fmla="*/ 8 w 67"/>
              <a:gd name="T71" fmla="*/ 348 h 559"/>
              <a:gd name="T72" fmla="*/ 5 w 67"/>
              <a:gd name="T73" fmla="*/ 306 h 559"/>
              <a:gd name="T74" fmla="*/ 9 w 67"/>
              <a:gd name="T75" fmla="*/ 277 h 559"/>
              <a:gd name="T76" fmla="*/ 8 w 67"/>
              <a:gd name="T77" fmla="*/ 249 h 559"/>
              <a:gd name="T78" fmla="*/ 8 w 67"/>
              <a:gd name="T79" fmla="*/ 214 h 559"/>
              <a:gd name="T80" fmla="*/ 11 w 67"/>
              <a:gd name="T81" fmla="*/ 179 h 559"/>
              <a:gd name="T82" fmla="*/ 18 w 67"/>
              <a:gd name="T83" fmla="*/ 144 h 559"/>
              <a:gd name="T84" fmla="*/ 19 w 67"/>
              <a:gd name="T85" fmla="*/ 129 h 559"/>
              <a:gd name="T86" fmla="*/ 20 w 67"/>
              <a:gd name="T87" fmla="*/ 108 h 559"/>
              <a:gd name="T88" fmla="*/ 27 w 67"/>
              <a:gd name="T89" fmla="*/ 87 h 559"/>
              <a:gd name="T90" fmla="*/ 29 w 67"/>
              <a:gd name="T91" fmla="*/ 62 h 559"/>
              <a:gd name="T92" fmla="*/ 28 w 67"/>
              <a:gd name="T93" fmla="*/ 35 h 559"/>
              <a:gd name="T94" fmla="*/ 24 w 67"/>
              <a:gd name="T95" fmla="*/ 11 h 559"/>
              <a:gd name="T96" fmla="*/ 28 w 67"/>
              <a:gd name="T97" fmla="*/ 2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7" h="559">
                <a:moveTo>
                  <a:pt x="30" y="0"/>
                </a:moveTo>
                <a:lnTo>
                  <a:pt x="31" y="5"/>
                </a:lnTo>
                <a:lnTo>
                  <a:pt x="33" y="11"/>
                </a:lnTo>
                <a:lnTo>
                  <a:pt x="37" y="18"/>
                </a:lnTo>
                <a:lnTo>
                  <a:pt x="42" y="25"/>
                </a:lnTo>
                <a:lnTo>
                  <a:pt x="46" y="30"/>
                </a:lnTo>
                <a:lnTo>
                  <a:pt x="52" y="34"/>
                </a:lnTo>
                <a:lnTo>
                  <a:pt x="57" y="35"/>
                </a:lnTo>
                <a:lnTo>
                  <a:pt x="63" y="34"/>
                </a:lnTo>
                <a:lnTo>
                  <a:pt x="64" y="36"/>
                </a:lnTo>
                <a:lnTo>
                  <a:pt x="65" y="39"/>
                </a:lnTo>
                <a:lnTo>
                  <a:pt x="66" y="43"/>
                </a:lnTo>
                <a:lnTo>
                  <a:pt x="66" y="45"/>
                </a:lnTo>
                <a:lnTo>
                  <a:pt x="57" y="48"/>
                </a:lnTo>
                <a:lnTo>
                  <a:pt x="50" y="52"/>
                </a:lnTo>
                <a:lnTo>
                  <a:pt x="44" y="57"/>
                </a:lnTo>
                <a:lnTo>
                  <a:pt x="39" y="63"/>
                </a:lnTo>
                <a:lnTo>
                  <a:pt x="36" y="71"/>
                </a:lnTo>
                <a:lnTo>
                  <a:pt x="35" y="79"/>
                </a:lnTo>
                <a:lnTo>
                  <a:pt x="35" y="88"/>
                </a:lnTo>
                <a:lnTo>
                  <a:pt x="37" y="97"/>
                </a:lnTo>
                <a:lnTo>
                  <a:pt x="40" y="98"/>
                </a:lnTo>
                <a:lnTo>
                  <a:pt x="43" y="99"/>
                </a:lnTo>
                <a:lnTo>
                  <a:pt x="46" y="100"/>
                </a:lnTo>
                <a:lnTo>
                  <a:pt x="50" y="101"/>
                </a:lnTo>
                <a:lnTo>
                  <a:pt x="41" y="104"/>
                </a:lnTo>
                <a:lnTo>
                  <a:pt x="35" y="109"/>
                </a:lnTo>
                <a:lnTo>
                  <a:pt x="31" y="115"/>
                </a:lnTo>
                <a:lnTo>
                  <a:pt x="28" y="122"/>
                </a:lnTo>
                <a:lnTo>
                  <a:pt x="27" y="130"/>
                </a:lnTo>
                <a:lnTo>
                  <a:pt x="27" y="139"/>
                </a:lnTo>
                <a:lnTo>
                  <a:pt x="28" y="147"/>
                </a:lnTo>
                <a:lnTo>
                  <a:pt x="28" y="155"/>
                </a:lnTo>
                <a:lnTo>
                  <a:pt x="31" y="156"/>
                </a:lnTo>
                <a:lnTo>
                  <a:pt x="33" y="157"/>
                </a:lnTo>
                <a:lnTo>
                  <a:pt x="35" y="158"/>
                </a:lnTo>
                <a:lnTo>
                  <a:pt x="37" y="158"/>
                </a:lnTo>
                <a:lnTo>
                  <a:pt x="40" y="159"/>
                </a:lnTo>
                <a:lnTo>
                  <a:pt x="42" y="160"/>
                </a:lnTo>
                <a:lnTo>
                  <a:pt x="44" y="161"/>
                </a:lnTo>
                <a:lnTo>
                  <a:pt x="46" y="162"/>
                </a:lnTo>
                <a:lnTo>
                  <a:pt x="37" y="163"/>
                </a:lnTo>
                <a:lnTo>
                  <a:pt x="30" y="168"/>
                </a:lnTo>
                <a:lnTo>
                  <a:pt x="25" y="177"/>
                </a:lnTo>
                <a:lnTo>
                  <a:pt x="23" y="187"/>
                </a:lnTo>
                <a:lnTo>
                  <a:pt x="22" y="199"/>
                </a:lnTo>
                <a:lnTo>
                  <a:pt x="21" y="210"/>
                </a:lnTo>
                <a:lnTo>
                  <a:pt x="22" y="221"/>
                </a:lnTo>
                <a:lnTo>
                  <a:pt x="22" y="228"/>
                </a:lnTo>
                <a:lnTo>
                  <a:pt x="24" y="231"/>
                </a:lnTo>
                <a:lnTo>
                  <a:pt x="26" y="233"/>
                </a:lnTo>
                <a:lnTo>
                  <a:pt x="28" y="236"/>
                </a:lnTo>
                <a:lnTo>
                  <a:pt x="30" y="237"/>
                </a:lnTo>
                <a:lnTo>
                  <a:pt x="32" y="240"/>
                </a:lnTo>
                <a:lnTo>
                  <a:pt x="34" y="242"/>
                </a:lnTo>
                <a:lnTo>
                  <a:pt x="36" y="244"/>
                </a:lnTo>
                <a:lnTo>
                  <a:pt x="38" y="246"/>
                </a:lnTo>
                <a:lnTo>
                  <a:pt x="29" y="252"/>
                </a:lnTo>
                <a:lnTo>
                  <a:pt x="23" y="259"/>
                </a:lnTo>
                <a:lnTo>
                  <a:pt x="19" y="268"/>
                </a:lnTo>
                <a:lnTo>
                  <a:pt x="16" y="277"/>
                </a:lnTo>
                <a:lnTo>
                  <a:pt x="15" y="287"/>
                </a:lnTo>
                <a:lnTo>
                  <a:pt x="15" y="297"/>
                </a:lnTo>
                <a:lnTo>
                  <a:pt x="15" y="307"/>
                </a:lnTo>
                <a:lnTo>
                  <a:pt x="15" y="318"/>
                </a:lnTo>
                <a:lnTo>
                  <a:pt x="15" y="323"/>
                </a:lnTo>
                <a:lnTo>
                  <a:pt x="15" y="330"/>
                </a:lnTo>
                <a:lnTo>
                  <a:pt x="15" y="337"/>
                </a:lnTo>
                <a:lnTo>
                  <a:pt x="15" y="346"/>
                </a:lnTo>
                <a:lnTo>
                  <a:pt x="15" y="355"/>
                </a:lnTo>
                <a:lnTo>
                  <a:pt x="16" y="365"/>
                </a:lnTo>
                <a:lnTo>
                  <a:pt x="17" y="376"/>
                </a:lnTo>
                <a:lnTo>
                  <a:pt x="19" y="388"/>
                </a:lnTo>
                <a:lnTo>
                  <a:pt x="20" y="394"/>
                </a:lnTo>
                <a:lnTo>
                  <a:pt x="21" y="400"/>
                </a:lnTo>
                <a:lnTo>
                  <a:pt x="22" y="406"/>
                </a:lnTo>
                <a:lnTo>
                  <a:pt x="23" y="412"/>
                </a:lnTo>
                <a:lnTo>
                  <a:pt x="24" y="418"/>
                </a:lnTo>
                <a:lnTo>
                  <a:pt x="24" y="424"/>
                </a:lnTo>
                <a:lnTo>
                  <a:pt x="25" y="430"/>
                </a:lnTo>
                <a:lnTo>
                  <a:pt x="26" y="436"/>
                </a:lnTo>
                <a:lnTo>
                  <a:pt x="27" y="441"/>
                </a:lnTo>
                <a:lnTo>
                  <a:pt x="28" y="447"/>
                </a:lnTo>
                <a:lnTo>
                  <a:pt x="28" y="452"/>
                </a:lnTo>
                <a:lnTo>
                  <a:pt x="28" y="458"/>
                </a:lnTo>
                <a:lnTo>
                  <a:pt x="28" y="463"/>
                </a:lnTo>
                <a:lnTo>
                  <a:pt x="28" y="469"/>
                </a:lnTo>
                <a:lnTo>
                  <a:pt x="28" y="474"/>
                </a:lnTo>
                <a:lnTo>
                  <a:pt x="27" y="479"/>
                </a:lnTo>
                <a:lnTo>
                  <a:pt x="26" y="485"/>
                </a:lnTo>
                <a:lnTo>
                  <a:pt x="26" y="491"/>
                </a:lnTo>
                <a:lnTo>
                  <a:pt x="25" y="496"/>
                </a:lnTo>
                <a:lnTo>
                  <a:pt x="24" y="502"/>
                </a:lnTo>
                <a:lnTo>
                  <a:pt x="23" y="507"/>
                </a:lnTo>
                <a:lnTo>
                  <a:pt x="22" y="512"/>
                </a:lnTo>
                <a:lnTo>
                  <a:pt x="21" y="517"/>
                </a:lnTo>
                <a:lnTo>
                  <a:pt x="19" y="521"/>
                </a:lnTo>
                <a:lnTo>
                  <a:pt x="17" y="527"/>
                </a:lnTo>
                <a:lnTo>
                  <a:pt x="16" y="531"/>
                </a:lnTo>
                <a:lnTo>
                  <a:pt x="14" y="536"/>
                </a:lnTo>
                <a:lnTo>
                  <a:pt x="12" y="540"/>
                </a:lnTo>
                <a:lnTo>
                  <a:pt x="9" y="545"/>
                </a:lnTo>
                <a:lnTo>
                  <a:pt x="6" y="549"/>
                </a:lnTo>
                <a:lnTo>
                  <a:pt x="3" y="554"/>
                </a:lnTo>
                <a:lnTo>
                  <a:pt x="0" y="558"/>
                </a:lnTo>
                <a:lnTo>
                  <a:pt x="0" y="558"/>
                </a:lnTo>
                <a:lnTo>
                  <a:pt x="0" y="557"/>
                </a:lnTo>
                <a:lnTo>
                  <a:pt x="1" y="554"/>
                </a:lnTo>
                <a:lnTo>
                  <a:pt x="2" y="551"/>
                </a:lnTo>
                <a:lnTo>
                  <a:pt x="4" y="547"/>
                </a:lnTo>
                <a:lnTo>
                  <a:pt x="5" y="543"/>
                </a:lnTo>
                <a:lnTo>
                  <a:pt x="6" y="538"/>
                </a:lnTo>
                <a:lnTo>
                  <a:pt x="8" y="532"/>
                </a:lnTo>
                <a:lnTo>
                  <a:pt x="9" y="527"/>
                </a:lnTo>
                <a:lnTo>
                  <a:pt x="11" y="520"/>
                </a:lnTo>
                <a:lnTo>
                  <a:pt x="12" y="513"/>
                </a:lnTo>
                <a:lnTo>
                  <a:pt x="13" y="507"/>
                </a:lnTo>
                <a:lnTo>
                  <a:pt x="14" y="500"/>
                </a:lnTo>
                <a:lnTo>
                  <a:pt x="15" y="492"/>
                </a:lnTo>
                <a:lnTo>
                  <a:pt x="15" y="485"/>
                </a:lnTo>
                <a:lnTo>
                  <a:pt x="15" y="478"/>
                </a:lnTo>
                <a:lnTo>
                  <a:pt x="14" y="471"/>
                </a:lnTo>
                <a:lnTo>
                  <a:pt x="14" y="464"/>
                </a:lnTo>
                <a:lnTo>
                  <a:pt x="13" y="457"/>
                </a:lnTo>
                <a:lnTo>
                  <a:pt x="12" y="450"/>
                </a:lnTo>
                <a:lnTo>
                  <a:pt x="11" y="444"/>
                </a:lnTo>
                <a:lnTo>
                  <a:pt x="10" y="437"/>
                </a:lnTo>
                <a:lnTo>
                  <a:pt x="9" y="430"/>
                </a:lnTo>
                <a:lnTo>
                  <a:pt x="8" y="424"/>
                </a:lnTo>
                <a:lnTo>
                  <a:pt x="7" y="418"/>
                </a:lnTo>
                <a:lnTo>
                  <a:pt x="6" y="412"/>
                </a:lnTo>
                <a:lnTo>
                  <a:pt x="6" y="406"/>
                </a:lnTo>
                <a:lnTo>
                  <a:pt x="5" y="401"/>
                </a:lnTo>
                <a:lnTo>
                  <a:pt x="4" y="395"/>
                </a:lnTo>
                <a:lnTo>
                  <a:pt x="4" y="390"/>
                </a:lnTo>
                <a:lnTo>
                  <a:pt x="4" y="385"/>
                </a:lnTo>
                <a:lnTo>
                  <a:pt x="4" y="381"/>
                </a:lnTo>
                <a:lnTo>
                  <a:pt x="5" y="373"/>
                </a:lnTo>
                <a:lnTo>
                  <a:pt x="6" y="368"/>
                </a:lnTo>
                <a:lnTo>
                  <a:pt x="7" y="365"/>
                </a:lnTo>
                <a:lnTo>
                  <a:pt x="8" y="362"/>
                </a:lnTo>
                <a:lnTo>
                  <a:pt x="9" y="359"/>
                </a:lnTo>
                <a:lnTo>
                  <a:pt x="9" y="355"/>
                </a:lnTo>
                <a:lnTo>
                  <a:pt x="8" y="348"/>
                </a:lnTo>
                <a:lnTo>
                  <a:pt x="6" y="339"/>
                </a:lnTo>
                <a:lnTo>
                  <a:pt x="5" y="328"/>
                </a:lnTo>
                <a:lnTo>
                  <a:pt x="5" y="317"/>
                </a:lnTo>
                <a:lnTo>
                  <a:pt x="5" y="306"/>
                </a:lnTo>
                <a:lnTo>
                  <a:pt x="6" y="296"/>
                </a:lnTo>
                <a:lnTo>
                  <a:pt x="7" y="288"/>
                </a:lnTo>
                <a:lnTo>
                  <a:pt x="8" y="281"/>
                </a:lnTo>
                <a:lnTo>
                  <a:pt x="9" y="277"/>
                </a:lnTo>
                <a:lnTo>
                  <a:pt x="10" y="275"/>
                </a:lnTo>
                <a:lnTo>
                  <a:pt x="9" y="266"/>
                </a:lnTo>
                <a:lnTo>
                  <a:pt x="9" y="258"/>
                </a:lnTo>
                <a:lnTo>
                  <a:pt x="8" y="249"/>
                </a:lnTo>
                <a:lnTo>
                  <a:pt x="8" y="240"/>
                </a:lnTo>
                <a:lnTo>
                  <a:pt x="8" y="231"/>
                </a:lnTo>
                <a:lnTo>
                  <a:pt x="8" y="222"/>
                </a:lnTo>
                <a:lnTo>
                  <a:pt x="8" y="214"/>
                </a:lnTo>
                <a:lnTo>
                  <a:pt x="8" y="205"/>
                </a:lnTo>
                <a:lnTo>
                  <a:pt x="9" y="196"/>
                </a:lnTo>
                <a:lnTo>
                  <a:pt x="10" y="188"/>
                </a:lnTo>
                <a:lnTo>
                  <a:pt x="11" y="179"/>
                </a:lnTo>
                <a:lnTo>
                  <a:pt x="12" y="170"/>
                </a:lnTo>
                <a:lnTo>
                  <a:pt x="14" y="162"/>
                </a:lnTo>
                <a:lnTo>
                  <a:pt x="15" y="153"/>
                </a:lnTo>
                <a:lnTo>
                  <a:pt x="18" y="144"/>
                </a:lnTo>
                <a:lnTo>
                  <a:pt x="20" y="136"/>
                </a:lnTo>
                <a:lnTo>
                  <a:pt x="20" y="135"/>
                </a:lnTo>
                <a:lnTo>
                  <a:pt x="20" y="133"/>
                </a:lnTo>
                <a:lnTo>
                  <a:pt x="19" y="129"/>
                </a:lnTo>
                <a:lnTo>
                  <a:pt x="19" y="124"/>
                </a:lnTo>
                <a:lnTo>
                  <a:pt x="19" y="118"/>
                </a:lnTo>
                <a:lnTo>
                  <a:pt x="19" y="113"/>
                </a:lnTo>
                <a:lnTo>
                  <a:pt x="20" y="108"/>
                </a:lnTo>
                <a:lnTo>
                  <a:pt x="22" y="102"/>
                </a:lnTo>
                <a:lnTo>
                  <a:pt x="24" y="98"/>
                </a:lnTo>
                <a:lnTo>
                  <a:pt x="25" y="93"/>
                </a:lnTo>
                <a:lnTo>
                  <a:pt x="27" y="87"/>
                </a:lnTo>
                <a:lnTo>
                  <a:pt x="28" y="81"/>
                </a:lnTo>
                <a:lnTo>
                  <a:pt x="29" y="75"/>
                </a:lnTo>
                <a:lnTo>
                  <a:pt x="29" y="69"/>
                </a:lnTo>
                <a:lnTo>
                  <a:pt x="29" y="62"/>
                </a:lnTo>
                <a:lnTo>
                  <a:pt x="29" y="55"/>
                </a:lnTo>
                <a:lnTo>
                  <a:pt x="29" y="48"/>
                </a:lnTo>
                <a:lnTo>
                  <a:pt x="29" y="42"/>
                </a:lnTo>
                <a:lnTo>
                  <a:pt x="28" y="35"/>
                </a:lnTo>
                <a:lnTo>
                  <a:pt x="27" y="29"/>
                </a:lnTo>
                <a:lnTo>
                  <a:pt x="26" y="23"/>
                </a:lnTo>
                <a:lnTo>
                  <a:pt x="25" y="16"/>
                </a:lnTo>
                <a:lnTo>
                  <a:pt x="24" y="11"/>
                </a:lnTo>
                <a:lnTo>
                  <a:pt x="23" y="6"/>
                </a:lnTo>
                <a:lnTo>
                  <a:pt x="24" y="5"/>
                </a:lnTo>
                <a:lnTo>
                  <a:pt x="26" y="3"/>
                </a:lnTo>
                <a:lnTo>
                  <a:pt x="28" y="2"/>
                </a:lnTo>
                <a:lnTo>
                  <a:pt x="30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69" name="Freeform 9"/>
          <p:cNvSpPr>
            <a:spLocks/>
          </p:cNvSpPr>
          <p:nvPr/>
        </p:nvSpPr>
        <p:spPr bwMode="auto">
          <a:xfrm>
            <a:off x="8129588" y="3192463"/>
            <a:ext cx="398462" cy="212725"/>
          </a:xfrm>
          <a:custGeom>
            <a:avLst/>
            <a:gdLst>
              <a:gd name="T0" fmla="*/ 16 w 251"/>
              <a:gd name="T1" fmla="*/ 1 h 134"/>
              <a:gd name="T2" fmla="*/ 15 w 251"/>
              <a:gd name="T3" fmla="*/ 6 h 134"/>
              <a:gd name="T4" fmla="*/ 14 w 251"/>
              <a:gd name="T5" fmla="*/ 15 h 134"/>
              <a:gd name="T6" fmla="*/ 13 w 251"/>
              <a:gd name="T7" fmla="*/ 25 h 134"/>
              <a:gd name="T8" fmla="*/ 11 w 251"/>
              <a:gd name="T9" fmla="*/ 33 h 134"/>
              <a:gd name="T10" fmla="*/ 7 w 251"/>
              <a:gd name="T11" fmla="*/ 42 h 134"/>
              <a:gd name="T12" fmla="*/ 3 w 251"/>
              <a:gd name="T13" fmla="*/ 49 h 134"/>
              <a:gd name="T14" fmla="*/ 1 w 251"/>
              <a:gd name="T15" fmla="*/ 54 h 134"/>
              <a:gd name="T16" fmla="*/ 1 w 251"/>
              <a:gd name="T17" fmla="*/ 54 h 134"/>
              <a:gd name="T18" fmla="*/ 5 w 251"/>
              <a:gd name="T19" fmla="*/ 51 h 134"/>
              <a:gd name="T20" fmla="*/ 13 w 251"/>
              <a:gd name="T21" fmla="*/ 48 h 134"/>
              <a:gd name="T22" fmla="*/ 22 w 251"/>
              <a:gd name="T23" fmla="*/ 48 h 134"/>
              <a:gd name="T24" fmla="*/ 32 w 251"/>
              <a:gd name="T25" fmla="*/ 53 h 134"/>
              <a:gd name="T26" fmla="*/ 45 w 251"/>
              <a:gd name="T27" fmla="*/ 64 h 134"/>
              <a:gd name="T28" fmla="*/ 60 w 251"/>
              <a:gd name="T29" fmla="*/ 79 h 134"/>
              <a:gd name="T30" fmla="*/ 73 w 251"/>
              <a:gd name="T31" fmla="*/ 96 h 134"/>
              <a:gd name="T32" fmla="*/ 84 w 251"/>
              <a:gd name="T33" fmla="*/ 110 h 134"/>
              <a:gd name="T34" fmla="*/ 96 w 251"/>
              <a:gd name="T35" fmla="*/ 121 h 134"/>
              <a:gd name="T36" fmla="*/ 109 w 251"/>
              <a:gd name="T37" fmla="*/ 128 h 134"/>
              <a:gd name="T38" fmla="*/ 125 w 251"/>
              <a:gd name="T39" fmla="*/ 133 h 134"/>
              <a:gd name="T40" fmla="*/ 138 w 251"/>
              <a:gd name="T41" fmla="*/ 133 h 134"/>
              <a:gd name="T42" fmla="*/ 149 w 251"/>
              <a:gd name="T43" fmla="*/ 133 h 134"/>
              <a:gd name="T44" fmla="*/ 161 w 251"/>
              <a:gd name="T45" fmla="*/ 131 h 134"/>
              <a:gd name="T46" fmla="*/ 174 w 251"/>
              <a:gd name="T47" fmla="*/ 128 h 134"/>
              <a:gd name="T48" fmla="*/ 186 w 251"/>
              <a:gd name="T49" fmla="*/ 125 h 134"/>
              <a:gd name="T50" fmla="*/ 197 w 251"/>
              <a:gd name="T51" fmla="*/ 122 h 134"/>
              <a:gd name="T52" fmla="*/ 207 w 251"/>
              <a:gd name="T53" fmla="*/ 119 h 134"/>
              <a:gd name="T54" fmla="*/ 214 w 251"/>
              <a:gd name="T55" fmla="*/ 116 h 134"/>
              <a:gd name="T56" fmla="*/ 222 w 251"/>
              <a:gd name="T57" fmla="*/ 114 h 134"/>
              <a:gd name="T58" fmla="*/ 233 w 251"/>
              <a:gd name="T59" fmla="*/ 107 h 134"/>
              <a:gd name="T60" fmla="*/ 243 w 251"/>
              <a:gd name="T61" fmla="*/ 100 h 134"/>
              <a:gd name="T62" fmla="*/ 249 w 251"/>
              <a:gd name="T63" fmla="*/ 96 h 134"/>
              <a:gd name="T64" fmla="*/ 154 w 251"/>
              <a:gd name="T65" fmla="*/ 118 h 134"/>
              <a:gd name="T66" fmla="*/ 151 w 251"/>
              <a:gd name="T67" fmla="*/ 118 h 134"/>
              <a:gd name="T68" fmla="*/ 141 w 251"/>
              <a:gd name="T69" fmla="*/ 115 h 134"/>
              <a:gd name="T70" fmla="*/ 126 w 251"/>
              <a:gd name="T71" fmla="*/ 108 h 134"/>
              <a:gd name="T72" fmla="*/ 106 w 251"/>
              <a:gd name="T73" fmla="*/ 91 h 134"/>
              <a:gd name="T74" fmla="*/ 93 w 251"/>
              <a:gd name="T75" fmla="*/ 78 h 134"/>
              <a:gd name="T76" fmla="*/ 80 w 251"/>
              <a:gd name="T77" fmla="*/ 64 h 134"/>
              <a:gd name="T78" fmla="*/ 64 w 251"/>
              <a:gd name="T79" fmla="*/ 49 h 134"/>
              <a:gd name="T80" fmla="*/ 50 w 251"/>
              <a:gd name="T81" fmla="*/ 34 h 134"/>
              <a:gd name="T82" fmla="*/ 37 w 251"/>
              <a:gd name="T83" fmla="*/ 21 h 134"/>
              <a:gd name="T84" fmla="*/ 26 w 251"/>
              <a:gd name="T85" fmla="*/ 10 h 134"/>
              <a:gd name="T86" fmla="*/ 19 w 251"/>
              <a:gd name="T87" fmla="*/ 3 h 134"/>
              <a:gd name="T88" fmla="*/ 16 w 251"/>
              <a:gd name="T89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1" h="134">
                <a:moveTo>
                  <a:pt x="16" y="0"/>
                </a:moveTo>
                <a:lnTo>
                  <a:pt x="16" y="1"/>
                </a:lnTo>
                <a:lnTo>
                  <a:pt x="16" y="3"/>
                </a:lnTo>
                <a:lnTo>
                  <a:pt x="15" y="6"/>
                </a:lnTo>
                <a:lnTo>
                  <a:pt x="15" y="11"/>
                </a:lnTo>
                <a:lnTo>
                  <a:pt x="14" y="15"/>
                </a:lnTo>
                <a:lnTo>
                  <a:pt x="14" y="20"/>
                </a:lnTo>
                <a:lnTo>
                  <a:pt x="13" y="25"/>
                </a:lnTo>
                <a:lnTo>
                  <a:pt x="12" y="29"/>
                </a:lnTo>
                <a:lnTo>
                  <a:pt x="11" y="33"/>
                </a:lnTo>
                <a:lnTo>
                  <a:pt x="9" y="37"/>
                </a:lnTo>
                <a:lnTo>
                  <a:pt x="7" y="42"/>
                </a:lnTo>
                <a:lnTo>
                  <a:pt x="5" y="45"/>
                </a:lnTo>
                <a:lnTo>
                  <a:pt x="3" y="49"/>
                </a:lnTo>
                <a:lnTo>
                  <a:pt x="2" y="52"/>
                </a:lnTo>
                <a:lnTo>
                  <a:pt x="1" y="54"/>
                </a:lnTo>
                <a:lnTo>
                  <a:pt x="0" y="54"/>
                </a:lnTo>
                <a:lnTo>
                  <a:pt x="1" y="54"/>
                </a:lnTo>
                <a:lnTo>
                  <a:pt x="3" y="53"/>
                </a:lnTo>
                <a:lnTo>
                  <a:pt x="5" y="51"/>
                </a:lnTo>
                <a:lnTo>
                  <a:pt x="8" y="50"/>
                </a:lnTo>
                <a:lnTo>
                  <a:pt x="13" y="48"/>
                </a:lnTo>
                <a:lnTo>
                  <a:pt x="17" y="48"/>
                </a:lnTo>
                <a:lnTo>
                  <a:pt x="22" y="48"/>
                </a:lnTo>
                <a:lnTo>
                  <a:pt x="26" y="50"/>
                </a:lnTo>
                <a:lnTo>
                  <a:pt x="32" y="53"/>
                </a:lnTo>
                <a:lnTo>
                  <a:pt x="38" y="58"/>
                </a:lnTo>
                <a:lnTo>
                  <a:pt x="45" y="64"/>
                </a:lnTo>
                <a:lnTo>
                  <a:pt x="53" y="71"/>
                </a:lnTo>
                <a:lnTo>
                  <a:pt x="60" y="79"/>
                </a:lnTo>
                <a:lnTo>
                  <a:pt x="67" y="88"/>
                </a:lnTo>
                <a:lnTo>
                  <a:pt x="73" y="96"/>
                </a:lnTo>
                <a:lnTo>
                  <a:pt x="79" y="103"/>
                </a:lnTo>
                <a:lnTo>
                  <a:pt x="84" y="110"/>
                </a:lnTo>
                <a:lnTo>
                  <a:pt x="90" y="116"/>
                </a:lnTo>
                <a:lnTo>
                  <a:pt x="96" y="121"/>
                </a:lnTo>
                <a:lnTo>
                  <a:pt x="102" y="125"/>
                </a:lnTo>
                <a:lnTo>
                  <a:pt x="109" y="128"/>
                </a:lnTo>
                <a:lnTo>
                  <a:pt x="117" y="131"/>
                </a:lnTo>
                <a:lnTo>
                  <a:pt x="125" y="133"/>
                </a:lnTo>
                <a:lnTo>
                  <a:pt x="134" y="133"/>
                </a:lnTo>
                <a:lnTo>
                  <a:pt x="138" y="133"/>
                </a:lnTo>
                <a:lnTo>
                  <a:pt x="144" y="133"/>
                </a:lnTo>
                <a:lnTo>
                  <a:pt x="149" y="133"/>
                </a:lnTo>
                <a:lnTo>
                  <a:pt x="155" y="132"/>
                </a:lnTo>
                <a:lnTo>
                  <a:pt x="161" y="131"/>
                </a:lnTo>
                <a:lnTo>
                  <a:pt x="167" y="129"/>
                </a:lnTo>
                <a:lnTo>
                  <a:pt x="174" y="128"/>
                </a:lnTo>
                <a:lnTo>
                  <a:pt x="180" y="126"/>
                </a:lnTo>
                <a:lnTo>
                  <a:pt x="186" y="125"/>
                </a:lnTo>
                <a:lnTo>
                  <a:pt x="192" y="124"/>
                </a:lnTo>
                <a:lnTo>
                  <a:pt x="197" y="122"/>
                </a:lnTo>
                <a:lnTo>
                  <a:pt x="202" y="120"/>
                </a:lnTo>
                <a:lnTo>
                  <a:pt x="207" y="119"/>
                </a:lnTo>
                <a:lnTo>
                  <a:pt x="211" y="117"/>
                </a:lnTo>
                <a:lnTo>
                  <a:pt x="214" y="116"/>
                </a:lnTo>
                <a:lnTo>
                  <a:pt x="217" y="115"/>
                </a:lnTo>
                <a:lnTo>
                  <a:pt x="222" y="114"/>
                </a:lnTo>
                <a:lnTo>
                  <a:pt x="227" y="110"/>
                </a:lnTo>
                <a:lnTo>
                  <a:pt x="233" y="107"/>
                </a:lnTo>
                <a:lnTo>
                  <a:pt x="238" y="104"/>
                </a:lnTo>
                <a:lnTo>
                  <a:pt x="243" y="100"/>
                </a:lnTo>
                <a:lnTo>
                  <a:pt x="247" y="97"/>
                </a:lnTo>
                <a:lnTo>
                  <a:pt x="249" y="96"/>
                </a:lnTo>
                <a:lnTo>
                  <a:pt x="250" y="95"/>
                </a:lnTo>
                <a:lnTo>
                  <a:pt x="154" y="118"/>
                </a:lnTo>
                <a:lnTo>
                  <a:pt x="153" y="118"/>
                </a:lnTo>
                <a:lnTo>
                  <a:pt x="151" y="118"/>
                </a:lnTo>
                <a:lnTo>
                  <a:pt x="146" y="117"/>
                </a:lnTo>
                <a:lnTo>
                  <a:pt x="141" y="115"/>
                </a:lnTo>
                <a:lnTo>
                  <a:pt x="134" y="113"/>
                </a:lnTo>
                <a:lnTo>
                  <a:pt x="126" y="108"/>
                </a:lnTo>
                <a:lnTo>
                  <a:pt x="116" y="101"/>
                </a:lnTo>
                <a:lnTo>
                  <a:pt x="106" y="91"/>
                </a:lnTo>
                <a:lnTo>
                  <a:pt x="100" y="85"/>
                </a:lnTo>
                <a:lnTo>
                  <a:pt x="93" y="78"/>
                </a:lnTo>
                <a:lnTo>
                  <a:pt x="87" y="71"/>
                </a:lnTo>
                <a:lnTo>
                  <a:pt x="80" y="64"/>
                </a:lnTo>
                <a:lnTo>
                  <a:pt x="72" y="56"/>
                </a:lnTo>
                <a:lnTo>
                  <a:pt x="64" y="49"/>
                </a:lnTo>
                <a:lnTo>
                  <a:pt x="57" y="41"/>
                </a:lnTo>
                <a:lnTo>
                  <a:pt x="50" y="34"/>
                </a:lnTo>
                <a:lnTo>
                  <a:pt x="43" y="27"/>
                </a:lnTo>
                <a:lnTo>
                  <a:pt x="37" y="21"/>
                </a:lnTo>
                <a:lnTo>
                  <a:pt x="31" y="14"/>
                </a:lnTo>
                <a:lnTo>
                  <a:pt x="26" y="10"/>
                </a:lnTo>
                <a:lnTo>
                  <a:pt x="22" y="5"/>
                </a:lnTo>
                <a:lnTo>
                  <a:pt x="19" y="3"/>
                </a:lnTo>
                <a:lnTo>
                  <a:pt x="16" y="0"/>
                </a:lnTo>
                <a:lnTo>
                  <a:pt x="16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0" name="Freeform 10"/>
          <p:cNvSpPr>
            <a:spLocks/>
          </p:cNvSpPr>
          <p:nvPr/>
        </p:nvSpPr>
        <p:spPr bwMode="auto">
          <a:xfrm>
            <a:off x="7999413" y="3292475"/>
            <a:ext cx="274637" cy="1055688"/>
          </a:xfrm>
          <a:custGeom>
            <a:avLst/>
            <a:gdLst>
              <a:gd name="T0" fmla="*/ 71 w 173"/>
              <a:gd name="T1" fmla="*/ 26 h 665"/>
              <a:gd name="T2" fmla="*/ 95 w 173"/>
              <a:gd name="T3" fmla="*/ 51 h 665"/>
              <a:gd name="T4" fmla="*/ 117 w 173"/>
              <a:gd name="T5" fmla="*/ 79 h 665"/>
              <a:gd name="T6" fmla="*/ 133 w 173"/>
              <a:gd name="T7" fmla="*/ 109 h 665"/>
              <a:gd name="T8" fmla="*/ 141 w 173"/>
              <a:gd name="T9" fmla="*/ 141 h 665"/>
              <a:gd name="T10" fmla="*/ 137 w 173"/>
              <a:gd name="T11" fmla="*/ 171 h 665"/>
              <a:gd name="T12" fmla="*/ 127 w 173"/>
              <a:gd name="T13" fmla="*/ 208 h 665"/>
              <a:gd name="T14" fmla="*/ 112 w 173"/>
              <a:gd name="T15" fmla="*/ 256 h 665"/>
              <a:gd name="T16" fmla="*/ 95 w 173"/>
              <a:gd name="T17" fmla="*/ 310 h 665"/>
              <a:gd name="T18" fmla="*/ 79 w 173"/>
              <a:gd name="T19" fmla="*/ 360 h 665"/>
              <a:gd name="T20" fmla="*/ 66 w 173"/>
              <a:gd name="T21" fmla="*/ 398 h 665"/>
              <a:gd name="T22" fmla="*/ 54 w 173"/>
              <a:gd name="T23" fmla="*/ 432 h 665"/>
              <a:gd name="T24" fmla="*/ 43 w 173"/>
              <a:gd name="T25" fmla="*/ 468 h 665"/>
              <a:gd name="T26" fmla="*/ 34 w 173"/>
              <a:gd name="T27" fmla="*/ 504 h 665"/>
              <a:gd name="T28" fmla="*/ 24 w 173"/>
              <a:gd name="T29" fmla="*/ 540 h 665"/>
              <a:gd name="T30" fmla="*/ 14 w 173"/>
              <a:gd name="T31" fmla="*/ 576 h 665"/>
              <a:gd name="T32" fmla="*/ 9 w 173"/>
              <a:gd name="T33" fmla="*/ 597 h 665"/>
              <a:gd name="T34" fmla="*/ 7 w 173"/>
              <a:gd name="T35" fmla="*/ 612 h 665"/>
              <a:gd name="T36" fmla="*/ 6 w 173"/>
              <a:gd name="T37" fmla="*/ 626 h 665"/>
              <a:gd name="T38" fmla="*/ 3 w 173"/>
              <a:gd name="T39" fmla="*/ 640 h 665"/>
              <a:gd name="T40" fmla="*/ 1 w 173"/>
              <a:gd name="T41" fmla="*/ 655 h 665"/>
              <a:gd name="T42" fmla="*/ 6 w 173"/>
              <a:gd name="T43" fmla="*/ 650 h 665"/>
              <a:gd name="T44" fmla="*/ 24 w 173"/>
              <a:gd name="T45" fmla="*/ 606 h 665"/>
              <a:gd name="T46" fmla="*/ 38 w 173"/>
              <a:gd name="T47" fmla="*/ 561 h 665"/>
              <a:gd name="T48" fmla="*/ 50 w 173"/>
              <a:gd name="T49" fmla="*/ 514 h 665"/>
              <a:gd name="T50" fmla="*/ 61 w 173"/>
              <a:gd name="T51" fmla="*/ 468 h 665"/>
              <a:gd name="T52" fmla="*/ 72 w 173"/>
              <a:gd name="T53" fmla="*/ 422 h 665"/>
              <a:gd name="T54" fmla="*/ 77 w 173"/>
              <a:gd name="T55" fmla="*/ 409 h 665"/>
              <a:gd name="T56" fmla="*/ 87 w 173"/>
              <a:gd name="T57" fmla="*/ 374 h 665"/>
              <a:gd name="T58" fmla="*/ 102 w 173"/>
              <a:gd name="T59" fmla="*/ 327 h 665"/>
              <a:gd name="T60" fmla="*/ 118 w 173"/>
              <a:gd name="T61" fmla="*/ 279 h 665"/>
              <a:gd name="T62" fmla="*/ 133 w 173"/>
              <a:gd name="T63" fmla="*/ 237 h 665"/>
              <a:gd name="T64" fmla="*/ 145 w 173"/>
              <a:gd name="T65" fmla="*/ 208 h 665"/>
              <a:gd name="T66" fmla="*/ 157 w 173"/>
              <a:gd name="T67" fmla="*/ 183 h 665"/>
              <a:gd name="T68" fmla="*/ 166 w 173"/>
              <a:gd name="T69" fmla="*/ 160 h 665"/>
              <a:gd name="T70" fmla="*/ 171 w 173"/>
              <a:gd name="T71" fmla="*/ 139 h 665"/>
              <a:gd name="T72" fmla="*/ 171 w 173"/>
              <a:gd name="T73" fmla="*/ 121 h 665"/>
              <a:gd name="T74" fmla="*/ 164 w 173"/>
              <a:gd name="T75" fmla="*/ 105 h 665"/>
              <a:gd name="T76" fmla="*/ 151 w 173"/>
              <a:gd name="T77" fmla="*/ 89 h 665"/>
              <a:gd name="T78" fmla="*/ 134 w 173"/>
              <a:gd name="T79" fmla="*/ 73 h 665"/>
              <a:gd name="T80" fmla="*/ 116 w 173"/>
              <a:gd name="T81" fmla="*/ 58 h 665"/>
              <a:gd name="T82" fmla="*/ 99 w 173"/>
              <a:gd name="T83" fmla="*/ 44 h 665"/>
              <a:gd name="T84" fmla="*/ 89 w 173"/>
              <a:gd name="T85" fmla="*/ 31 h 665"/>
              <a:gd name="T86" fmla="*/ 78 w 173"/>
              <a:gd name="T87" fmla="*/ 12 h 665"/>
              <a:gd name="T88" fmla="*/ 72 w 173"/>
              <a:gd name="T89" fmla="*/ 2 h 665"/>
              <a:gd name="T90" fmla="*/ 70 w 173"/>
              <a:gd name="T91" fmla="*/ 2 h 665"/>
              <a:gd name="T92" fmla="*/ 64 w 173"/>
              <a:gd name="T93" fmla="*/ 6 h 665"/>
              <a:gd name="T94" fmla="*/ 59 w 173"/>
              <a:gd name="T95" fmla="*/ 10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3" h="665">
                <a:moveTo>
                  <a:pt x="57" y="11"/>
                </a:moveTo>
                <a:lnTo>
                  <a:pt x="64" y="18"/>
                </a:lnTo>
                <a:lnTo>
                  <a:pt x="71" y="26"/>
                </a:lnTo>
                <a:lnTo>
                  <a:pt x="80" y="34"/>
                </a:lnTo>
                <a:lnTo>
                  <a:pt x="87" y="42"/>
                </a:lnTo>
                <a:lnTo>
                  <a:pt x="95" y="51"/>
                </a:lnTo>
                <a:lnTo>
                  <a:pt x="103" y="60"/>
                </a:lnTo>
                <a:lnTo>
                  <a:pt x="110" y="69"/>
                </a:lnTo>
                <a:lnTo>
                  <a:pt x="117" y="79"/>
                </a:lnTo>
                <a:lnTo>
                  <a:pt x="123" y="89"/>
                </a:lnTo>
                <a:lnTo>
                  <a:pt x="128" y="99"/>
                </a:lnTo>
                <a:lnTo>
                  <a:pt x="133" y="109"/>
                </a:lnTo>
                <a:lnTo>
                  <a:pt x="136" y="120"/>
                </a:lnTo>
                <a:lnTo>
                  <a:pt x="139" y="130"/>
                </a:lnTo>
                <a:lnTo>
                  <a:pt x="141" y="141"/>
                </a:lnTo>
                <a:lnTo>
                  <a:pt x="140" y="152"/>
                </a:lnTo>
                <a:lnTo>
                  <a:pt x="139" y="163"/>
                </a:lnTo>
                <a:lnTo>
                  <a:pt x="137" y="171"/>
                </a:lnTo>
                <a:lnTo>
                  <a:pt x="135" y="181"/>
                </a:lnTo>
                <a:lnTo>
                  <a:pt x="131" y="193"/>
                </a:lnTo>
                <a:lnTo>
                  <a:pt x="127" y="208"/>
                </a:lnTo>
                <a:lnTo>
                  <a:pt x="123" y="223"/>
                </a:lnTo>
                <a:lnTo>
                  <a:pt x="117" y="239"/>
                </a:lnTo>
                <a:lnTo>
                  <a:pt x="112" y="256"/>
                </a:lnTo>
                <a:lnTo>
                  <a:pt x="107" y="274"/>
                </a:lnTo>
                <a:lnTo>
                  <a:pt x="101" y="292"/>
                </a:lnTo>
                <a:lnTo>
                  <a:pt x="95" y="310"/>
                </a:lnTo>
                <a:lnTo>
                  <a:pt x="89" y="328"/>
                </a:lnTo>
                <a:lnTo>
                  <a:pt x="84" y="345"/>
                </a:lnTo>
                <a:lnTo>
                  <a:pt x="79" y="360"/>
                </a:lnTo>
                <a:lnTo>
                  <a:pt x="74" y="374"/>
                </a:lnTo>
                <a:lnTo>
                  <a:pt x="70" y="387"/>
                </a:lnTo>
                <a:lnTo>
                  <a:pt x="66" y="398"/>
                </a:lnTo>
                <a:lnTo>
                  <a:pt x="61" y="409"/>
                </a:lnTo>
                <a:lnTo>
                  <a:pt x="58" y="421"/>
                </a:lnTo>
                <a:lnTo>
                  <a:pt x="54" y="432"/>
                </a:lnTo>
                <a:lnTo>
                  <a:pt x="51" y="444"/>
                </a:lnTo>
                <a:lnTo>
                  <a:pt x="47" y="456"/>
                </a:lnTo>
                <a:lnTo>
                  <a:pt x="43" y="468"/>
                </a:lnTo>
                <a:lnTo>
                  <a:pt x="40" y="480"/>
                </a:lnTo>
                <a:lnTo>
                  <a:pt x="37" y="492"/>
                </a:lnTo>
                <a:lnTo>
                  <a:pt x="34" y="504"/>
                </a:lnTo>
                <a:lnTo>
                  <a:pt x="30" y="516"/>
                </a:lnTo>
                <a:lnTo>
                  <a:pt x="27" y="528"/>
                </a:lnTo>
                <a:lnTo>
                  <a:pt x="24" y="540"/>
                </a:lnTo>
                <a:lnTo>
                  <a:pt x="21" y="552"/>
                </a:lnTo>
                <a:lnTo>
                  <a:pt x="17" y="564"/>
                </a:lnTo>
                <a:lnTo>
                  <a:pt x="14" y="576"/>
                </a:lnTo>
                <a:lnTo>
                  <a:pt x="11" y="588"/>
                </a:lnTo>
                <a:lnTo>
                  <a:pt x="10" y="592"/>
                </a:lnTo>
                <a:lnTo>
                  <a:pt x="9" y="597"/>
                </a:lnTo>
                <a:lnTo>
                  <a:pt x="9" y="602"/>
                </a:lnTo>
                <a:lnTo>
                  <a:pt x="8" y="607"/>
                </a:lnTo>
                <a:lnTo>
                  <a:pt x="7" y="612"/>
                </a:lnTo>
                <a:lnTo>
                  <a:pt x="6" y="617"/>
                </a:lnTo>
                <a:lnTo>
                  <a:pt x="6" y="621"/>
                </a:lnTo>
                <a:lnTo>
                  <a:pt x="6" y="626"/>
                </a:lnTo>
                <a:lnTo>
                  <a:pt x="5" y="631"/>
                </a:lnTo>
                <a:lnTo>
                  <a:pt x="4" y="636"/>
                </a:lnTo>
                <a:lnTo>
                  <a:pt x="3" y="640"/>
                </a:lnTo>
                <a:lnTo>
                  <a:pt x="3" y="645"/>
                </a:lnTo>
                <a:lnTo>
                  <a:pt x="2" y="650"/>
                </a:lnTo>
                <a:lnTo>
                  <a:pt x="1" y="655"/>
                </a:lnTo>
                <a:lnTo>
                  <a:pt x="0" y="659"/>
                </a:lnTo>
                <a:lnTo>
                  <a:pt x="0" y="664"/>
                </a:lnTo>
                <a:lnTo>
                  <a:pt x="6" y="650"/>
                </a:lnTo>
                <a:lnTo>
                  <a:pt x="13" y="636"/>
                </a:lnTo>
                <a:lnTo>
                  <a:pt x="18" y="621"/>
                </a:lnTo>
                <a:lnTo>
                  <a:pt x="24" y="606"/>
                </a:lnTo>
                <a:lnTo>
                  <a:pt x="29" y="591"/>
                </a:lnTo>
                <a:lnTo>
                  <a:pt x="34" y="576"/>
                </a:lnTo>
                <a:lnTo>
                  <a:pt x="38" y="561"/>
                </a:lnTo>
                <a:lnTo>
                  <a:pt x="42" y="545"/>
                </a:lnTo>
                <a:lnTo>
                  <a:pt x="46" y="530"/>
                </a:lnTo>
                <a:lnTo>
                  <a:pt x="50" y="514"/>
                </a:lnTo>
                <a:lnTo>
                  <a:pt x="54" y="499"/>
                </a:lnTo>
                <a:lnTo>
                  <a:pt x="57" y="483"/>
                </a:lnTo>
                <a:lnTo>
                  <a:pt x="61" y="468"/>
                </a:lnTo>
                <a:lnTo>
                  <a:pt x="65" y="453"/>
                </a:lnTo>
                <a:lnTo>
                  <a:pt x="69" y="437"/>
                </a:lnTo>
                <a:lnTo>
                  <a:pt x="72" y="422"/>
                </a:lnTo>
                <a:lnTo>
                  <a:pt x="73" y="421"/>
                </a:lnTo>
                <a:lnTo>
                  <a:pt x="74" y="416"/>
                </a:lnTo>
                <a:lnTo>
                  <a:pt x="77" y="409"/>
                </a:lnTo>
                <a:lnTo>
                  <a:pt x="80" y="399"/>
                </a:lnTo>
                <a:lnTo>
                  <a:pt x="83" y="387"/>
                </a:lnTo>
                <a:lnTo>
                  <a:pt x="87" y="374"/>
                </a:lnTo>
                <a:lnTo>
                  <a:pt x="92" y="359"/>
                </a:lnTo>
                <a:lnTo>
                  <a:pt x="97" y="344"/>
                </a:lnTo>
                <a:lnTo>
                  <a:pt x="102" y="327"/>
                </a:lnTo>
                <a:lnTo>
                  <a:pt x="107" y="311"/>
                </a:lnTo>
                <a:lnTo>
                  <a:pt x="113" y="295"/>
                </a:lnTo>
                <a:lnTo>
                  <a:pt x="118" y="279"/>
                </a:lnTo>
                <a:lnTo>
                  <a:pt x="123" y="263"/>
                </a:lnTo>
                <a:lnTo>
                  <a:pt x="128" y="250"/>
                </a:lnTo>
                <a:lnTo>
                  <a:pt x="133" y="237"/>
                </a:lnTo>
                <a:lnTo>
                  <a:pt x="137" y="227"/>
                </a:lnTo>
                <a:lnTo>
                  <a:pt x="142" y="217"/>
                </a:lnTo>
                <a:lnTo>
                  <a:pt x="145" y="208"/>
                </a:lnTo>
                <a:lnTo>
                  <a:pt x="150" y="200"/>
                </a:lnTo>
                <a:lnTo>
                  <a:pt x="154" y="191"/>
                </a:lnTo>
                <a:lnTo>
                  <a:pt x="157" y="183"/>
                </a:lnTo>
                <a:lnTo>
                  <a:pt x="160" y="175"/>
                </a:lnTo>
                <a:lnTo>
                  <a:pt x="163" y="168"/>
                </a:lnTo>
                <a:lnTo>
                  <a:pt x="166" y="160"/>
                </a:lnTo>
                <a:lnTo>
                  <a:pt x="168" y="153"/>
                </a:lnTo>
                <a:lnTo>
                  <a:pt x="170" y="146"/>
                </a:lnTo>
                <a:lnTo>
                  <a:pt x="171" y="139"/>
                </a:lnTo>
                <a:lnTo>
                  <a:pt x="172" y="133"/>
                </a:lnTo>
                <a:lnTo>
                  <a:pt x="172" y="127"/>
                </a:lnTo>
                <a:lnTo>
                  <a:pt x="171" y="121"/>
                </a:lnTo>
                <a:lnTo>
                  <a:pt x="170" y="115"/>
                </a:lnTo>
                <a:lnTo>
                  <a:pt x="167" y="110"/>
                </a:lnTo>
                <a:lnTo>
                  <a:pt x="164" y="105"/>
                </a:lnTo>
                <a:lnTo>
                  <a:pt x="160" y="99"/>
                </a:lnTo>
                <a:lnTo>
                  <a:pt x="156" y="94"/>
                </a:lnTo>
                <a:lnTo>
                  <a:pt x="151" y="89"/>
                </a:lnTo>
                <a:lnTo>
                  <a:pt x="145" y="84"/>
                </a:lnTo>
                <a:lnTo>
                  <a:pt x="139" y="79"/>
                </a:lnTo>
                <a:lnTo>
                  <a:pt x="134" y="73"/>
                </a:lnTo>
                <a:lnTo>
                  <a:pt x="127" y="68"/>
                </a:lnTo>
                <a:lnTo>
                  <a:pt x="121" y="63"/>
                </a:lnTo>
                <a:lnTo>
                  <a:pt x="116" y="58"/>
                </a:lnTo>
                <a:lnTo>
                  <a:pt x="110" y="53"/>
                </a:lnTo>
                <a:lnTo>
                  <a:pt x="104" y="48"/>
                </a:lnTo>
                <a:lnTo>
                  <a:pt x="99" y="44"/>
                </a:lnTo>
                <a:lnTo>
                  <a:pt x="95" y="39"/>
                </a:lnTo>
                <a:lnTo>
                  <a:pt x="91" y="35"/>
                </a:lnTo>
                <a:lnTo>
                  <a:pt x="89" y="31"/>
                </a:lnTo>
                <a:lnTo>
                  <a:pt x="84" y="24"/>
                </a:lnTo>
                <a:lnTo>
                  <a:pt x="80" y="17"/>
                </a:lnTo>
                <a:lnTo>
                  <a:pt x="78" y="12"/>
                </a:lnTo>
                <a:lnTo>
                  <a:pt x="75" y="8"/>
                </a:lnTo>
                <a:lnTo>
                  <a:pt x="73" y="5"/>
                </a:lnTo>
                <a:lnTo>
                  <a:pt x="72" y="2"/>
                </a:lnTo>
                <a:lnTo>
                  <a:pt x="71" y="1"/>
                </a:lnTo>
                <a:lnTo>
                  <a:pt x="71" y="0"/>
                </a:lnTo>
                <a:lnTo>
                  <a:pt x="70" y="2"/>
                </a:lnTo>
                <a:lnTo>
                  <a:pt x="68" y="3"/>
                </a:lnTo>
                <a:lnTo>
                  <a:pt x="66" y="5"/>
                </a:lnTo>
                <a:lnTo>
                  <a:pt x="64" y="6"/>
                </a:lnTo>
                <a:lnTo>
                  <a:pt x="62" y="7"/>
                </a:lnTo>
                <a:lnTo>
                  <a:pt x="61" y="9"/>
                </a:lnTo>
                <a:lnTo>
                  <a:pt x="59" y="10"/>
                </a:lnTo>
                <a:lnTo>
                  <a:pt x="57" y="11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1" name="Freeform 11"/>
          <p:cNvSpPr>
            <a:spLocks/>
          </p:cNvSpPr>
          <p:nvPr/>
        </p:nvSpPr>
        <p:spPr bwMode="auto">
          <a:xfrm>
            <a:off x="7210425" y="3433763"/>
            <a:ext cx="1352550" cy="2460625"/>
          </a:xfrm>
          <a:custGeom>
            <a:avLst/>
            <a:gdLst>
              <a:gd name="T0" fmla="*/ 836 w 852"/>
              <a:gd name="T1" fmla="*/ 3 h 1550"/>
              <a:gd name="T2" fmla="*/ 794 w 852"/>
              <a:gd name="T3" fmla="*/ 3 h 1550"/>
              <a:gd name="T4" fmla="*/ 764 w 852"/>
              <a:gd name="T5" fmla="*/ 13 h 1550"/>
              <a:gd name="T6" fmla="*/ 733 w 852"/>
              <a:gd name="T7" fmla="*/ 30 h 1550"/>
              <a:gd name="T8" fmla="*/ 708 w 852"/>
              <a:gd name="T9" fmla="*/ 57 h 1550"/>
              <a:gd name="T10" fmla="*/ 685 w 852"/>
              <a:gd name="T11" fmla="*/ 117 h 1550"/>
              <a:gd name="T12" fmla="*/ 662 w 852"/>
              <a:gd name="T13" fmla="*/ 197 h 1550"/>
              <a:gd name="T14" fmla="*/ 650 w 852"/>
              <a:gd name="T15" fmla="*/ 246 h 1550"/>
              <a:gd name="T16" fmla="*/ 646 w 852"/>
              <a:gd name="T17" fmla="*/ 260 h 1550"/>
              <a:gd name="T18" fmla="*/ 635 w 852"/>
              <a:gd name="T19" fmla="*/ 302 h 1550"/>
              <a:gd name="T20" fmla="*/ 620 w 852"/>
              <a:gd name="T21" fmla="*/ 363 h 1550"/>
              <a:gd name="T22" fmla="*/ 602 w 852"/>
              <a:gd name="T23" fmla="*/ 431 h 1550"/>
              <a:gd name="T24" fmla="*/ 584 w 852"/>
              <a:gd name="T25" fmla="*/ 495 h 1550"/>
              <a:gd name="T26" fmla="*/ 570 w 852"/>
              <a:gd name="T27" fmla="*/ 543 h 1550"/>
              <a:gd name="T28" fmla="*/ 557 w 852"/>
              <a:gd name="T29" fmla="*/ 577 h 1550"/>
              <a:gd name="T30" fmla="*/ 524 w 852"/>
              <a:gd name="T31" fmla="*/ 652 h 1550"/>
              <a:gd name="T32" fmla="*/ 481 w 852"/>
              <a:gd name="T33" fmla="*/ 744 h 1550"/>
              <a:gd name="T34" fmla="*/ 444 w 852"/>
              <a:gd name="T35" fmla="*/ 814 h 1550"/>
              <a:gd name="T36" fmla="*/ 411 w 852"/>
              <a:gd name="T37" fmla="*/ 867 h 1550"/>
              <a:gd name="T38" fmla="*/ 364 w 852"/>
              <a:gd name="T39" fmla="*/ 943 h 1550"/>
              <a:gd name="T40" fmla="*/ 311 w 852"/>
              <a:gd name="T41" fmla="*/ 1026 h 1550"/>
              <a:gd name="T42" fmla="*/ 262 w 852"/>
              <a:gd name="T43" fmla="*/ 1104 h 1550"/>
              <a:gd name="T44" fmla="*/ 223 w 852"/>
              <a:gd name="T45" fmla="*/ 1164 h 1550"/>
              <a:gd name="T46" fmla="*/ 205 w 852"/>
              <a:gd name="T47" fmla="*/ 1193 h 1550"/>
              <a:gd name="T48" fmla="*/ 199 w 852"/>
              <a:gd name="T49" fmla="*/ 1204 h 1550"/>
              <a:gd name="T50" fmla="*/ 182 w 852"/>
              <a:gd name="T51" fmla="*/ 1236 h 1550"/>
              <a:gd name="T52" fmla="*/ 159 w 852"/>
              <a:gd name="T53" fmla="*/ 1278 h 1550"/>
              <a:gd name="T54" fmla="*/ 131 w 852"/>
              <a:gd name="T55" fmla="*/ 1320 h 1550"/>
              <a:gd name="T56" fmla="*/ 93 w 852"/>
              <a:gd name="T57" fmla="*/ 1373 h 1550"/>
              <a:gd name="T58" fmla="*/ 63 w 852"/>
              <a:gd name="T59" fmla="*/ 1413 h 1550"/>
              <a:gd name="T60" fmla="*/ 64 w 852"/>
              <a:gd name="T61" fmla="*/ 1440 h 1550"/>
              <a:gd name="T62" fmla="*/ 24 w 852"/>
              <a:gd name="T63" fmla="*/ 1529 h 1550"/>
              <a:gd name="T64" fmla="*/ 3 w 852"/>
              <a:gd name="T65" fmla="*/ 1546 h 1550"/>
              <a:gd name="T66" fmla="*/ 31 w 852"/>
              <a:gd name="T67" fmla="*/ 1546 h 1550"/>
              <a:gd name="T68" fmla="*/ 60 w 852"/>
              <a:gd name="T69" fmla="*/ 1528 h 1550"/>
              <a:gd name="T70" fmla="*/ 78 w 852"/>
              <a:gd name="T71" fmla="*/ 1519 h 1550"/>
              <a:gd name="T72" fmla="*/ 426 w 852"/>
              <a:gd name="T73" fmla="*/ 896 h 1550"/>
              <a:gd name="T74" fmla="*/ 468 w 852"/>
              <a:gd name="T75" fmla="*/ 824 h 1550"/>
              <a:gd name="T76" fmla="*/ 526 w 852"/>
              <a:gd name="T77" fmla="*/ 715 h 1550"/>
              <a:gd name="T78" fmla="*/ 566 w 852"/>
              <a:gd name="T79" fmla="*/ 621 h 1550"/>
              <a:gd name="T80" fmla="*/ 588 w 852"/>
              <a:gd name="T81" fmla="*/ 549 h 1550"/>
              <a:gd name="T82" fmla="*/ 617 w 852"/>
              <a:gd name="T83" fmla="*/ 455 h 1550"/>
              <a:gd name="T84" fmla="*/ 648 w 852"/>
              <a:gd name="T85" fmla="*/ 352 h 1550"/>
              <a:gd name="T86" fmla="*/ 677 w 852"/>
              <a:gd name="T87" fmla="*/ 256 h 1550"/>
              <a:gd name="T88" fmla="*/ 698 w 852"/>
              <a:gd name="T89" fmla="*/ 184 h 1550"/>
              <a:gd name="T90" fmla="*/ 708 w 852"/>
              <a:gd name="T91" fmla="*/ 149 h 1550"/>
              <a:gd name="T92" fmla="*/ 714 w 852"/>
              <a:gd name="T93" fmla="*/ 134 h 1550"/>
              <a:gd name="T94" fmla="*/ 730 w 852"/>
              <a:gd name="T95" fmla="*/ 91 h 1550"/>
              <a:gd name="T96" fmla="*/ 756 w 852"/>
              <a:gd name="T97" fmla="*/ 48 h 1550"/>
              <a:gd name="T98" fmla="*/ 788 w 852"/>
              <a:gd name="T99" fmla="*/ 27 h 1550"/>
              <a:gd name="T100" fmla="*/ 822 w 852"/>
              <a:gd name="T101" fmla="*/ 16 h 1550"/>
              <a:gd name="T102" fmla="*/ 846 w 852"/>
              <a:gd name="T103" fmla="*/ 11 h 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52" h="1550">
                <a:moveTo>
                  <a:pt x="851" y="10"/>
                </a:moveTo>
                <a:lnTo>
                  <a:pt x="850" y="10"/>
                </a:lnTo>
                <a:lnTo>
                  <a:pt x="847" y="8"/>
                </a:lnTo>
                <a:lnTo>
                  <a:pt x="843" y="6"/>
                </a:lnTo>
                <a:lnTo>
                  <a:pt x="836" y="3"/>
                </a:lnTo>
                <a:lnTo>
                  <a:pt x="829" y="1"/>
                </a:lnTo>
                <a:lnTo>
                  <a:pt x="820" y="0"/>
                </a:lnTo>
                <a:lnTo>
                  <a:pt x="810" y="0"/>
                </a:lnTo>
                <a:lnTo>
                  <a:pt x="800" y="1"/>
                </a:lnTo>
                <a:lnTo>
                  <a:pt x="794" y="3"/>
                </a:lnTo>
                <a:lnTo>
                  <a:pt x="789" y="4"/>
                </a:lnTo>
                <a:lnTo>
                  <a:pt x="783" y="6"/>
                </a:lnTo>
                <a:lnTo>
                  <a:pt x="777" y="8"/>
                </a:lnTo>
                <a:lnTo>
                  <a:pt x="770" y="10"/>
                </a:lnTo>
                <a:lnTo>
                  <a:pt x="764" y="13"/>
                </a:lnTo>
                <a:lnTo>
                  <a:pt x="757" y="16"/>
                </a:lnTo>
                <a:lnTo>
                  <a:pt x="751" y="19"/>
                </a:lnTo>
                <a:lnTo>
                  <a:pt x="745" y="23"/>
                </a:lnTo>
                <a:lnTo>
                  <a:pt x="739" y="27"/>
                </a:lnTo>
                <a:lnTo>
                  <a:pt x="733" y="30"/>
                </a:lnTo>
                <a:lnTo>
                  <a:pt x="727" y="35"/>
                </a:lnTo>
                <a:lnTo>
                  <a:pt x="722" y="40"/>
                </a:lnTo>
                <a:lnTo>
                  <a:pt x="717" y="45"/>
                </a:lnTo>
                <a:lnTo>
                  <a:pt x="712" y="51"/>
                </a:lnTo>
                <a:lnTo>
                  <a:pt x="708" y="57"/>
                </a:lnTo>
                <a:lnTo>
                  <a:pt x="704" y="65"/>
                </a:lnTo>
                <a:lnTo>
                  <a:pt x="699" y="75"/>
                </a:lnTo>
                <a:lnTo>
                  <a:pt x="695" y="88"/>
                </a:lnTo>
                <a:lnTo>
                  <a:pt x="690" y="102"/>
                </a:lnTo>
                <a:lnTo>
                  <a:pt x="685" y="117"/>
                </a:lnTo>
                <a:lnTo>
                  <a:pt x="680" y="133"/>
                </a:lnTo>
                <a:lnTo>
                  <a:pt x="675" y="149"/>
                </a:lnTo>
                <a:lnTo>
                  <a:pt x="670" y="165"/>
                </a:lnTo>
                <a:lnTo>
                  <a:pt x="666" y="182"/>
                </a:lnTo>
                <a:lnTo>
                  <a:pt x="662" y="197"/>
                </a:lnTo>
                <a:lnTo>
                  <a:pt x="659" y="210"/>
                </a:lnTo>
                <a:lnTo>
                  <a:pt x="655" y="223"/>
                </a:lnTo>
                <a:lnTo>
                  <a:pt x="653" y="233"/>
                </a:lnTo>
                <a:lnTo>
                  <a:pt x="651" y="241"/>
                </a:lnTo>
                <a:lnTo>
                  <a:pt x="650" y="246"/>
                </a:lnTo>
                <a:lnTo>
                  <a:pt x="649" y="248"/>
                </a:lnTo>
                <a:lnTo>
                  <a:pt x="649" y="249"/>
                </a:lnTo>
                <a:lnTo>
                  <a:pt x="648" y="251"/>
                </a:lnTo>
                <a:lnTo>
                  <a:pt x="647" y="255"/>
                </a:lnTo>
                <a:lnTo>
                  <a:pt x="646" y="260"/>
                </a:lnTo>
                <a:lnTo>
                  <a:pt x="644" y="266"/>
                </a:lnTo>
                <a:lnTo>
                  <a:pt x="642" y="274"/>
                </a:lnTo>
                <a:lnTo>
                  <a:pt x="641" y="282"/>
                </a:lnTo>
                <a:lnTo>
                  <a:pt x="638" y="292"/>
                </a:lnTo>
                <a:lnTo>
                  <a:pt x="635" y="302"/>
                </a:lnTo>
                <a:lnTo>
                  <a:pt x="632" y="313"/>
                </a:lnTo>
                <a:lnTo>
                  <a:pt x="630" y="325"/>
                </a:lnTo>
                <a:lnTo>
                  <a:pt x="626" y="337"/>
                </a:lnTo>
                <a:lnTo>
                  <a:pt x="623" y="350"/>
                </a:lnTo>
                <a:lnTo>
                  <a:pt x="620" y="363"/>
                </a:lnTo>
                <a:lnTo>
                  <a:pt x="616" y="376"/>
                </a:lnTo>
                <a:lnTo>
                  <a:pt x="613" y="390"/>
                </a:lnTo>
                <a:lnTo>
                  <a:pt x="609" y="404"/>
                </a:lnTo>
                <a:lnTo>
                  <a:pt x="605" y="418"/>
                </a:lnTo>
                <a:lnTo>
                  <a:pt x="602" y="431"/>
                </a:lnTo>
                <a:lnTo>
                  <a:pt x="598" y="445"/>
                </a:lnTo>
                <a:lnTo>
                  <a:pt x="594" y="458"/>
                </a:lnTo>
                <a:lnTo>
                  <a:pt x="591" y="471"/>
                </a:lnTo>
                <a:lnTo>
                  <a:pt x="587" y="484"/>
                </a:lnTo>
                <a:lnTo>
                  <a:pt x="584" y="495"/>
                </a:lnTo>
                <a:lnTo>
                  <a:pt x="581" y="506"/>
                </a:lnTo>
                <a:lnTo>
                  <a:pt x="578" y="517"/>
                </a:lnTo>
                <a:lnTo>
                  <a:pt x="575" y="527"/>
                </a:lnTo>
                <a:lnTo>
                  <a:pt x="573" y="535"/>
                </a:lnTo>
                <a:lnTo>
                  <a:pt x="570" y="543"/>
                </a:lnTo>
                <a:lnTo>
                  <a:pt x="568" y="549"/>
                </a:lnTo>
                <a:lnTo>
                  <a:pt x="566" y="555"/>
                </a:lnTo>
                <a:lnTo>
                  <a:pt x="565" y="558"/>
                </a:lnTo>
                <a:lnTo>
                  <a:pt x="561" y="567"/>
                </a:lnTo>
                <a:lnTo>
                  <a:pt x="557" y="577"/>
                </a:lnTo>
                <a:lnTo>
                  <a:pt x="552" y="589"/>
                </a:lnTo>
                <a:lnTo>
                  <a:pt x="546" y="603"/>
                </a:lnTo>
                <a:lnTo>
                  <a:pt x="539" y="618"/>
                </a:lnTo>
                <a:lnTo>
                  <a:pt x="532" y="635"/>
                </a:lnTo>
                <a:lnTo>
                  <a:pt x="524" y="652"/>
                </a:lnTo>
                <a:lnTo>
                  <a:pt x="516" y="670"/>
                </a:lnTo>
                <a:lnTo>
                  <a:pt x="507" y="689"/>
                </a:lnTo>
                <a:lnTo>
                  <a:pt x="499" y="708"/>
                </a:lnTo>
                <a:lnTo>
                  <a:pt x="490" y="726"/>
                </a:lnTo>
                <a:lnTo>
                  <a:pt x="481" y="744"/>
                </a:lnTo>
                <a:lnTo>
                  <a:pt x="473" y="762"/>
                </a:lnTo>
                <a:lnTo>
                  <a:pt x="464" y="778"/>
                </a:lnTo>
                <a:lnTo>
                  <a:pt x="456" y="793"/>
                </a:lnTo>
                <a:lnTo>
                  <a:pt x="448" y="806"/>
                </a:lnTo>
                <a:lnTo>
                  <a:pt x="444" y="814"/>
                </a:lnTo>
                <a:lnTo>
                  <a:pt x="439" y="822"/>
                </a:lnTo>
                <a:lnTo>
                  <a:pt x="433" y="832"/>
                </a:lnTo>
                <a:lnTo>
                  <a:pt x="427" y="842"/>
                </a:lnTo>
                <a:lnTo>
                  <a:pt x="419" y="854"/>
                </a:lnTo>
                <a:lnTo>
                  <a:pt x="411" y="867"/>
                </a:lnTo>
                <a:lnTo>
                  <a:pt x="402" y="881"/>
                </a:lnTo>
                <a:lnTo>
                  <a:pt x="393" y="896"/>
                </a:lnTo>
                <a:lnTo>
                  <a:pt x="384" y="911"/>
                </a:lnTo>
                <a:lnTo>
                  <a:pt x="374" y="926"/>
                </a:lnTo>
                <a:lnTo>
                  <a:pt x="364" y="943"/>
                </a:lnTo>
                <a:lnTo>
                  <a:pt x="354" y="959"/>
                </a:lnTo>
                <a:lnTo>
                  <a:pt x="343" y="975"/>
                </a:lnTo>
                <a:lnTo>
                  <a:pt x="333" y="992"/>
                </a:lnTo>
                <a:lnTo>
                  <a:pt x="322" y="1009"/>
                </a:lnTo>
                <a:lnTo>
                  <a:pt x="311" y="1026"/>
                </a:lnTo>
                <a:lnTo>
                  <a:pt x="301" y="1042"/>
                </a:lnTo>
                <a:lnTo>
                  <a:pt x="290" y="1058"/>
                </a:lnTo>
                <a:lnTo>
                  <a:pt x="281" y="1074"/>
                </a:lnTo>
                <a:lnTo>
                  <a:pt x="271" y="1089"/>
                </a:lnTo>
                <a:lnTo>
                  <a:pt x="262" y="1104"/>
                </a:lnTo>
                <a:lnTo>
                  <a:pt x="253" y="1117"/>
                </a:lnTo>
                <a:lnTo>
                  <a:pt x="244" y="1131"/>
                </a:lnTo>
                <a:lnTo>
                  <a:pt x="237" y="1143"/>
                </a:lnTo>
                <a:lnTo>
                  <a:pt x="230" y="1154"/>
                </a:lnTo>
                <a:lnTo>
                  <a:pt x="223" y="1164"/>
                </a:lnTo>
                <a:lnTo>
                  <a:pt x="218" y="1172"/>
                </a:lnTo>
                <a:lnTo>
                  <a:pt x="213" y="1180"/>
                </a:lnTo>
                <a:lnTo>
                  <a:pt x="209" y="1186"/>
                </a:lnTo>
                <a:lnTo>
                  <a:pt x="207" y="1190"/>
                </a:lnTo>
                <a:lnTo>
                  <a:pt x="205" y="1193"/>
                </a:lnTo>
                <a:lnTo>
                  <a:pt x="204" y="1194"/>
                </a:lnTo>
                <a:lnTo>
                  <a:pt x="204" y="1194"/>
                </a:lnTo>
                <a:lnTo>
                  <a:pt x="203" y="1197"/>
                </a:lnTo>
                <a:lnTo>
                  <a:pt x="201" y="1200"/>
                </a:lnTo>
                <a:lnTo>
                  <a:pt x="199" y="1204"/>
                </a:lnTo>
                <a:lnTo>
                  <a:pt x="197" y="1209"/>
                </a:lnTo>
                <a:lnTo>
                  <a:pt x="193" y="1215"/>
                </a:lnTo>
                <a:lnTo>
                  <a:pt x="190" y="1221"/>
                </a:lnTo>
                <a:lnTo>
                  <a:pt x="186" y="1228"/>
                </a:lnTo>
                <a:lnTo>
                  <a:pt x="182" y="1236"/>
                </a:lnTo>
                <a:lnTo>
                  <a:pt x="178" y="1245"/>
                </a:lnTo>
                <a:lnTo>
                  <a:pt x="173" y="1253"/>
                </a:lnTo>
                <a:lnTo>
                  <a:pt x="168" y="1261"/>
                </a:lnTo>
                <a:lnTo>
                  <a:pt x="163" y="1269"/>
                </a:lnTo>
                <a:lnTo>
                  <a:pt x="159" y="1278"/>
                </a:lnTo>
                <a:lnTo>
                  <a:pt x="153" y="1286"/>
                </a:lnTo>
                <a:lnTo>
                  <a:pt x="149" y="1293"/>
                </a:lnTo>
                <a:lnTo>
                  <a:pt x="143" y="1301"/>
                </a:lnTo>
                <a:lnTo>
                  <a:pt x="137" y="1310"/>
                </a:lnTo>
                <a:lnTo>
                  <a:pt x="131" y="1320"/>
                </a:lnTo>
                <a:lnTo>
                  <a:pt x="123" y="1330"/>
                </a:lnTo>
                <a:lnTo>
                  <a:pt x="116" y="1341"/>
                </a:lnTo>
                <a:lnTo>
                  <a:pt x="108" y="1351"/>
                </a:lnTo>
                <a:lnTo>
                  <a:pt x="101" y="1362"/>
                </a:lnTo>
                <a:lnTo>
                  <a:pt x="93" y="1373"/>
                </a:lnTo>
                <a:lnTo>
                  <a:pt x="86" y="1383"/>
                </a:lnTo>
                <a:lnTo>
                  <a:pt x="79" y="1392"/>
                </a:lnTo>
                <a:lnTo>
                  <a:pt x="73" y="1400"/>
                </a:lnTo>
                <a:lnTo>
                  <a:pt x="68" y="1407"/>
                </a:lnTo>
                <a:lnTo>
                  <a:pt x="63" y="1413"/>
                </a:lnTo>
                <a:lnTo>
                  <a:pt x="59" y="1418"/>
                </a:lnTo>
                <a:lnTo>
                  <a:pt x="58" y="1421"/>
                </a:lnTo>
                <a:lnTo>
                  <a:pt x="57" y="1422"/>
                </a:lnTo>
                <a:lnTo>
                  <a:pt x="125" y="1353"/>
                </a:lnTo>
                <a:lnTo>
                  <a:pt x="64" y="1440"/>
                </a:lnTo>
                <a:lnTo>
                  <a:pt x="99" y="1415"/>
                </a:lnTo>
                <a:lnTo>
                  <a:pt x="75" y="1463"/>
                </a:lnTo>
                <a:lnTo>
                  <a:pt x="20" y="1506"/>
                </a:lnTo>
                <a:lnTo>
                  <a:pt x="61" y="1486"/>
                </a:lnTo>
                <a:lnTo>
                  <a:pt x="24" y="1529"/>
                </a:lnTo>
                <a:lnTo>
                  <a:pt x="3" y="1532"/>
                </a:lnTo>
                <a:lnTo>
                  <a:pt x="2" y="1534"/>
                </a:lnTo>
                <a:lnTo>
                  <a:pt x="0" y="1537"/>
                </a:lnTo>
                <a:lnTo>
                  <a:pt x="0" y="1541"/>
                </a:lnTo>
                <a:lnTo>
                  <a:pt x="3" y="1546"/>
                </a:lnTo>
                <a:lnTo>
                  <a:pt x="7" y="1548"/>
                </a:lnTo>
                <a:lnTo>
                  <a:pt x="12" y="1549"/>
                </a:lnTo>
                <a:lnTo>
                  <a:pt x="18" y="1549"/>
                </a:lnTo>
                <a:lnTo>
                  <a:pt x="25" y="1548"/>
                </a:lnTo>
                <a:lnTo>
                  <a:pt x="31" y="1546"/>
                </a:lnTo>
                <a:lnTo>
                  <a:pt x="38" y="1544"/>
                </a:lnTo>
                <a:lnTo>
                  <a:pt x="44" y="1540"/>
                </a:lnTo>
                <a:lnTo>
                  <a:pt x="50" y="1536"/>
                </a:lnTo>
                <a:lnTo>
                  <a:pt x="55" y="1532"/>
                </a:lnTo>
                <a:lnTo>
                  <a:pt x="60" y="1528"/>
                </a:lnTo>
                <a:lnTo>
                  <a:pt x="65" y="1525"/>
                </a:lnTo>
                <a:lnTo>
                  <a:pt x="69" y="1523"/>
                </a:lnTo>
                <a:lnTo>
                  <a:pt x="73" y="1521"/>
                </a:lnTo>
                <a:lnTo>
                  <a:pt x="76" y="1520"/>
                </a:lnTo>
                <a:lnTo>
                  <a:pt x="78" y="1519"/>
                </a:lnTo>
                <a:lnTo>
                  <a:pt x="79" y="1519"/>
                </a:lnTo>
                <a:lnTo>
                  <a:pt x="217" y="1242"/>
                </a:lnTo>
                <a:lnTo>
                  <a:pt x="421" y="903"/>
                </a:lnTo>
                <a:lnTo>
                  <a:pt x="423" y="901"/>
                </a:lnTo>
                <a:lnTo>
                  <a:pt x="426" y="896"/>
                </a:lnTo>
                <a:lnTo>
                  <a:pt x="431" y="887"/>
                </a:lnTo>
                <a:lnTo>
                  <a:pt x="438" y="875"/>
                </a:lnTo>
                <a:lnTo>
                  <a:pt x="447" y="860"/>
                </a:lnTo>
                <a:lnTo>
                  <a:pt x="457" y="843"/>
                </a:lnTo>
                <a:lnTo>
                  <a:pt x="468" y="824"/>
                </a:lnTo>
                <a:lnTo>
                  <a:pt x="479" y="804"/>
                </a:lnTo>
                <a:lnTo>
                  <a:pt x="491" y="783"/>
                </a:lnTo>
                <a:lnTo>
                  <a:pt x="503" y="760"/>
                </a:lnTo>
                <a:lnTo>
                  <a:pt x="514" y="738"/>
                </a:lnTo>
                <a:lnTo>
                  <a:pt x="526" y="715"/>
                </a:lnTo>
                <a:lnTo>
                  <a:pt x="537" y="693"/>
                </a:lnTo>
                <a:lnTo>
                  <a:pt x="547" y="671"/>
                </a:lnTo>
                <a:lnTo>
                  <a:pt x="555" y="650"/>
                </a:lnTo>
                <a:lnTo>
                  <a:pt x="562" y="631"/>
                </a:lnTo>
                <a:lnTo>
                  <a:pt x="566" y="621"/>
                </a:lnTo>
                <a:lnTo>
                  <a:pt x="569" y="609"/>
                </a:lnTo>
                <a:lnTo>
                  <a:pt x="574" y="595"/>
                </a:lnTo>
                <a:lnTo>
                  <a:pt x="578" y="581"/>
                </a:lnTo>
                <a:lnTo>
                  <a:pt x="583" y="566"/>
                </a:lnTo>
                <a:lnTo>
                  <a:pt x="588" y="549"/>
                </a:lnTo>
                <a:lnTo>
                  <a:pt x="594" y="531"/>
                </a:lnTo>
                <a:lnTo>
                  <a:pt x="599" y="513"/>
                </a:lnTo>
                <a:lnTo>
                  <a:pt x="605" y="494"/>
                </a:lnTo>
                <a:lnTo>
                  <a:pt x="611" y="475"/>
                </a:lnTo>
                <a:lnTo>
                  <a:pt x="617" y="455"/>
                </a:lnTo>
                <a:lnTo>
                  <a:pt x="623" y="434"/>
                </a:lnTo>
                <a:lnTo>
                  <a:pt x="630" y="413"/>
                </a:lnTo>
                <a:lnTo>
                  <a:pt x="636" y="393"/>
                </a:lnTo>
                <a:lnTo>
                  <a:pt x="642" y="372"/>
                </a:lnTo>
                <a:lnTo>
                  <a:pt x="648" y="352"/>
                </a:lnTo>
                <a:lnTo>
                  <a:pt x="654" y="332"/>
                </a:lnTo>
                <a:lnTo>
                  <a:pt x="660" y="312"/>
                </a:lnTo>
                <a:lnTo>
                  <a:pt x="666" y="293"/>
                </a:lnTo>
                <a:lnTo>
                  <a:pt x="671" y="274"/>
                </a:lnTo>
                <a:lnTo>
                  <a:pt x="677" y="256"/>
                </a:lnTo>
                <a:lnTo>
                  <a:pt x="682" y="240"/>
                </a:lnTo>
                <a:lnTo>
                  <a:pt x="687" y="224"/>
                </a:lnTo>
                <a:lnTo>
                  <a:pt x="691" y="210"/>
                </a:lnTo>
                <a:lnTo>
                  <a:pt x="695" y="196"/>
                </a:lnTo>
                <a:lnTo>
                  <a:pt x="698" y="184"/>
                </a:lnTo>
                <a:lnTo>
                  <a:pt x="701" y="174"/>
                </a:lnTo>
                <a:lnTo>
                  <a:pt x="704" y="165"/>
                </a:lnTo>
                <a:lnTo>
                  <a:pt x="706" y="157"/>
                </a:lnTo>
                <a:lnTo>
                  <a:pt x="707" y="152"/>
                </a:lnTo>
                <a:lnTo>
                  <a:pt x="708" y="149"/>
                </a:lnTo>
                <a:lnTo>
                  <a:pt x="709" y="148"/>
                </a:lnTo>
                <a:lnTo>
                  <a:pt x="709" y="147"/>
                </a:lnTo>
                <a:lnTo>
                  <a:pt x="710" y="144"/>
                </a:lnTo>
                <a:lnTo>
                  <a:pt x="712" y="139"/>
                </a:lnTo>
                <a:lnTo>
                  <a:pt x="714" y="134"/>
                </a:lnTo>
                <a:lnTo>
                  <a:pt x="716" y="127"/>
                </a:lnTo>
                <a:lnTo>
                  <a:pt x="719" y="119"/>
                </a:lnTo>
                <a:lnTo>
                  <a:pt x="722" y="110"/>
                </a:lnTo>
                <a:lnTo>
                  <a:pt x="726" y="100"/>
                </a:lnTo>
                <a:lnTo>
                  <a:pt x="730" y="91"/>
                </a:lnTo>
                <a:lnTo>
                  <a:pt x="735" y="82"/>
                </a:lnTo>
                <a:lnTo>
                  <a:pt x="740" y="72"/>
                </a:lnTo>
                <a:lnTo>
                  <a:pt x="745" y="64"/>
                </a:lnTo>
                <a:lnTo>
                  <a:pt x="750" y="55"/>
                </a:lnTo>
                <a:lnTo>
                  <a:pt x="756" y="48"/>
                </a:lnTo>
                <a:lnTo>
                  <a:pt x="762" y="42"/>
                </a:lnTo>
                <a:lnTo>
                  <a:pt x="768" y="37"/>
                </a:lnTo>
                <a:lnTo>
                  <a:pt x="774" y="34"/>
                </a:lnTo>
                <a:lnTo>
                  <a:pt x="781" y="30"/>
                </a:lnTo>
                <a:lnTo>
                  <a:pt x="788" y="27"/>
                </a:lnTo>
                <a:lnTo>
                  <a:pt x="795" y="25"/>
                </a:lnTo>
                <a:lnTo>
                  <a:pt x="802" y="22"/>
                </a:lnTo>
                <a:lnTo>
                  <a:pt x="809" y="20"/>
                </a:lnTo>
                <a:lnTo>
                  <a:pt x="816" y="18"/>
                </a:lnTo>
                <a:lnTo>
                  <a:pt x="822" y="16"/>
                </a:lnTo>
                <a:lnTo>
                  <a:pt x="828" y="15"/>
                </a:lnTo>
                <a:lnTo>
                  <a:pt x="834" y="14"/>
                </a:lnTo>
                <a:lnTo>
                  <a:pt x="838" y="13"/>
                </a:lnTo>
                <a:lnTo>
                  <a:pt x="843" y="12"/>
                </a:lnTo>
                <a:lnTo>
                  <a:pt x="846" y="11"/>
                </a:lnTo>
                <a:lnTo>
                  <a:pt x="849" y="11"/>
                </a:lnTo>
                <a:lnTo>
                  <a:pt x="851" y="10"/>
                </a:lnTo>
                <a:lnTo>
                  <a:pt x="851" y="1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2" name="Freeform 12"/>
          <p:cNvSpPr>
            <a:spLocks/>
          </p:cNvSpPr>
          <p:nvPr/>
        </p:nvSpPr>
        <p:spPr bwMode="auto">
          <a:xfrm>
            <a:off x="6799263" y="5838825"/>
            <a:ext cx="695325" cy="349250"/>
          </a:xfrm>
          <a:custGeom>
            <a:avLst/>
            <a:gdLst>
              <a:gd name="T0" fmla="*/ 3 w 437"/>
              <a:gd name="T1" fmla="*/ 205 h 220"/>
              <a:gd name="T2" fmla="*/ 2 w 437"/>
              <a:gd name="T3" fmla="*/ 183 h 220"/>
              <a:gd name="T4" fmla="*/ 0 w 437"/>
              <a:gd name="T5" fmla="*/ 161 h 220"/>
              <a:gd name="T6" fmla="*/ 41 w 437"/>
              <a:gd name="T7" fmla="*/ 133 h 220"/>
              <a:gd name="T8" fmla="*/ 82 w 437"/>
              <a:gd name="T9" fmla="*/ 105 h 220"/>
              <a:gd name="T10" fmla="*/ 122 w 437"/>
              <a:gd name="T11" fmla="*/ 76 h 220"/>
              <a:gd name="T12" fmla="*/ 160 w 437"/>
              <a:gd name="T13" fmla="*/ 44 h 220"/>
              <a:gd name="T14" fmla="*/ 198 w 437"/>
              <a:gd name="T15" fmla="*/ 11 h 220"/>
              <a:gd name="T16" fmla="*/ 210 w 437"/>
              <a:gd name="T17" fmla="*/ 3 h 220"/>
              <a:gd name="T18" fmla="*/ 207 w 437"/>
              <a:gd name="T19" fmla="*/ 16 h 220"/>
              <a:gd name="T20" fmla="*/ 199 w 437"/>
              <a:gd name="T21" fmla="*/ 32 h 220"/>
              <a:gd name="T22" fmla="*/ 179 w 437"/>
              <a:gd name="T23" fmla="*/ 58 h 220"/>
              <a:gd name="T24" fmla="*/ 156 w 437"/>
              <a:gd name="T25" fmla="*/ 92 h 220"/>
              <a:gd name="T26" fmla="*/ 151 w 437"/>
              <a:gd name="T27" fmla="*/ 109 h 220"/>
              <a:gd name="T28" fmla="*/ 161 w 437"/>
              <a:gd name="T29" fmla="*/ 113 h 220"/>
              <a:gd name="T30" fmla="*/ 180 w 437"/>
              <a:gd name="T31" fmla="*/ 113 h 220"/>
              <a:gd name="T32" fmla="*/ 203 w 437"/>
              <a:gd name="T33" fmla="*/ 110 h 220"/>
              <a:gd name="T34" fmla="*/ 226 w 437"/>
              <a:gd name="T35" fmla="*/ 104 h 220"/>
              <a:gd name="T36" fmla="*/ 246 w 437"/>
              <a:gd name="T37" fmla="*/ 97 h 220"/>
              <a:gd name="T38" fmla="*/ 267 w 437"/>
              <a:gd name="T39" fmla="*/ 88 h 220"/>
              <a:gd name="T40" fmla="*/ 293 w 437"/>
              <a:gd name="T41" fmla="*/ 82 h 220"/>
              <a:gd name="T42" fmla="*/ 323 w 437"/>
              <a:gd name="T43" fmla="*/ 77 h 220"/>
              <a:gd name="T44" fmla="*/ 353 w 437"/>
              <a:gd name="T45" fmla="*/ 74 h 220"/>
              <a:gd name="T46" fmla="*/ 379 w 437"/>
              <a:gd name="T47" fmla="*/ 72 h 220"/>
              <a:gd name="T48" fmla="*/ 410 w 437"/>
              <a:gd name="T49" fmla="*/ 71 h 220"/>
              <a:gd name="T50" fmla="*/ 430 w 437"/>
              <a:gd name="T51" fmla="*/ 70 h 220"/>
              <a:gd name="T52" fmla="*/ 436 w 437"/>
              <a:gd name="T53" fmla="*/ 69 h 220"/>
              <a:gd name="T54" fmla="*/ 436 w 437"/>
              <a:gd name="T55" fmla="*/ 78 h 220"/>
              <a:gd name="T56" fmla="*/ 436 w 437"/>
              <a:gd name="T57" fmla="*/ 88 h 220"/>
              <a:gd name="T58" fmla="*/ 435 w 437"/>
              <a:gd name="T59" fmla="*/ 95 h 220"/>
              <a:gd name="T60" fmla="*/ 423 w 437"/>
              <a:gd name="T61" fmla="*/ 94 h 220"/>
              <a:gd name="T62" fmla="*/ 401 w 437"/>
              <a:gd name="T63" fmla="*/ 94 h 220"/>
              <a:gd name="T64" fmla="*/ 374 w 437"/>
              <a:gd name="T65" fmla="*/ 95 h 220"/>
              <a:gd name="T66" fmla="*/ 347 w 437"/>
              <a:gd name="T67" fmla="*/ 97 h 220"/>
              <a:gd name="T68" fmla="*/ 327 w 437"/>
              <a:gd name="T69" fmla="*/ 100 h 220"/>
              <a:gd name="T70" fmla="*/ 304 w 437"/>
              <a:gd name="T71" fmla="*/ 108 h 220"/>
              <a:gd name="T72" fmla="*/ 273 w 437"/>
              <a:gd name="T73" fmla="*/ 120 h 220"/>
              <a:gd name="T74" fmla="*/ 238 w 437"/>
              <a:gd name="T75" fmla="*/ 133 h 220"/>
              <a:gd name="T76" fmla="*/ 204 w 437"/>
              <a:gd name="T77" fmla="*/ 146 h 220"/>
              <a:gd name="T78" fmla="*/ 174 w 437"/>
              <a:gd name="T79" fmla="*/ 155 h 220"/>
              <a:gd name="T80" fmla="*/ 151 w 437"/>
              <a:gd name="T81" fmla="*/ 158 h 220"/>
              <a:gd name="T82" fmla="*/ 131 w 437"/>
              <a:gd name="T83" fmla="*/ 160 h 220"/>
              <a:gd name="T84" fmla="*/ 113 w 437"/>
              <a:gd name="T85" fmla="*/ 162 h 220"/>
              <a:gd name="T86" fmla="*/ 96 w 437"/>
              <a:gd name="T87" fmla="*/ 164 h 220"/>
              <a:gd name="T88" fmla="*/ 80 w 437"/>
              <a:gd name="T89" fmla="*/ 170 h 220"/>
              <a:gd name="T90" fmla="*/ 57 w 437"/>
              <a:gd name="T91" fmla="*/ 181 h 220"/>
              <a:gd name="T92" fmla="*/ 25 w 437"/>
              <a:gd name="T93" fmla="*/ 203 h 220"/>
              <a:gd name="T94" fmla="*/ 5 w 437"/>
              <a:gd name="T95" fmla="*/ 218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7" h="220">
                <a:moveTo>
                  <a:pt x="4" y="219"/>
                </a:moveTo>
                <a:lnTo>
                  <a:pt x="3" y="212"/>
                </a:lnTo>
                <a:lnTo>
                  <a:pt x="3" y="205"/>
                </a:lnTo>
                <a:lnTo>
                  <a:pt x="3" y="198"/>
                </a:lnTo>
                <a:lnTo>
                  <a:pt x="2" y="190"/>
                </a:lnTo>
                <a:lnTo>
                  <a:pt x="2" y="183"/>
                </a:lnTo>
                <a:lnTo>
                  <a:pt x="1" y="176"/>
                </a:lnTo>
                <a:lnTo>
                  <a:pt x="0" y="169"/>
                </a:lnTo>
                <a:lnTo>
                  <a:pt x="0" y="161"/>
                </a:lnTo>
                <a:lnTo>
                  <a:pt x="14" y="152"/>
                </a:lnTo>
                <a:lnTo>
                  <a:pt x="28" y="143"/>
                </a:lnTo>
                <a:lnTo>
                  <a:pt x="41" y="133"/>
                </a:lnTo>
                <a:lnTo>
                  <a:pt x="55" y="124"/>
                </a:lnTo>
                <a:lnTo>
                  <a:pt x="68" y="115"/>
                </a:lnTo>
                <a:lnTo>
                  <a:pt x="82" y="105"/>
                </a:lnTo>
                <a:lnTo>
                  <a:pt x="96" y="96"/>
                </a:lnTo>
                <a:lnTo>
                  <a:pt x="109" y="86"/>
                </a:lnTo>
                <a:lnTo>
                  <a:pt x="122" y="76"/>
                </a:lnTo>
                <a:lnTo>
                  <a:pt x="135" y="65"/>
                </a:lnTo>
                <a:lnTo>
                  <a:pt x="148" y="55"/>
                </a:lnTo>
                <a:lnTo>
                  <a:pt x="160" y="44"/>
                </a:lnTo>
                <a:lnTo>
                  <a:pt x="173" y="34"/>
                </a:lnTo>
                <a:lnTo>
                  <a:pt x="186" y="23"/>
                </a:lnTo>
                <a:lnTo>
                  <a:pt x="198" y="11"/>
                </a:lnTo>
                <a:lnTo>
                  <a:pt x="211" y="0"/>
                </a:lnTo>
                <a:lnTo>
                  <a:pt x="211" y="1"/>
                </a:lnTo>
                <a:lnTo>
                  <a:pt x="210" y="3"/>
                </a:lnTo>
                <a:lnTo>
                  <a:pt x="209" y="6"/>
                </a:lnTo>
                <a:lnTo>
                  <a:pt x="208" y="11"/>
                </a:lnTo>
                <a:lnTo>
                  <a:pt x="207" y="16"/>
                </a:lnTo>
                <a:lnTo>
                  <a:pt x="205" y="21"/>
                </a:lnTo>
                <a:lnTo>
                  <a:pt x="202" y="27"/>
                </a:lnTo>
                <a:lnTo>
                  <a:pt x="199" y="32"/>
                </a:lnTo>
                <a:lnTo>
                  <a:pt x="194" y="39"/>
                </a:lnTo>
                <a:lnTo>
                  <a:pt x="188" y="48"/>
                </a:lnTo>
                <a:lnTo>
                  <a:pt x="179" y="58"/>
                </a:lnTo>
                <a:lnTo>
                  <a:pt x="171" y="69"/>
                </a:lnTo>
                <a:lnTo>
                  <a:pt x="163" y="81"/>
                </a:lnTo>
                <a:lnTo>
                  <a:pt x="156" y="92"/>
                </a:lnTo>
                <a:lnTo>
                  <a:pt x="151" y="100"/>
                </a:lnTo>
                <a:lnTo>
                  <a:pt x="150" y="107"/>
                </a:lnTo>
                <a:lnTo>
                  <a:pt x="151" y="109"/>
                </a:lnTo>
                <a:lnTo>
                  <a:pt x="153" y="111"/>
                </a:lnTo>
                <a:lnTo>
                  <a:pt x="157" y="112"/>
                </a:lnTo>
                <a:lnTo>
                  <a:pt x="161" y="113"/>
                </a:lnTo>
                <a:lnTo>
                  <a:pt x="167" y="114"/>
                </a:lnTo>
                <a:lnTo>
                  <a:pt x="173" y="114"/>
                </a:lnTo>
                <a:lnTo>
                  <a:pt x="180" y="113"/>
                </a:lnTo>
                <a:lnTo>
                  <a:pt x="188" y="112"/>
                </a:lnTo>
                <a:lnTo>
                  <a:pt x="195" y="111"/>
                </a:lnTo>
                <a:lnTo>
                  <a:pt x="203" y="110"/>
                </a:lnTo>
                <a:lnTo>
                  <a:pt x="211" y="108"/>
                </a:lnTo>
                <a:lnTo>
                  <a:pt x="219" y="106"/>
                </a:lnTo>
                <a:lnTo>
                  <a:pt x="226" y="104"/>
                </a:lnTo>
                <a:lnTo>
                  <a:pt x="234" y="102"/>
                </a:lnTo>
                <a:lnTo>
                  <a:pt x="240" y="99"/>
                </a:lnTo>
                <a:lnTo>
                  <a:pt x="246" y="97"/>
                </a:lnTo>
                <a:lnTo>
                  <a:pt x="252" y="94"/>
                </a:lnTo>
                <a:lnTo>
                  <a:pt x="259" y="91"/>
                </a:lnTo>
                <a:lnTo>
                  <a:pt x="267" y="88"/>
                </a:lnTo>
                <a:lnTo>
                  <a:pt x="275" y="86"/>
                </a:lnTo>
                <a:lnTo>
                  <a:pt x="284" y="84"/>
                </a:lnTo>
                <a:lnTo>
                  <a:pt x="293" y="82"/>
                </a:lnTo>
                <a:lnTo>
                  <a:pt x="303" y="80"/>
                </a:lnTo>
                <a:lnTo>
                  <a:pt x="313" y="78"/>
                </a:lnTo>
                <a:lnTo>
                  <a:pt x="323" y="77"/>
                </a:lnTo>
                <a:lnTo>
                  <a:pt x="333" y="76"/>
                </a:lnTo>
                <a:lnTo>
                  <a:pt x="343" y="75"/>
                </a:lnTo>
                <a:lnTo>
                  <a:pt x="353" y="74"/>
                </a:lnTo>
                <a:lnTo>
                  <a:pt x="362" y="73"/>
                </a:lnTo>
                <a:lnTo>
                  <a:pt x="371" y="72"/>
                </a:lnTo>
                <a:lnTo>
                  <a:pt x="379" y="72"/>
                </a:lnTo>
                <a:lnTo>
                  <a:pt x="387" y="72"/>
                </a:lnTo>
                <a:lnTo>
                  <a:pt x="400" y="71"/>
                </a:lnTo>
                <a:lnTo>
                  <a:pt x="410" y="71"/>
                </a:lnTo>
                <a:lnTo>
                  <a:pt x="419" y="71"/>
                </a:lnTo>
                <a:lnTo>
                  <a:pt x="426" y="70"/>
                </a:lnTo>
                <a:lnTo>
                  <a:pt x="430" y="70"/>
                </a:lnTo>
                <a:lnTo>
                  <a:pt x="434" y="69"/>
                </a:lnTo>
                <a:lnTo>
                  <a:pt x="436" y="69"/>
                </a:lnTo>
                <a:lnTo>
                  <a:pt x="436" y="69"/>
                </a:lnTo>
                <a:lnTo>
                  <a:pt x="436" y="72"/>
                </a:lnTo>
                <a:lnTo>
                  <a:pt x="436" y="75"/>
                </a:lnTo>
                <a:lnTo>
                  <a:pt x="436" y="78"/>
                </a:lnTo>
                <a:lnTo>
                  <a:pt x="436" y="82"/>
                </a:lnTo>
                <a:lnTo>
                  <a:pt x="436" y="85"/>
                </a:lnTo>
                <a:lnTo>
                  <a:pt x="436" y="88"/>
                </a:lnTo>
                <a:lnTo>
                  <a:pt x="436" y="91"/>
                </a:lnTo>
                <a:lnTo>
                  <a:pt x="436" y="95"/>
                </a:lnTo>
                <a:lnTo>
                  <a:pt x="435" y="95"/>
                </a:lnTo>
                <a:lnTo>
                  <a:pt x="433" y="95"/>
                </a:lnTo>
                <a:lnTo>
                  <a:pt x="429" y="94"/>
                </a:lnTo>
                <a:lnTo>
                  <a:pt x="423" y="94"/>
                </a:lnTo>
                <a:lnTo>
                  <a:pt x="417" y="94"/>
                </a:lnTo>
                <a:lnTo>
                  <a:pt x="409" y="94"/>
                </a:lnTo>
                <a:lnTo>
                  <a:pt x="401" y="94"/>
                </a:lnTo>
                <a:lnTo>
                  <a:pt x="392" y="94"/>
                </a:lnTo>
                <a:lnTo>
                  <a:pt x="383" y="94"/>
                </a:lnTo>
                <a:lnTo>
                  <a:pt x="374" y="95"/>
                </a:lnTo>
                <a:lnTo>
                  <a:pt x="365" y="95"/>
                </a:lnTo>
                <a:lnTo>
                  <a:pt x="356" y="96"/>
                </a:lnTo>
                <a:lnTo>
                  <a:pt x="347" y="97"/>
                </a:lnTo>
                <a:lnTo>
                  <a:pt x="340" y="97"/>
                </a:lnTo>
                <a:lnTo>
                  <a:pt x="333" y="99"/>
                </a:lnTo>
                <a:lnTo>
                  <a:pt x="327" y="100"/>
                </a:lnTo>
                <a:lnTo>
                  <a:pt x="320" y="102"/>
                </a:lnTo>
                <a:lnTo>
                  <a:pt x="313" y="105"/>
                </a:lnTo>
                <a:lnTo>
                  <a:pt x="304" y="108"/>
                </a:lnTo>
                <a:lnTo>
                  <a:pt x="295" y="112"/>
                </a:lnTo>
                <a:lnTo>
                  <a:pt x="284" y="115"/>
                </a:lnTo>
                <a:lnTo>
                  <a:pt x="273" y="120"/>
                </a:lnTo>
                <a:lnTo>
                  <a:pt x="262" y="124"/>
                </a:lnTo>
                <a:lnTo>
                  <a:pt x="251" y="129"/>
                </a:lnTo>
                <a:lnTo>
                  <a:pt x="238" y="133"/>
                </a:lnTo>
                <a:lnTo>
                  <a:pt x="227" y="138"/>
                </a:lnTo>
                <a:lnTo>
                  <a:pt x="215" y="142"/>
                </a:lnTo>
                <a:lnTo>
                  <a:pt x="204" y="146"/>
                </a:lnTo>
                <a:lnTo>
                  <a:pt x="193" y="150"/>
                </a:lnTo>
                <a:lnTo>
                  <a:pt x="183" y="152"/>
                </a:lnTo>
                <a:lnTo>
                  <a:pt x="174" y="155"/>
                </a:lnTo>
                <a:lnTo>
                  <a:pt x="166" y="156"/>
                </a:lnTo>
                <a:lnTo>
                  <a:pt x="158" y="157"/>
                </a:lnTo>
                <a:lnTo>
                  <a:pt x="151" y="158"/>
                </a:lnTo>
                <a:lnTo>
                  <a:pt x="144" y="159"/>
                </a:lnTo>
                <a:lnTo>
                  <a:pt x="138" y="160"/>
                </a:lnTo>
                <a:lnTo>
                  <a:pt x="131" y="160"/>
                </a:lnTo>
                <a:lnTo>
                  <a:pt x="125" y="161"/>
                </a:lnTo>
                <a:lnTo>
                  <a:pt x="119" y="161"/>
                </a:lnTo>
                <a:lnTo>
                  <a:pt x="113" y="162"/>
                </a:lnTo>
                <a:lnTo>
                  <a:pt x="107" y="162"/>
                </a:lnTo>
                <a:lnTo>
                  <a:pt x="102" y="163"/>
                </a:lnTo>
                <a:lnTo>
                  <a:pt x="96" y="164"/>
                </a:lnTo>
                <a:lnTo>
                  <a:pt x="91" y="166"/>
                </a:lnTo>
                <a:lnTo>
                  <a:pt x="85" y="168"/>
                </a:lnTo>
                <a:lnTo>
                  <a:pt x="80" y="170"/>
                </a:lnTo>
                <a:lnTo>
                  <a:pt x="74" y="172"/>
                </a:lnTo>
                <a:lnTo>
                  <a:pt x="68" y="175"/>
                </a:lnTo>
                <a:lnTo>
                  <a:pt x="57" y="181"/>
                </a:lnTo>
                <a:lnTo>
                  <a:pt x="45" y="188"/>
                </a:lnTo>
                <a:lnTo>
                  <a:pt x="34" y="196"/>
                </a:lnTo>
                <a:lnTo>
                  <a:pt x="25" y="203"/>
                </a:lnTo>
                <a:lnTo>
                  <a:pt x="16" y="209"/>
                </a:lnTo>
                <a:lnTo>
                  <a:pt x="10" y="215"/>
                </a:lnTo>
                <a:lnTo>
                  <a:pt x="5" y="218"/>
                </a:lnTo>
                <a:lnTo>
                  <a:pt x="4" y="219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3" name="Freeform 13"/>
          <p:cNvSpPr>
            <a:spLocks/>
          </p:cNvSpPr>
          <p:nvPr/>
        </p:nvSpPr>
        <p:spPr bwMode="auto">
          <a:xfrm>
            <a:off x="6746875" y="5748338"/>
            <a:ext cx="433388" cy="292100"/>
          </a:xfrm>
          <a:custGeom>
            <a:avLst/>
            <a:gdLst>
              <a:gd name="T0" fmla="*/ 11 w 273"/>
              <a:gd name="T1" fmla="*/ 171 h 184"/>
              <a:gd name="T2" fmla="*/ 32 w 273"/>
              <a:gd name="T3" fmla="*/ 151 h 184"/>
              <a:gd name="T4" fmla="*/ 53 w 273"/>
              <a:gd name="T5" fmla="*/ 131 h 184"/>
              <a:gd name="T6" fmla="*/ 73 w 273"/>
              <a:gd name="T7" fmla="*/ 112 h 184"/>
              <a:gd name="T8" fmla="*/ 95 w 273"/>
              <a:gd name="T9" fmla="*/ 93 h 184"/>
              <a:gd name="T10" fmla="*/ 117 w 273"/>
              <a:gd name="T11" fmla="*/ 76 h 184"/>
              <a:gd name="T12" fmla="*/ 141 w 273"/>
              <a:gd name="T13" fmla="*/ 60 h 184"/>
              <a:gd name="T14" fmla="*/ 167 w 273"/>
              <a:gd name="T15" fmla="*/ 47 h 184"/>
              <a:gd name="T16" fmla="*/ 188 w 273"/>
              <a:gd name="T17" fmla="*/ 38 h 184"/>
              <a:gd name="T18" fmla="*/ 204 w 273"/>
              <a:gd name="T19" fmla="*/ 32 h 184"/>
              <a:gd name="T20" fmla="*/ 219 w 273"/>
              <a:gd name="T21" fmla="*/ 26 h 184"/>
              <a:gd name="T22" fmla="*/ 234 w 273"/>
              <a:gd name="T23" fmla="*/ 18 h 184"/>
              <a:gd name="T24" fmla="*/ 247 w 273"/>
              <a:gd name="T25" fmla="*/ 12 h 184"/>
              <a:gd name="T26" fmla="*/ 258 w 273"/>
              <a:gd name="T27" fmla="*/ 7 h 184"/>
              <a:gd name="T28" fmla="*/ 267 w 273"/>
              <a:gd name="T29" fmla="*/ 2 h 184"/>
              <a:gd name="T30" fmla="*/ 271 w 273"/>
              <a:gd name="T31" fmla="*/ 0 h 184"/>
              <a:gd name="T32" fmla="*/ 270 w 273"/>
              <a:gd name="T33" fmla="*/ 1 h 184"/>
              <a:gd name="T34" fmla="*/ 258 w 273"/>
              <a:gd name="T35" fmla="*/ 11 h 184"/>
              <a:gd name="T36" fmla="*/ 239 w 273"/>
              <a:gd name="T37" fmla="*/ 25 h 184"/>
              <a:gd name="T38" fmla="*/ 217 w 273"/>
              <a:gd name="T39" fmla="*/ 38 h 184"/>
              <a:gd name="T40" fmla="*/ 200 w 273"/>
              <a:gd name="T41" fmla="*/ 44 h 184"/>
              <a:gd name="T42" fmla="*/ 189 w 273"/>
              <a:gd name="T43" fmla="*/ 47 h 184"/>
              <a:gd name="T44" fmla="*/ 178 w 273"/>
              <a:gd name="T45" fmla="*/ 51 h 184"/>
              <a:gd name="T46" fmla="*/ 167 w 273"/>
              <a:gd name="T47" fmla="*/ 55 h 184"/>
              <a:gd name="T48" fmla="*/ 157 w 273"/>
              <a:gd name="T49" fmla="*/ 59 h 184"/>
              <a:gd name="T50" fmla="*/ 147 w 273"/>
              <a:gd name="T51" fmla="*/ 64 h 184"/>
              <a:gd name="T52" fmla="*/ 137 w 273"/>
              <a:gd name="T53" fmla="*/ 69 h 184"/>
              <a:gd name="T54" fmla="*/ 127 w 273"/>
              <a:gd name="T55" fmla="*/ 75 h 184"/>
              <a:gd name="T56" fmla="*/ 114 w 273"/>
              <a:gd name="T57" fmla="*/ 86 h 184"/>
              <a:gd name="T58" fmla="*/ 100 w 273"/>
              <a:gd name="T59" fmla="*/ 104 h 184"/>
              <a:gd name="T60" fmla="*/ 88 w 273"/>
              <a:gd name="T61" fmla="*/ 123 h 184"/>
              <a:gd name="T62" fmla="*/ 74 w 273"/>
              <a:gd name="T63" fmla="*/ 139 h 184"/>
              <a:gd name="T64" fmla="*/ 59 w 273"/>
              <a:gd name="T65" fmla="*/ 152 h 184"/>
              <a:gd name="T66" fmla="*/ 41 w 273"/>
              <a:gd name="T67" fmla="*/ 164 h 184"/>
              <a:gd name="T68" fmla="*/ 24 w 273"/>
              <a:gd name="T69" fmla="*/ 175 h 184"/>
              <a:gd name="T70" fmla="*/ 13 w 273"/>
              <a:gd name="T71" fmla="*/ 182 h 184"/>
              <a:gd name="T72" fmla="*/ 9 w 273"/>
              <a:gd name="T73" fmla="*/ 182 h 184"/>
              <a:gd name="T74" fmla="*/ 3 w 273"/>
              <a:gd name="T75" fmla="*/ 18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73" h="184">
                <a:moveTo>
                  <a:pt x="0" y="180"/>
                </a:moveTo>
                <a:lnTo>
                  <a:pt x="11" y="171"/>
                </a:lnTo>
                <a:lnTo>
                  <a:pt x="22" y="161"/>
                </a:lnTo>
                <a:lnTo>
                  <a:pt x="32" y="151"/>
                </a:lnTo>
                <a:lnTo>
                  <a:pt x="43" y="141"/>
                </a:lnTo>
                <a:lnTo>
                  <a:pt x="53" y="131"/>
                </a:lnTo>
                <a:lnTo>
                  <a:pt x="64" y="121"/>
                </a:lnTo>
                <a:lnTo>
                  <a:pt x="73" y="112"/>
                </a:lnTo>
                <a:lnTo>
                  <a:pt x="84" y="102"/>
                </a:lnTo>
                <a:lnTo>
                  <a:pt x="95" y="93"/>
                </a:lnTo>
                <a:lnTo>
                  <a:pt x="106" y="84"/>
                </a:lnTo>
                <a:lnTo>
                  <a:pt x="117" y="76"/>
                </a:lnTo>
                <a:lnTo>
                  <a:pt x="129" y="67"/>
                </a:lnTo>
                <a:lnTo>
                  <a:pt x="141" y="60"/>
                </a:lnTo>
                <a:lnTo>
                  <a:pt x="154" y="53"/>
                </a:lnTo>
                <a:lnTo>
                  <a:pt x="167" y="47"/>
                </a:lnTo>
                <a:lnTo>
                  <a:pt x="181" y="41"/>
                </a:lnTo>
                <a:lnTo>
                  <a:pt x="188" y="38"/>
                </a:lnTo>
                <a:lnTo>
                  <a:pt x="196" y="35"/>
                </a:lnTo>
                <a:lnTo>
                  <a:pt x="204" y="32"/>
                </a:lnTo>
                <a:lnTo>
                  <a:pt x="212" y="29"/>
                </a:lnTo>
                <a:lnTo>
                  <a:pt x="219" y="26"/>
                </a:lnTo>
                <a:lnTo>
                  <a:pt x="227" y="22"/>
                </a:lnTo>
                <a:lnTo>
                  <a:pt x="234" y="18"/>
                </a:lnTo>
                <a:lnTo>
                  <a:pt x="241" y="15"/>
                </a:lnTo>
                <a:lnTo>
                  <a:pt x="247" y="12"/>
                </a:lnTo>
                <a:lnTo>
                  <a:pt x="253" y="9"/>
                </a:lnTo>
                <a:lnTo>
                  <a:pt x="258" y="7"/>
                </a:lnTo>
                <a:lnTo>
                  <a:pt x="263" y="4"/>
                </a:lnTo>
                <a:lnTo>
                  <a:pt x="267" y="2"/>
                </a:lnTo>
                <a:lnTo>
                  <a:pt x="269" y="1"/>
                </a:lnTo>
                <a:lnTo>
                  <a:pt x="271" y="0"/>
                </a:lnTo>
                <a:lnTo>
                  <a:pt x="272" y="0"/>
                </a:lnTo>
                <a:lnTo>
                  <a:pt x="270" y="1"/>
                </a:lnTo>
                <a:lnTo>
                  <a:pt x="266" y="5"/>
                </a:lnTo>
                <a:lnTo>
                  <a:pt x="258" y="11"/>
                </a:lnTo>
                <a:lnTo>
                  <a:pt x="249" y="18"/>
                </a:lnTo>
                <a:lnTo>
                  <a:pt x="239" y="25"/>
                </a:lnTo>
                <a:lnTo>
                  <a:pt x="228" y="32"/>
                </a:lnTo>
                <a:lnTo>
                  <a:pt x="217" y="38"/>
                </a:lnTo>
                <a:lnTo>
                  <a:pt x="206" y="43"/>
                </a:lnTo>
                <a:lnTo>
                  <a:pt x="200" y="44"/>
                </a:lnTo>
                <a:lnTo>
                  <a:pt x="195" y="46"/>
                </a:lnTo>
                <a:lnTo>
                  <a:pt x="189" y="47"/>
                </a:lnTo>
                <a:lnTo>
                  <a:pt x="184" y="49"/>
                </a:lnTo>
                <a:lnTo>
                  <a:pt x="178" y="51"/>
                </a:lnTo>
                <a:lnTo>
                  <a:pt x="173" y="53"/>
                </a:lnTo>
                <a:lnTo>
                  <a:pt x="167" y="55"/>
                </a:lnTo>
                <a:lnTo>
                  <a:pt x="162" y="57"/>
                </a:lnTo>
                <a:lnTo>
                  <a:pt x="157" y="59"/>
                </a:lnTo>
                <a:lnTo>
                  <a:pt x="152" y="62"/>
                </a:lnTo>
                <a:lnTo>
                  <a:pt x="147" y="64"/>
                </a:lnTo>
                <a:lnTo>
                  <a:pt x="141" y="66"/>
                </a:lnTo>
                <a:lnTo>
                  <a:pt x="137" y="69"/>
                </a:lnTo>
                <a:lnTo>
                  <a:pt x="132" y="72"/>
                </a:lnTo>
                <a:lnTo>
                  <a:pt x="127" y="75"/>
                </a:lnTo>
                <a:lnTo>
                  <a:pt x="122" y="79"/>
                </a:lnTo>
                <a:lnTo>
                  <a:pt x="114" y="86"/>
                </a:lnTo>
                <a:lnTo>
                  <a:pt x="107" y="95"/>
                </a:lnTo>
                <a:lnTo>
                  <a:pt x="100" y="104"/>
                </a:lnTo>
                <a:lnTo>
                  <a:pt x="94" y="113"/>
                </a:lnTo>
                <a:lnTo>
                  <a:pt x="88" y="123"/>
                </a:lnTo>
                <a:lnTo>
                  <a:pt x="81" y="131"/>
                </a:lnTo>
                <a:lnTo>
                  <a:pt x="74" y="139"/>
                </a:lnTo>
                <a:lnTo>
                  <a:pt x="67" y="145"/>
                </a:lnTo>
                <a:lnTo>
                  <a:pt x="59" y="152"/>
                </a:lnTo>
                <a:lnTo>
                  <a:pt x="50" y="158"/>
                </a:lnTo>
                <a:lnTo>
                  <a:pt x="41" y="164"/>
                </a:lnTo>
                <a:lnTo>
                  <a:pt x="32" y="170"/>
                </a:lnTo>
                <a:lnTo>
                  <a:pt x="24" y="175"/>
                </a:lnTo>
                <a:lnTo>
                  <a:pt x="18" y="179"/>
                </a:lnTo>
                <a:lnTo>
                  <a:pt x="13" y="182"/>
                </a:lnTo>
                <a:lnTo>
                  <a:pt x="12" y="183"/>
                </a:lnTo>
                <a:lnTo>
                  <a:pt x="9" y="182"/>
                </a:lnTo>
                <a:lnTo>
                  <a:pt x="6" y="181"/>
                </a:lnTo>
                <a:lnTo>
                  <a:pt x="3" y="181"/>
                </a:lnTo>
                <a:lnTo>
                  <a:pt x="0" y="18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4" name="Freeform 14"/>
          <p:cNvSpPr>
            <a:spLocks/>
          </p:cNvSpPr>
          <p:nvPr/>
        </p:nvSpPr>
        <p:spPr bwMode="auto">
          <a:xfrm>
            <a:off x="7108825" y="4338638"/>
            <a:ext cx="852488" cy="1450975"/>
          </a:xfrm>
          <a:custGeom>
            <a:avLst/>
            <a:gdLst>
              <a:gd name="T0" fmla="*/ 509 w 538"/>
              <a:gd name="T1" fmla="*/ 48 h 914"/>
              <a:gd name="T2" fmla="*/ 480 w 538"/>
              <a:gd name="T3" fmla="*/ 119 h 914"/>
              <a:gd name="T4" fmla="*/ 445 w 538"/>
              <a:gd name="T5" fmla="*/ 189 h 914"/>
              <a:gd name="T6" fmla="*/ 406 w 538"/>
              <a:gd name="T7" fmla="*/ 257 h 914"/>
              <a:gd name="T8" fmla="*/ 364 w 538"/>
              <a:gd name="T9" fmla="*/ 325 h 914"/>
              <a:gd name="T10" fmla="*/ 322 w 538"/>
              <a:gd name="T11" fmla="*/ 392 h 914"/>
              <a:gd name="T12" fmla="*/ 278 w 538"/>
              <a:gd name="T13" fmla="*/ 459 h 914"/>
              <a:gd name="T14" fmla="*/ 235 w 538"/>
              <a:gd name="T15" fmla="*/ 526 h 914"/>
              <a:gd name="T16" fmla="*/ 195 w 538"/>
              <a:gd name="T17" fmla="*/ 593 h 914"/>
              <a:gd name="T18" fmla="*/ 157 w 538"/>
              <a:gd name="T19" fmla="*/ 659 h 914"/>
              <a:gd name="T20" fmla="*/ 124 w 538"/>
              <a:gd name="T21" fmla="*/ 727 h 914"/>
              <a:gd name="T22" fmla="*/ 106 w 538"/>
              <a:gd name="T23" fmla="*/ 767 h 914"/>
              <a:gd name="T24" fmla="*/ 88 w 538"/>
              <a:gd name="T25" fmla="*/ 805 h 914"/>
              <a:gd name="T26" fmla="*/ 68 w 538"/>
              <a:gd name="T27" fmla="*/ 841 h 914"/>
              <a:gd name="T28" fmla="*/ 44 w 538"/>
              <a:gd name="T29" fmla="*/ 874 h 914"/>
              <a:gd name="T30" fmla="*/ 13 w 538"/>
              <a:gd name="T31" fmla="*/ 904 h 914"/>
              <a:gd name="T32" fmla="*/ 13 w 538"/>
              <a:gd name="T33" fmla="*/ 907 h 914"/>
              <a:gd name="T34" fmla="*/ 31 w 538"/>
              <a:gd name="T35" fmla="*/ 900 h 914"/>
              <a:gd name="T36" fmla="*/ 49 w 538"/>
              <a:gd name="T37" fmla="*/ 892 h 914"/>
              <a:gd name="T38" fmla="*/ 66 w 538"/>
              <a:gd name="T39" fmla="*/ 877 h 914"/>
              <a:gd name="T40" fmla="*/ 85 w 538"/>
              <a:gd name="T41" fmla="*/ 855 h 914"/>
              <a:gd name="T42" fmla="*/ 104 w 538"/>
              <a:gd name="T43" fmla="*/ 827 h 914"/>
              <a:gd name="T44" fmla="*/ 123 w 538"/>
              <a:gd name="T45" fmla="*/ 794 h 914"/>
              <a:gd name="T46" fmla="*/ 143 w 538"/>
              <a:gd name="T47" fmla="*/ 759 h 914"/>
              <a:gd name="T48" fmla="*/ 162 w 538"/>
              <a:gd name="T49" fmla="*/ 722 h 914"/>
              <a:gd name="T50" fmla="*/ 181 w 538"/>
              <a:gd name="T51" fmla="*/ 686 h 914"/>
              <a:gd name="T52" fmla="*/ 198 w 538"/>
              <a:gd name="T53" fmla="*/ 651 h 914"/>
              <a:gd name="T54" fmla="*/ 215 w 538"/>
              <a:gd name="T55" fmla="*/ 620 h 914"/>
              <a:gd name="T56" fmla="*/ 229 w 538"/>
              <a:gd name="T57" fmla="*/ 594 h 914"/>
              <a:gd name="T58" fmla="*/ 242 w 538"/>
              <a:gd name="T59" fmla="*/ 572 h 914"/>
              <a:gd name="T60" fmla="*/ 261 w 538"/>
              <a:gd name="T61" fmla="*/ 541 h 914"/>
              <a:gd name="T62" fmla="*/ 285 w 538"/>
              <a:gd name="T63" fmla="*/ 501 h 914"/>
              <a:gd name="T64" fmla="*/ 313 w 538"/>
              <a:gd name="T65" fmla="*/ 456 h 914"/>
              <a:gd name="T66" fmla="*/ 343 w 538"/>
              <a:gd name="T67" fmla="*/ 408 h 914"/>
              <a:gd name="T68" fmla="*/ 373 w 538"/>
              <a:gd name="T69" fmla="*/ 360 h 914"/>
              <a:gd name="T70" fmla="*/ 402 w 538"/>
              <a:gd name="T71" fmla="*/ 313 h 914"/>
              <a:gd name="T72" fmla="*/ 428 w 538"/>
              <a:gd name="T73" fmla="*/ 272 h 914"/>
              <a:gd name="T74" fmla="*/ 449 w 538"/>
              <a:gd name="T75" fmla="*/ 237 h 914"/>
              <a:gd name="T76" fmla="*/ 465 w 538"/>
              <a:gd name="T77" fmla="*/ 212 h 914"/>
              <a:gd name="T78" fmla="*/ 473 w 538"/>
              <a:gd name="T79" fmla="*/ 200 h 914"/>
              <a:gd name="T80" fmla="*/ 485 w 538"/>
              <a:gd name="T81" fmla="*/ 175 h 914"/>
              <a:gd name="T82" fmla="*/ 501 w 538"/>
              <a:gd name="T83" fmla="*/ 139 h 914"/>
              <a:gd name="T84" fmla="*/ 514 w 538"/>
              <a:gd name="T85" fmla="*/ 102 h 914"/>
              <a:gd name="T86" fmla="*/ 525 w 538"/>
              <a:gd name="T87" fmla="*/ 65 h 914"/>
              <a:gd name="T88" fmla="*/ 533 w 538"/>
              <a:gd name="T89" fmla="*/ 26 h 914"/>
              <a:gd name="T90" fmla="*/ 534 w 538"/>
              <a:gd name="T91" fmla="*/ 0 h 914"/>
              <a:gd name="T92" fmla="*/ 526 w 538"/>
              <a:gd name="T93" fmla="*/ 0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38" h="914">
                <a:moveTo>
                  <a:pt x="526" y="0"/>
                </a:moveTo>
                <a:lnTo>
                  <a:pt x="518" y="24"/>
                </a:lnTo>
                <a:lnTo>
                  <a:pt x="509" y="48"/>
                </a:lnTo>
                <a:lnTo>
                  <a:pt x="500" y="72"/>
                </a:lnTo>
                <a:lnTo>
                  <a:pt x="490" y="95"/>
                </a:lnTo>
                <a:lnTo>
                  <a:pt x="480" y="119"/>
                </a:lnTo>
                <a:lnTo>
                  <a:pt x="468" y="142"/>
                </a:lnTo>
                <a:lnTo>
                  <a:pt x="457" y="165"/>
                </a:lnTo>
                <a:lnTo>
                  <a:pt x="445" y="189"/>
                </a:lnTo>
                <a:lnTo>
                  <a:pt x="432" y="211"/>
                </a:lnTo>
                <a:lnTo>
                  <a:pt x="420" y="235"/>
                </a:lnTo>
                <a:lnTo>
                  <a:pt x="406" y="257"/>
                </a:lnTo>
                <a:lnTo>
                  <a:pt x="392" y="280"/>
                </a:lnTo>
                <a:lnTo>
                  <a:pt x="379" y="302"/>
                </a:lnTo>
                <a:lnTo>
                  <a:pt x="364" y="325"/>
                </a:lnTo>
                <a:lnTo>
                  <a:pt x="350" y="347"/>
                </a:lnTo>
                <a:lnTo>
                  <a:pt x="336" y="370"/>
                </a:lnTo>
                <a:lnTo>
                  <a:pt x="322" y="392"/>
                </a:lnTo>
                <a:lnTo>
                  <a:pt x="307" y="414"/>
                </a:lnTo>
                <a:lnTo>
                  <a:pt x="293" y="437"/>
                </a:lnTo>
                <a:lnTo>
                  <a:pt x="278" y="459"/>
                </a:lnTo>
                <a:lnTo>
                  <a:pt x="264" y="481"/>
                </a:lnTo>
                <a:lnTo>
                  <a:pt x="250" y="503"/>
                </a:lnTo>
                <a:lnTo>
                  <a:pt x="235" y="526"/>
                </a:lnTo>
                <a:lnTo>
                  <a:pt x="222" y="548"/>
                </a:lnTo>
                <a:lnTo>
                  <a:pt x="208" y="570"/>
                </a:lnTo>
                <a:lnTo>
                  <a:pt x="195" y="593"/>
                </a:lnTo>
                <a:lnTo>
                  <a:pt x="182" y="615"/>
                </a:lnTo>
                <a:lnTo>
                  <a:pt x="170" y="637"/>
                </a:lnTo>
                <a:lnTo>
                  <a:pt x="157" y="659"/>
                </a:lnTo>
                <a:lnTo>
                  <a:pt x="146" y="682"/>
                </a:lnTo>
                <a:lnTo>
                  <a:pt x="134" y="704"/>
                </a:lnTo>
                <a:lnTo>
                  <a:pt x="124" y="727"/>
                </a:lnTo>
                <a:lnTo>
                  <a:pt x="118" y="740"/>
                </a:lnTo>
                <a:lnTo>
                  <a:pt x="112" y="754"/>
                </a:lnTo>
                <a:lnTo>
                  <a:pt x="106" y="767"/>
                </a:lnTo>
                <a:lnTo>
                  <a:pt x="101" y="780"/>
                </a:lnTo>
                <a:lnTo>
                  <a:pt x="95" y="793"/>
                </a:lnTo>
                <a:lnTo>
                  <a:pt x="88" y="805"/>
                </a:lnTo>
                <a:lnTo>
                  <a:pt x="82" y="818"/>
                </a:lnTo>
                <a:lnTo>
                  <a:pt x="76" y="830"/>
                </a:lnTo>
                <a:lnTo>
                  <a:pt x="68" y="841"/>
                </a:lnTo>
                <a:lnTo>
                  <a:pt x="60" y="853"/>
                </a:lnTo>
                <a:lnTo>
                  <a:pt x="52" y="864"/>
                </a:lnTo>
                <a:lnTo>
                  <a:pt x="44" y="874"/>
                </a:lnTo>
                <a:lnTo>
                  <a:pt x="34" y="885"/>
                </a:lnTo>
                <a:lnTo>
                  <a:pt x="23" y="895"/>
                </a:lnTo>
                <a:lnTo>
                  <a:pt x="13" y="904"/>
                </a:lnTo>
                <a:lnTo>
                  <a:pt x="0" y="913"/>
                </a:lnTo>
                <a:lnTo>
                  <a:pt x="6" y="910"/>
                </a:lnTo>
                <a:lnTo>
                  <a:pt x="13" y="907"/>
                </a:lnTo>
                <a:lnTo>
                  <a:pt x="19" y="904"/>
                </a:lnTo>
                <a:lnTo>
                  <a:pt x="25" y="902"/>
                </a:lnTo>
                <a:lnTo>
                  <a:pt x="31" y="900"/>
                </a:lnTo>
                <a:lnTo>
                  <a:pt x="37" y="897"/>
                </a:lnTo>
                <a:lnTo>
                  <a:pt x="43" y="895"/>
                </a:lnTo>
                <a:lnTo>
                  <a:pt x="49" y="892"/>
                </a:lnTo>
                <a:lnTo>
                  <a:pt x="55" y="888"/>
                </a:lnTo>
                <a:lnTo>
                  <a:pt x="60" y="883"/>
                </a:lnTo>
                <a:lnTo>
                  <a:pt x="66" y="877"/>
                </a:lnTo>
                <a:lnTo>
                  <a:pt x="72" y="871"/>
                </a:lnTo>
                <a:lnTo>
                  <a:pt x="78" y="863"/>
                </a:lnTo>
                <a:lnTo>
                  <a:pt x="85" y="855"/>
                </a:lnTo>
                <a:lnTo>
                  <a:pt x="91" y="847"/>
                </a:lnTo>
                <a:lnTo>
                  <a:pt x="97" y="837"/>
                </a:lnTo>
                <a:lnTo>
                  <a:pt x="104" y="827"/>
                </a:lnTo>
                <a:lnTo>
                  <a:pt x="110" y="817"/>
                </a:lnTo>
                <a:lnTo>
                  <a:pt x="117" y="806"/>
                </a:lnTo>
                <a:lnTo>
                  <a:pt x="123" y="794"/>
                </a:lnTo>
                <a:lnTo>
                  <a:pt x="130" y="783"/>
                </a:lnTo>
                <a:lnTo>
                  <a:pt x="136" y="771"/>
                </a:lnTo>
                <a:lnTo>
                  <a:pt x="143" y="759"/>
                </a:lnTo>
                <a:lnTo>
                  <a:pt x="150" y="747"/>
                </a:lnTo>
                <a:lnTo>
                  <a:pt x="156" y="735"/>
                </a:lnTo>
                <a:lnTo>
                  <a:pt x="162" y="722"/>
                </a:lnTo>
                <a:lnTo>
                  <a:pt x="169" y="711"/>
                </a:lnTo>
                <a:lnTo>
                  <a:pt x="175" y="698"/>
                </a:lnTo>
                <a:lnTo>
                  <a:pt x="181" y="686"/>
                </a:lnTo>
                <a:lnTo>
                  <a:pt x="187" y="675"/>
                </a:lnTo>
                <a:lnTo>
                  <a:pt x="193" y="663"/>
                </a:lnTo>
                <a:lnTo>
                  <a:pt x="198" y="651"/>
                </a:lnTo>
                <a:lnTo>
                  <a:pt x="204" y="641"/>
                </a:lnTo>
                <a:lnTo>
                  <a:pt x="209" y="630"/>
                </a:lnTo>
                <a:lnTo>
                  <a:pt x="215" y="620"/>
                </a:lnTo>
                <a:lnTo>
                  <a:pt x="220" y="611"/>
                </a:lnTo>
                <a:lnTo>
                  <a:pt x="224" y="602"/>
                </a:lnTo>
                <a:lnTo>
                  <a:pt x="229" y="594"/>
                </a:lnTo>
                <a:lnTo>
                  <a:pt x="233" y="586"/>
                </a:lnTo>
                <a:lnTo>
                  <a:pt x="237" y="580"/>
                </a:lnTo>
                <a:lnTo>
                  <a:pt x="242" y="572"/>
                </a:lnTo>
                <a:lnTo>
                  <a:pt x="247" y="562"/>
                </a:lnTo>
                <a:lnTo>
                  <a:pt x="254" y="552"/>
                </a:lnTo>
                <a:lnTo>
                  <a:pt x="261" y="541"/>
                </a:lnTo>
                <a:lnTo>
                  <a:pt x="269" y="529"/>
                </a:lnTo>
                <a:lnTo>
                  <a:pt x="277" y="515"/>
                </a:lnTo>
                <a:lnTo>
                  <a:pt x="285" y="501"/>
                </a:lnTo>
                <a:lnTo>
                  <a:pt x="294" y="487"/>
                </a:lnTo>
                <a:lnTo>
                  <a:pt x="303" y="472"/>
                </a:lnTo>
                <a:lnTo>
                  <a:pt x="313" y="456"/>
                </a:lnTo>
                <a:lnTo>
                  <a:pt x="323" y="440"/>
                </a:lnTo>
                <a:lnTo>
                  <a:pt x="333" y="425"/>
                </a:lnTo>
                <a:lnTo>
                  <a:pt x="343" y="408"/>
                </a:lnTo>
                <a:lnTo>
                  <a:pt x="353" y="392"/>
                </a:lnTo>
                <a:lnTo>
                  <a:pt x="363" y="376"/>
                </a:lnTo>
                <a:lnTo>
                  <a:pt x="373" y="360"/>
                </a:lnTo>
                <a:lnTo>
                  <a:pt x="383" y="344"/>
                </a:lnTo>
                <a:lnTo>
                  <a:pt x="392" y="328"/>
                </a:lnTo>
                <a:lnTo>
                  <a:pt x="402" y="313"/>
                </a:lnTo>
                <a:lnTo>
                  <a:pt x="411" y="299"/>
                </a:lnTo>
                <a:lnTo>
                  <a:pt x="420" y="285"/>
                </a:lnTo>
                <a:lnTo>
                  <a:pt x="428" y="272"/>
                </a:lnTo>
                <a:lnTo>
                  <a:pt x="436" y="259"/>
                </a:lnTo>
                <a:lnTo>
                  <a:pt x="443" y="247"/>
                </a:lnTo>
                <a:lnTo>
                  <a:pt x="449" y="237"/>
                </a:lnTo>
                <a:lnTo>
                  <a:pt x="456" y="227"/>
                </a:lnTo>
                <a:lnTo>
                  <a:pt x="461" y="219"/>
                </a:lnTo>
                <a:lnTo>
                  <a:pt x="465" y="212"/>
                </a:lnTo>
                <a:lnTo>
                  <a:pt x="468" y="207"/>
                </a:lnTo>
                <a:lnTo>
                  <a:pt x="471" y="202"/>
                </a:lnTo>
                <a:lnTo>
                  <a:pt x="473" y="200"/>
                </a:lnTo>
                <a:lnTo>
                  <a:pt x="473" y="199"/>
                </a:lnTo>
                <a:lnTo>
                  <a:pt x="479" y="187"/>
                </a:lnTo>
                <a:lnTo>
                  <a:pt x="485" y="175"/>
                </a:lnTo>
                <a:lnTo>
                  <a:pt x="490" y="163"/>
                </a:lnTo>
                <a:lnTo>
                  <a:pt x="496" y="151"/>
                </a:lnTo>
                <a:lnTo>
                  <a:pt x="501" y="139"/>
                </a:lnTo>
                <a:lnTo>
                  <a:pt x="505" y="127"/>
                </a:lnTo>
                <a:lnTo>
                  <a:pt x="510" y="115"/>
                </a:lnTo>
                <a:lnTo>
                  <a:pt x="514" y="102"/>
                </a:lnTo>
                <a:lnTo>
                  <a:pt x="518" y="90"/>
                </a:lnTo>
                <a:lnTo>
                  <a:pt x="522" y="78"/>
                </a:lnTo>
                <a:lnTo>
                  <a:pt x="525" y="65"/>
                </a:lnTo>
                <a:lnTo>
                  <a:pt x="529" y="52"/>
                </a:lnTo>
                <a:lnTo>
                  <a:pt x="531" y="39"/>
                </a:lnTo>
                <a:lnTo>
                  <a:pt x="533" y="26"/>
                </a:lnTo>
                <a:lnTo>
                  <a:pt x="536" y="13"/>
                </a:lnTo>
                <a:lnTo>
                  <a:pt x="537" y="0"/>
                </a:lnTo>
                <a:lnTo>
                  <a:pt x="534" y="0"/>
                </a:lnTo>
                <a:lnTo>
                  <a:pt x="531" y="0"/>
                </a:lnTo>
                <a:lnTo>
                  <a:pt x="529" y="0"/>
                </a:lnTo>
                <a:lnTo>
                  <a:pt x="526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5" name="Freeform 15"/>
          <p:cNvSpPr>
            <a:spLocks/>
          </p:cNvSpPr>
          <p:nvPr/>
        </p:nvSpPr>
        <p:spPr bwMode="auto">
          <a:xfrm>
            <a:off x="6238875" y="3128963"/>
            <a:ext cx="1473200" cy="1563687"/>
          </a:xfrm>
          <a:custGeom>
            <a:avLst/>
            <a:gdLst>
              <a:gd name="T0" fmla="*/ 887 w 928"/>
              <a:gd name="T1" fmla="*/ 0 h 985"/>
              <a:gd name="T2" fmla="*/ 865 w 928"/>
              <a:gd name="T3" fmla="*/ 2 h 985"/>
              <a:gd name="T4" fmla="*/ 835 w 928"/>
              <a:gd name="T5" fmla="*/ 9 h 985"/>
              <a:gd name="T6" fmla="*/ 806 w 928"/>
              <a:gd name="T7" fmla="*/ 24 h 985"/>
              <a:gd name="T8" fmla="*/ 779 w 928"/>
              <a:gd name="T9" fmla="*/ 48 h 985"/>
              <a:gd name="T10" fmla="*/ 744 w 928"/>
              <a:gd name="T11" fmla="*/ 76 h 985"/>
              <a:gd name="T12" fmla="*/ 705 w 928"/>
              <a:gd name="T13" fmla="*/ 104 h 985"/>
              <a:gd name="T14" fmla="*/ 669 w 928"/>
              <a:gd name="T15" fmla="*/ 126 h 985"/>
              <a:gd name="T16" fmla="*/ 631 w 928"/>
              <a:gd name="T17" fmla="*/ 143 h 985"/>
              <a:gd name="T18" fmla="*/ 577 w 928"/>
              <a:gd name="T19" fmla="*/ 168 h 985"/>
              <a:gd name="T20" fmla="*/ 512 w 928"/>
              <a:gd name="T21" fmla="*/ 201 h 985"/>
              <a:gd name="T22" fmla="*/ 446 w 928"/>
              <a:gd name="T23" fmla="*/ 245 h 985"/>
              <a:gd name="T24" fmla="*/ 382 w 928"/>
              <a:gd name="T25" fmla="*/ 300 h 985"/>
              <a:gd name="T26" fmla="*/ 316 w 928"/>
              <a:gd name="T27" fmla="*/ 363 h 985"/>
              <a:gd name="T28" fmla="*/ 263 w 928"/>
              <a:gd name="T29" fmla="*/ 417 h 985"/>
              <a:gd name="T30" fmla="*/ 235 w 928"/>
              <a:gd name="T31" fmla="*/ 447 h 985"/>
              <a:gd name="T32" fmla="*/ 218 w 928"/>
              <a:gd name="T33" fmla="*/ 457 h 985"/>
              <a:gd name="T34" fmla="*/ 167 w 928"/>
              <a:gd name="T35" fmla="*/ 490 h 985"/>
              <a:gd name="T36" fmla="*/ 104 w 928"/>
              <a:gd name="T37" fmla="*/ 541 h 985"/>
              <a:gd name="T38" fmla="*/ 54 w 928"/>
              <a:gd name="T39" fmla="*/ 598 h 985"/>
              <a:gd name="T40" fmla="*/ 38 w 928"/>
              <a:gd name="T41" fmla="*/ 636 h 985"/>
              <a:gd name="T42" fmla="*/ 25 w 928"/>
              <a:gd name="T43" fmla="*/ 675 h 985"/>
              <a:gd name="T44" fmla="*/ 13 w 928"/>
              <a:gd name="T45" fmla="*/ 719 h 985"/>
              <a:gd name="T46" fmla="*/ 4 w 928"/>
              <a:gd name="T47" fmla="*/ 766 h 985"/>
              <a:gd name="T48" fmla="*/ 0 w 928"/>
              <a:gd name="T49" fmla="*/ 813 h 985"/>
              <a:gd name="T50" fmla="*/ 2 w 928"/>
              <a:gd name="T51" fmla="*/ 858 h 985"/>
              <a:gd name="T52" fmla="*/ 14 w 928"/>
              <a:gd name="T53" fmla="*/ 897 h 985"/>
              <a:gd name="T54" fmla="*/ 35 w 928"/>
              <a:gd name="T55" fmla="*/ 928 h 985"/>
              <a:gd name="T56" fmla="*/ 87 w 928"/>
              <a:gd name="T57" fmla="*/ 962 h 985"/>
              <a:gd name="T58" fmla="*/ 140 w 928"/>
              <a:gd name="T59" fmla="*/ 981 h 985"/>
              <a:gd name="T60" fmla="*/ 191 w 928"/>
              <a:gd name="T61" fmla="*/ 983 h 985"/>
              <a:gd name="T62" fmla="*/ 244 w 928"/>
              <a:gd name="T63" fmla="*/ 974 h 985"/>
              <a:gd name="T64" fmla="*/ 302 w 928"/>
              <a:gd name="T65" fmla="*/ 957 h 985"/>
              <a:gd name="T66" fmla="*/ 362 w 928"/>
              <a:gd name="T67" fmla="*/ 927 h 985"/>
              <a:gd name="T68" fmla="*/ 421 w 928"/>
              <a:gd name="T69" fmla="*/ 882 h 985"/>
              <a:gd name="T70" fmla="*/ 474 w 928"/>
              <a:gd name="T71" fmla="*/ 824 h 985"/>
              <a:gd name="T72" fmla="*/ 503 w 928"/>
              <a:gd name="T73" fmla="*/ 780 h 985"/>
              <a:gd name="T74" fmla="*/ 523 w 928"/>
              <a:gd name="T75" fmla="*/ 741 h 985"/>
              <a:gd name="T76" fmla="*/ 543 w 928"/>
              <a:gd name="T77" fmla="*/ 698 h 985"/>
              <a:gd name="T78" fmla="*/ 561 w 928"/>
              <a:gd name="T79" fmla="*/ 655 h 985"/>
              <a:gd name="T80" fmla="*/ 579 w 928"/>
              <a:gd name="T81" fmla="*/ 613 h 985"/>
              <a:gd name="T82" fmla="*/ 597 w 928"/>
              <a:gd name="T83" fmla="*/ 572 h 985"/>
              <a:gd name="T84" fmla="*/ 615 w 928"/>
              <a:gd name="T85" fmla="*/ 535 h 985"/>
              <a:gd name="T86" fmla="*/ 634 w 928"/>
              <a:gd name="T87" fmla="*/ 503 h 985"/>
              <a:gd name="T88" fmla="*/ 667 w 928"/>
              <a:gd name="T89" fmla="*/ 458 h 985"/>
              <a:gd name="T90" fmla="*/ 705 w 928"/>
              <a:gd name="T91" fmla="*/ 417 h 985"/>
              <a:gd name="T92" fmla="*/ 742 w 928"/>
              <a:gd name="T93" fmla="*/ 380 h 985"/>
              <a:gd name="T94" fmla="*/ 777 w 928"/>
              <a:gd name="T95" fmla="*/ 338 h 985"/>
              <a:gd name="T96" fmla="*/ 806 w 928"/>
              <a:gd name="T97" fmla="*/ 289 h 985"/>
              <a:gd name="T98" fmla="*/ 820 w 928"/>
              <a:gd name="T99" fmla="*/ 245 h 985"/>
              <a:gd name="T100" fmla="*/ 832 w 928"/>
              <a:gd name="T101" fmla="*/ 206 h 985"/>
              <a:gd name="T102" fmla="*/ 850 w 928"/>
              <a:gd name="T103" fmla="*/ 170 h 985"/>
              <a:gd name="T104" fmla="*/ 879 w 928"/>
              <a:gd name="T105" fmla="*/ 137 h 985"/>
              <a:gd name="T106" fmla="*/ 903 w 928"/>
              <a:gd name="T107" fmla="*/ 112 h 985"/>
              <a:gd name="T108" fmla="*/ 919 w 928"/>
              <a:gd name="T109" fmla="*/ 91 h 985"/>
              <a:gd name="T110" fmla="*/ 927 w 928"/>
              <a:gd name="T111" fmla="*/ 68 h 985"/>
              <a:gd name="T112" fmla="*/ 916 w 928"/>
              <a:gd name="T113" fmla="*/ 27 h 985"/>
              <a:gd name="T114" fmla="*/ 894 w 928"/>
              <a:gd name="T115" fmla="*/ 2 h 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28" h="985">
                <a:moveTo>
                  <a:pt x="893" y="0"/>
                </a:moveTo>
                <a:lnTo>
                  <a:pt x="892" y="0"/>
                </a:lnTo>
                <a:lnTo>
                  <a:pt x="890" y="0"/>
                </a:lnTo>
                <a:lnTo>
                  <a:pt x="887" y="0"/>
                </a:lnTo>
                <a:lnTo>
                  <a:pt x="883" y="1"/>
                </a:lnTo>
                <a:lnTo>
                  <a:pt x="877" y="1"/>
                </a:lnTo>
                <a:lnTo>
                  <a:pt x="871" y="1"/>
                </a:lnTo>
                <a:lnTo>
                  <a:pt x="865" y="2"/>
                </a:lnTo>
                <a:lnTo>
                  <a:pt x="858" y="3"/>
                </a:lnTo>
                <a:lnTo>
                  <a:pt x="850" y="5"/>
                </a:lnTo>
                <a:lnTo>
                  <a:pt x="843" y="7"/>
                </a:lnTo>
                <a:lnTo>
                  <a:pt x="835" y="9"/>
                </a:lnTo>
                <a:lnTo>
                  <a:pt x="828" y="12"/>
                </a:lnTo>
                <a:lnTo>
                  <a:pt x="820" y="16"/>
                </a:lnTo>
                <a:lnTo>
                  <a:pt x="813" y="19"/>
                </a:lnTo>
                <a:lnTo>
                  <a:pt x="806" y="24"/>
                </a:lnTo>
                <a:lnTo>
                  <a:pt x="800" y="29"/>
                </a:lnTo>
                <a:lnTo>
                  <a:pt x="794" y="35"/>
                </a:lnTo>
                <a:lnTo>
                  <a:pt x="787" y="42"/>
                </a:lnTo>
                <a:lnTo>
                  <a:pt x="779" y="48"/>
                </a:lnTo>
                <a:lnTo>
                  <a:pt x="771" y="55"/>
                </a:lnTo>
                <a:lnTo>
                  <a:pt x="763" y="62"/>
                </a:lnTo>
                <a:lnTo>
                  <a:pt x="753" y="69"/>
                </a:lnTo>
                <a:lnTo>
                  <a:pt x="744" y="76"/>
                </a:lnTo>
                <a:lnTo>
                  <a:pt x="734" y="83"/>
                </a:lnTo>
                <a:lnTo>
                  <a:pt x="724" y="91"/>
                </a:lnTo>
                <a:lnTo>
                  <a:pt x="715" y="97"/>
                </a:lnTo>
                <a:lnTo>
                  <a:pt x="705" y="104"/>
                </a:lnTo>
                <a:lnTo>
                  <a:pt x="695" y="110"/>
                </a:lnTo>
                <a:lnTo>
                  <a:pt x="686" y="116"/>
                </a:lnTo>
                <a:lnTo>
                  <a:pt x="677" y="121"/>
                </a:lnTo>
                <a:lnTo>
                  <a:pt x="669" y="126"/>
                </a:lnTo>
                <a:lnTo>
                  <a:pt x="661" y="130"/>
                </a:lnTo>
                <a:lnTo>
                  <a:pt x="652" y="134"/>
                </a:lnTo>
                <a:lnTo>
                  <a:pt x="643" y="138"/>
                </a:lnTo>
                <a:lnTo>
                  <a:pt x="631" y="143"/>
                </a:lnTo>
                <a:lnTo>
                  <a:pt x="619" y="148"/>
                </a:lnTo>
                <a:lnTo>
                  <a:pt x="606" y="155"/>
                </a:lnTo>
                <a:lnTo>
                  <a:pt x="591" y="161"/>
                </a:lnTo>
                <a:lnTo>
                  <a:pt x="577" y="168"/>
                </a:lnTo>
                <a:lnTo>
                  <a:pt x="561" y="175"/>
                </a:lnTo>
                <a:lnTo>
                  <a:pt x="545" y="183"/>
                </a:lnTo>
                <a:lnTo>
                  <a:pt x="529" y="192"/>
                </a:lnTo>
                <a:lnTo>
                  <a:pt x="512" y="201"/>
                </a:lnTo>
                <a:lnTo>
                  <a:pt x="495" y="211"/>
                </a:lnTo>
                <a:lnTo>
                  <a:pt x="479" y="222"/>
                </a:lnTo>
                <a:lnTo>
                  <a:pt x="462" y="233"/>
                </a:lnTo>
                <a:lnTo>
                  <a:pt x="446" y="245"/>
                </a:lnTo>
                <a:lnTo>
                  <a:pt x="430" y="257"/>
                </a:lnTo>
                <a:lnTo>
                  <a:pt x="415" y="270"/>
                </a:lnTo>
                <a:lnTo>
                  <a:pt x="398" y="284"/>
                </a:lnTo>
                <a:lnTo>
                  <a:pt x="382" y="300"/>
                </a:lnTo>
                <a:lnTo>
                  <a:pt x="365" y="315"/>
                </a:lnTo>
                <a:lnTo>
                  <a:pt x="348" y="331"/>
                </a:lnTo>
                <a:lnTo>
                  <a:pt x="332" y="347"/>
                </a:lnTo>
                <a:lnTo>
                  <a:pt x="316" y="363"/>
                </a:lnTo>
                <a:lnTo>
                  <a:pt x="301" y="378"/>
                </a:lnTo>
                <a:lnTo>
                  <a:pt x="287" y="392"/>
                </a:lnTo>
                <a:lnTo>
                  <a:pt x="274" y="405"/>
                </a:lnTo>
                <a:lnTo>
                  <a:pt x="263" y="417"/>
                </a:lnTo>
                <a:lnTo>
                  <a:pt x="253" y="428"/>
                </a:lnTo>
                <a:lnTo>
                  <a:pt x="245" y="436"/>
                </a:lnTo>
                <a:lnTo>
                  <a:pt x="238" y="443"/>
                </a:lnTo>
                <a:lnTo>
                  <a:pt x="235" y="447"/>
                </a:lnTo>
                <a:lnTo>
                  <a:pt x="233" y="448"/>
                </a:lnTo>
                <a:lnTo>
                  <a:pt x="231" y="449"/>
                </a:lnTo>
                <a:lnTo>
                  <a:pt x="226" y="452"/>
                </a:lnTo>
                <a:lnTo>
                  <a:pt x="218" y="457"/>
                </a:lnTo>
                <a:lnTo>
                  <a:pt x="208" y="463"/>
                </a:lnTo>
                <a:lnTo>
                  <a:pt x="196" y="471"/>
                </a:lnTo>
                <a:lnTo>
                  <a:pt x="182" y="480"/>
                </a:lnTo>
                <a:lnTo>
                  <a:pt x="167" y="490"/>
                </a:lnTo>
                <a:lnTo>
                  <a:pt x="152" y="502"/>
                </a:lnTo>
                <a:lnTo>
                  <a:pt x="135" y="514"/>
                </a:lnTo>
                <a:lnTo>
                  <a:pt x="119" y="527"/>
                </a:lnTo>
                <a:lnTo>
                  <a:pt x="104" y="541"/>
                </a:lnTo>
                <a:lnTo>
                  <a:pt x="88" y="555"/>
                </a:lnTo>
                <a:lnTo>
                  <a:pt x="75" y="569"/>
                </a:lnTo>
                <a:lnTo>
                  <a:pt x="63" y="584"/>
                </a:lnTo>
                <a:lnTo>
                  <a:pt x="54" y="598"/>
                </a:lnTo>
                <a:lnTo>
                  <a:pt x="47" y="613"/>
                </a:lnTo>
                <a:lnTo>
                  <a:pt x="44" y="620"/>
                </a:lnTo>
                <a:lnTo>
                  <a:pt x="41" y="628"/>
                </a:lnTo>
                <a:lnTo>
                  <a:pt x="38" y="636"/>
                </a:lnTo>
                <a:lnTo>
                  <a:pt x="34" y="645"/>
                </a:lnTo>
                <a:lnTo>
                  <a:pt x="31" y="655"/>
                </a:lnTo>
                <a:lnTo>
                  <a:pt x="28" y="665"/>
                </a:lnTo>
                <a:lnTo>
                  <a:pt x="25" y="675"/>
                </a:lnTo>
                <a:lnTo>
                  <a:pt x="22" y="686"/>
                </a:lnTo>
                <a:lnTo>
                  <a:pt x="19" y="697"/>
                </a:lnTo>
                <a:lnTo>
                  <a:pt x="16" y="708"/>
                </a:lnTo>
                <a:lnTo>
                  <a:pt x="13" y="719"/>
                </a:lnTo>
                <a:lnTo>
                  <a:pt x="10" y="731"/>
                </a:lnTo>
                <a:lnTo>
                  <a:pt x="8" y="742"/>
                </a:lnTo>
                <a:lnTo>
                  <a:pt x="6" y="754"/>
                </a:lnTo>
                <a:lnTo>
                  <a:pt x="4" y="766"/>
                </a:lnTo>
                <a:lnTo>
                  <a:pt x="3" y="778"/>
                </a:lnTo>
                <a:lnTo>
                  <a:pt x="1" y="790"/>
                </a:lnTo>
                <a:lnTo>
                  <a:pt x="0" y="802"/>
                </a:lnTo>
                <a:lnTo>
                  <a:pt x="0" y="813"/>
                </a:lnTo>
                <a:lnTo>
                  <a:pt x="0" y="825"/>
                </a:lnTo>
                <a:lnTo>
                  <a:pt x="0" y="836"/>
                </a:lnTo>
                <a:lnTo>
                  <a:pt x="1" y="847"/>
                </a:lnTo>
                <a:lnTo>
                  <a:pt x="2" y="858"/>
                </a:lnTo>
                <a:lnTo>
                  <a:pt x="4" y="868"/>
                </a:lnTo>
                <a:lnTo>
                  <a:pt x="7" y="878"/>
                </a:lnTo>
                <a:lnTo>
                  <a:pt x="10" y="888"/>
                </a:lnTo>
                <a:lnTo>
                  <a:pt x="14" y="897"/>
                </a:lnTo>
                <a:lnTo>
                  <a:pt x="18" y="906"/>
                </a:lnTo>
                <a:lnTo>
                  <a:pt x="23" y="914"/>
                </a:lnTo>
                <a:lnTo>
                  <a:pt x="29" y="921"/>
                </a:lnTo>
                <a:lnTo>
                  <a:pt x="35" y="928"/>
                </a:lnTo>
                <a:lnTo>
                  <a:pt x="42" y="934"/>
                </a:lnTo>
                <a:lnTo>
                  <a:pt x="58" y="945"/>
                </a:lnTo>
                <a:lnTo>
                  <a:pt x="72" y="955"/>
                </a:lnTo>
                <a:lnTo>
                  <a:pt x="87" y="962"/>
                </a:lnTo>
                <a:lnTo>
                  <a:pt x="100" y="969"/>
                </a:lnTo>
                <a:lnTo>
                  <a:pt x="114" y="974"/>
                </a:lnTo>
                <a:lnTo>
                  <a:pt x="127" y="978"/>
                </a:lnTo>
                <a:lnTo>
                  <a:pt x="140" y="981"/>
                </a:lnTo>
                <a:lnTo>
                  <a:pt x="152" y="983"/>
                </a:lnTo>
                <a:lnTo>
                  <a:pt x="165" y="984"/>
                </a:lnTo>
                <a:lnTo>
                  <a:pt x="178" y="983"/>
                </a:lnTo>
                <a:lnTo>
                  <a:pt x="191" y="983"/>
                </a:lnTo>
                <a:lnTo>
                  <a:pt x="204" y="981"/>
                </a:lnTo>
                <a:lnTo>
                  <a:pt x="217" y="979"/>
                </a:lnTo>
                <a:lnTo>
                  <a:pt x="231" y="977"/>
                </a:lnTo>
                <a:lnTo>
                  <a:pt x="244" y="974"/>
                </a:lnTo>
                <a:lnTo>
                  <a:pt x="258" y="970"/>
                </a:lnTo>
                <a:lnTo>
                  <a:pt x="273" y="967"/>
                </a:lnTo>
                <a:lnTo>
                  <a:pt x="287" y="962"/>
                </a:lnTo>
                <a:lnTo>
                  <a:pt x="302" y="957"/>
                </a:lnTo>
                <a:lnTo>
                  <a:pt x="317" y="951"/>
                </a:lnTo>
                <a:lnTo>
                  <a:pt x="332" y="943"/>
                </a:lnTo>
                <a:lnTo>
                  <a:pt x="347" y="935"/>
                </a:lnTo>
                <a:lnTo>
                  <a:pt x="362" y="927"/>
                </a:lnTo>
                <a:lnTo>
                  <a:pt x="377" y="917"/>
                </a:lnTo>
                <a:lnTo>
                  <a:pt x="392" y="906"/>
                </a:lnTo>
                <a:lnTo>
                  <a:pt x="407" y="895"/>
                </a:lnTo>
                <a:lnTo>
                  <a:pt x="421" y="882"/>
                </a:lnTo>
                <a:lnTo>
                  <a:pt x="435" y="869"/>
                </a:lnTo>
                <a:lnTo>
                  <a:pt x="449" y="855"/>
                </a:lnTo>
                <a:lnTo>
                  <a:pt x="462" y="840"/>
                </a:lnTo>
                <a:lnTo>
                  <a:pt x="474" y="824"/>
                </a:lnTo>
                <a:lnTo>
                  <a:pt x="486" y="807"/>
                </a:lnTo>
                <a:lnTo>
                  <a:pt x="492" y="798"/>
                </a:lnTo>
                <a:lnTo>
                  <a:pt x="497" y="789"/>
                </a:lnTo>
                <a:lnTo>
                  <a:pt x="503" y="780"/>
                </a:lnTo>
                <a:lnTo>
                  <a:pt x="508" y="770"/>
                </a:lnTo>
                <a:lnTo>
                  <a:pt x="513" y="760"/>
                </a:lnTo>
                <a:lnTo>
                  <a:pt x="519" y="750"/>
                </a:lnTo>
                <a:lnTo>
                  <a:pt x="523" y="741"/>
                </a:lnTo>
                <a:lnTo>
                  <a:pt x="529" y="730"/>
                </a:lnTo>
                <a:lnTo>
                  <a:pt x="533" y="720"/>
                </a:lnTo>
                <a:lnTo>
                  <a:pt x="538" y="709"/>
                </a:lnTo>
                <a:lnTo>
                  <a:pt x="543" y="698"/>
                </a:lnTo>
                <a:lnTo>
                  <a:pt x="548" y="687"/>
                </a:lnTo>
                <a:lnTo>
                  <a:pt x="552" y="677"/>
                </a:lnTo>
                <a:lnTo>
                  <a:pt x="557" y="666"/>
                </a:lnTo>
                <a:lnTo>
                  <a:pt x="561" y="655"/>
                </a:lnTo>
                <a:lnTo>
                  <a:pt x="566" y="644"/>
                </a:lnTo>
                <a:lnTo>
                  <a:pt x="570" y="633"/>
                </a:lnTo>
                <a:lnTo>
                  <a:pt x="575" y="623"/>
                </a:lnTo>
                <a:lnTo>
                  <a:pt x="579" y="613"/>
                </a:lnTo>
                <a:lnTo>
                  <a:pt x="584" y="602"/>
                </a:lnTo>
                <a:lnTo>
                  <a:pt x="588" y="592"/>
                </a:lnTo>
                <a:lnTo>
                  <a:pt x="593" y="582"/>
                </a:lnTo>
                <a:lnTo>
                  <a:pt x="597" y="572"/>
                </a:lnTo>
                <a:lnTo>
                  <a:pt x="602" y="562"/>
                </a:lnTo>
                <a:lnTo>
                  <a:pt x="606" y="553"/>
                </a:lnTo>
                <a:lnTo>
                  <a:pt x="610" y="544"/>
                </a:lnTo>
                <a:lnTo>
                  <a:pt x="615" y="535"/>
                </a:lnTo>
                <a:lnTo>
                  <a:pt x="620" y="526"/>
                </a:lnTo>
                <a:lnTo>
                  <a:pt x="624" y="518"/>
                </a:lnTo>
                <a:lnTo>
                  <a:pt x="629" y="510"/>
                </a:lnTo>
                <a:lnTo>
                  <a:pt x="634" y="503"/>
                </a:lnTo>
                <a:lnTo>
                  <a:pt x="638" y="495"/>
                </a:lnTo>
                <a:lnTo>
                  <a:pt x="648" y="482"/>
                </a:lnTo>
                <a:lnTo>
                  <a:pt x="657" y="470"/>
                </a:lnTo>
                <a:lnTo>
                  <a:pt x="667" y="458"/>
                </a:lnTo>
                <a:lnTo>
                  <a:pt x="677" y="447"/>
                </a:lnTo>
                <a:lnTo>
                  <a:pt x="686" y="437"/>
                </a:lnTo>
                <a:lnTo>
                  <a:pt x="696" y="427"/>
                </a:lnTo>
                <a:lnTo>
                  <a:pt x="705" y="417"/>
                </a:lnTo>
                <a:lnTo>
                  <a:pt x="714" y="408"/>
                </a:lnTo>
                <a:lnTo>
                  <a:pt x="724" y="399"/>
                </a:lnTo>
                <a:lnTo>
                  <a:pt x="733" y="389"/>
                </a:lnTo>
                <a:lnTo>
                  <a:pt x="742" y="380"/>
                </a:lnTo>
                <a:lnTo>
                  <a:pt x="751" y="370"/>
                </a:lnTo>
                <a:lnTo>
                  <a:pt x="760" y="360"/>
                </a:lnTo>
                <a:lnTo>
                  <a:pt x="769" y="349"/>
                </a:lnTo>
                <a:lnTo>
                  <a:pt x="777" y="338"/>
                </a:lnTo>
                <a:lnTo>
                  <a:pt x="786" y="325"/>
                </a:lnTo>
                <a:lnTo>
                  <a:pt x="793" y="313"/>
                </a:lnTo>
                <a:lnTo>
                  <a:pt x="800" y="301"/>
                </a:lnTo>
                <a:lnTo>
                  <a:pt x="806" y="289"/>
                </a:lnTo>
                <a:lnTo>
                  <a:pt x="810" y="277"/>
                </a:lnTo>
                <a:lnTo>
                  <a:pt x="814" y="266"/>
                </a:lnTo>
                <a:lnTo>
                  <a:pt x="818" y="256"/>
                </a:lnTo>
                <a:lnTo>
                  <a:pt x="820" y="245"/>
                </a:lnTo>
                <a:lnTo>
                  <a:pt x="823" y="235"/>
                </a:lnTo>
                <a:lnTo>
                  <a:pt x="826" y="225"/>
                </a:lnTo>
                <a:lnTo>
                  <a:pt x="829" y="216"/>
                </a:lnTo>
                <a:lnTo>
                  <a:pt x="832" y="206"/>
                </a:lnTo>
                <a:lnTo>
                  <a:pt x="836" y="197"/>
                </a:lnTo>
                <a:lnTo>
                  <a:pt x="840" y="188"/>
                </a:lnTo>
                <a:lnTo>
                  <a:pt x="845" y="178"/>
                </a:lnTo>
                <a:lnTo>
                  <a:pt x="850" y="170"/>
                </a:lnTo>
                <a:lnTo>
                  <a:pt x="857" y="161"/>
                </a:lnTo>
                <a:lnTo>
                  <a:pt x="865" y="152"/>
                </a:lnTo>
                <a:lnTo>
                  <a:pt x="872" y="145"/>
                </a:lnTo>
                <a:lnTo>
                  <a:pt x="879" y="137"/>
                </a:lnTo>
                <a:lnTo>
                  <a:pt x="885" y="130"/>
                </a:lnTo>
                <a:lnTo>
                  <a:pt x="892" y="124"/>
                </a:lnTo>
                <a:lnTo>
                  <a:pt x="897" y="118"/>
                </a:lnTo>
                <a:lnTo>
                  <a:pt x="903" y="112"/>
                </a:lnTo>
                <a:lnTo>
                  <a:pt x="908" y="107"/>
                </a:lnTo>
                <a:lnTo>
                  <a:pt x="912" y="101"/>
                </a:lnTo>
                <a:lnTo>
                  <a:pt x="916" y="96"/>
                </a:lnTo>
                <a:lnTo>
                  <a:pt x="919" y="91"/>
                </a:lnTo>
                <a:lnTo>
                  <a:pt x="922" y="86"/>
                </a:lnTo>
                <a:lnTo>
                  <a:pt x="924" y="80"/>
                </a:lnTo>
                <a:lnTo>
                  <a:pt x="926" y="74"/>
                </a:lnTo>
                <a:lnTo>
                  <a:pt x="927" y="68"/>
                </a:lnTo>
                <a:lnTo>
                  <a:pt x="927" y="62"/>
                </a:lnTo>
                <a:lnTo>
                  <a:pt x="926" y="49"/>
                </a:lnTo>
                <a:lnTo>
                  <a:pt x="922" y="37"/>
                </a:lnTo>
                <a:lnTo>
                  <a:pt x="916" y="27"/>
                </a:lnTo>
                <a:lnTo>
                  <a:pt x="910" y="18"/>
                </a:lnTo>
                <a:lnTo>
                  <a:pt x="903" y="11"/>
                </a:lnTo>
                <a:lnTo>
                  <a:pt x="898" y="5"/>
                </a:lnTo>
                <a:lnTo>
                  <a:pt x="894" y="2"/>
                </a:lnTo>
                <a:lnTo>
                  <a:pt x="893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6" name="Freeform 16"/>
          <p:cNvSpPr>
            <a:spLocks/>
          </p:cNvSpPr>
          <p:nvPr/>
        </p:nvSpPr>
        <p:spPr bwMode="auto">
          <a:xfrm>
            <a:off x="6270625" y="3140075"/>
            <a:ext cx="1425575" cy="1506538"/>
          </a:xfrm>
          <a:custGeom>
            <a:avLst/>
            <a:gdLst>
              <a:gd name="T0" fmla="*/ 859 w 898"/>
              <a:gd name="T1" fmla="*/ 0 h 949"/>
              <a:gd name="T2" fmla="*/ 839 w 898"/>
              <a:gd name="T3" fmla="*/ 2 h 949"/>
              <a:gd name="T4" fmla="*/ 810 w 898"/>
              <a:gd name="T5" fmla="*/ 10 h 949"/>
              <a:gd name="T6" fmla="*/ 783 w 898"/>
              <a:gd name="T7" fmla="*/ 24 h 949"/>
              <a:gd name="T8" fmla="*/ 758 w 898"/>
              <a:gd name="T9" fmla="*/ 48 h 949"/>
              <a:gd name="T10" fmla="*/ 724 w 898"/>
              <a:gd name="T11" fmla="*/ 75 h 949"/>
              <a:gd name="T12" fmla="*/ 687 w 898"/>
              <a:gd name="T13" fmla="*/ 102 h 949"/>
              <a:gd name="T14" fmla="*/ 652 w 898"/>
              <a:gd name="T15" fmla="*/ 124 h 949"/>
              <a:gd name="T16" fmla="*/ 617 w 898"/>
              <a:gd name="T17" fmla="*/ 141 h 949"/>
              <a:gd name="T18" fmla="*/ 565 w 898"/>
              <a:gd name="T19" fmla="*/ 166 h 949"/>
              <a:gd name="T20" fmla="*/ 503 w 898"/>
              <a:gd name="T21" fmla="*/ 198 h 949"/>
              <a:gd name="T22" fmla="*/ 439 w 898"/>
              <a:gd name="T23" fmla="*/ 240 h 949"/>
              <a:gd name="T24" fmla="*/ 378 w 898"/>
              <a:gd name="T25" fmla="*/ 293 h 949"/>
              <a:gd name="T26" fmla="*/ 316 w 898"/>
              <a:gd name="T27" fmla="*/ 354 h 949"/>
              <a:gd name="T28" fmla="*/ 266 w 898"/>
              <a:gd name="T29" fmla="*/ 406 h 949"/>
              <a:gd name="T30" fmla="*/ 240 w 898"/>
              <a:gd name="T31" fmla="*/ 435 h 949"/>
              <a:gd name="T32" fmla="*/ 223 w 898"/>
              <a:gd name="T33" fmla="*/ 445 h 949"/>
              <a:gd name="T34" fmla="*/ 170 w 898"/>
              <a:gd name="T35" fmla="*/ 478 h 949"/>
              <a:gd name="T36" fmla="*/ 105 w 898"/>
              <a:gd name="T37" fmla="*/ 528 h 949"/>
              <a:gd name="T38" fmla="*/ 54 w 898"/>
              <a:gd name="T39" fmla="*/ 585 h 949"/>
              <a:gd name="T40" fmla="*/ 28 w 898"/>
              <a:gd name="T41" fmla="*/ 650 h 949"/>
              <a:gd name="T42" fmla="*/ 6 w 898"/>
              <a:gd name="T43" fmla="*/ 734 h 949"/>
              <a:gd name="T44" fmla="*/ 1 w 898"/>
              <a:gd name="T45" fmla="*/ 822 h 949"/>
              <a:gd name="T46" fmla="*/ 28 w 898"/>
              <a:gd name="T47" fmla="*/ 892 h 949"/>
              <a:gd name="T48" fmla="*/ 84 w 898"/>
              <a:gd name="T49" fmla="*/ 930 h 949"/>
              <a:gd name="T50" fmla="*/ 144 w 898"/>
              <a:gd name="T51" fmla="*/ 946 h 949"/>
              <a:gd name="T52" fmla="*/ 204 w 898"/>
              <a:gd name="T53" fmla="*/ 945 h 949"/>
              <a:gd name="T54" fmla="*/ 264 w 898"/>
              <a:gd name="T55" fmla="*/ 930 h 949"/>
              <a:gd name="T56" fmla="*/ 322 w 898"/>
              <a:gd name="T57" fmla="*/ 902 h 949"/>
              <a:gd name="T58" fmla="*/ 375 w 898"/>
              <a:gd name="T59" fmla="*/ 865 h 949"/>
              <a:gd name="T60" fmla="*/ 422 w 898"/>
              <a:gd name="T61" fmla="*/ 822 h 949"/>
              <a:gd name="T62" fmla="*/ 461 w 898"/>
              <a:gd name="T63" fmla="*/ 774 h 949"/>
              <a:gd name="T64" fmla="*/ 500 w 898"/>
              <a:gd name="T65" fmla="*/ 709 h 949"/>
              <a:gd name="T66" fmla="*/ 534 w 898"/>
              <a:gd name="T67" fmla="*/ 632 h 949"/>
              <a:gd name="T68" fmla="*/ 567 w 898"/>
              <a:gd name="T69" fmla="*/ 556 h 949"/>
              <a:gd name="T70" fmla="*/ 602 w 898"/>
              <a:gd name="T71" fmla="*/ 489 h 949"/>
              <a:gd name="T72" fmla="*/ 641 w 898"/>
              <a:gd name="T73" fmla="*/ 438 h 949"/>
              <a:gd name="T74" fmla="*/ 678 w 898"/>
              <a:gd name="T75" fmla="*/ 398 h 949"/>
              <a:gd name="T76" fmla="*/ 715 w 898"/>
              <a:gd name="T77" fmla="*/ 362 h 949"/>
              <a:gd name="T78" fmla="*/ 750 w 898"/>
              <a:gd name="T79" fmla="*/ 321 h 949"/>
              <a:gd name="T80" fmla="*/ 777 w 898"/>
              <a:gd name="T81" fmla="*/ 275 h 949"/>
              <a:gd name="T82" fmla="*/ 792 w 898"/>
              <a:gd name="T83" fmla="*/ 232 h 949"/>
              <a:gd name="T84" fmla="*/ 804 w 898"/>
              <a:gd name="T85" fmla="*/ 194 h 949"/>
              <a:gd name="T86" fmla="*/ 822 w 898"/>
              <a:gd name="T87" fmla="*/ 159 h 949"/>
              <a:gd name="T88" fmla="*/ 850 w 898"/>
              <a:gd name="T89" fmla="*/ 129 h 949"/>
              <a:gd name="T90" fmla="*/ 873 w 898"/>
              <a:gd name="T91" fmla="*/ 105 h 949"/>
              <a:gd name="T92" fmla="*/ 889 w 898"/>
              <a:gd name="T93" fmla="*/ 84 h 949"/>
              <a:gd name="T94" fmla="*/ 897 w 898"/>
              <a:gd name="T95" fmla="*/ 63 h 949"/>
              <a:gd name="T96" fmla="*/ 887 w 898"/>
              <a:gd name="T97" fmla="*/ 24 h 949"/>
              <a:gd name="T98" fmla="*/ 866 w 898"/>
              <a:gd name="T99" fmla="*/ 1 h 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98" h="949">
                <a:moveTo>
                  <a:pt x="865" y="0"/>
                </a:moveTo>
                <a:lnTo>
                  <a:pt x="864" y="0"/>
                </a:lnTo>
                <a:lnTo>
                  <a:pt x="863" y="0"/>
                </a:lnTo>
                <a:lnTo>
                  <a:pt x="859" y="0"/>
                </a:lnTo>
                <a:lnTo>
                  <a:pt x="855" y="0"/>
                </a:lnTo>
                <a:lnTo>
                  <a:pt x="851" y="1"/>
                </a:lnTo>
                <a:lnTo>
                  <a:pt x="845" y="1"/>
                </a:lnTo>
                <a:lnTo>
                  <a:pt x="839" y="2"/>
                </a:lnTo>
                <a:lnTo>
                  <a:pt x="832" y="3"/>
                </a:lnTo>
                <a:lnTo>
                  <a:pt x="825" y="5"/>
                </a:lnTo>
                <a:lnTo>
                  <a:pt x="818" y="7"/>
                </a:lnTo>
                <a:lnTo>
                  <a:pt x="810" y="10"/>
                </a:lnTo>
                <a:lnTo>
                  <a:pt x="803" y="12"/>
                </a:lnTo>
                <a:lnTo>
                  <a:pt x="796" y="16"/>
                </a:lnTo>
                <a:lnTo>
                  <a:pt x="789" y="20"/>
                </a:lnTo>
                <a:lnTo>
                  <a:pt x="783" y="24"/>
                </a:lnTo>
                <a:lnTo>
                  <a:pt x="777" y="29"/>
                </a:lnTo>
                <a:lnTo>
                  <a:pt x="771" y="35"/>
                </a:lnTo>
                <a:lnTo>
                  <a:pt x="765" y="41"/>
                </a:lnTo>
                <a:lnTo>
                  <a:pt x="758" y="48"/>
                </a:lnTo>
                <a:lnTo>
                  <a:pt x="750" y="55"/>
                </a:lnTo>
                <a:lnTo>
                  <a:pt x="742" y="61"/>
                </a:lnTo>
                <a:lnTo>
                  <a:pt x="733" y="68"/>
                </a:lnTo>
                <a:lnTo>
                  <a:pt x="724" y="75"/>
                </a:lnTo>
                <a:lnTo>
                  <a:pt x="715" y="83"/>
                </a:lnTo>
                <a:lnTo>
                  <a:pt x="706" y="90"/>
                </a:lnTo>
                <a:lnTo>
                  <a:pt x="697" y="96"/>
                </a:lnTo>
                <a:lnTo>
                  <a:pt x="687" y="102"/>
                </a:lnTo>
                <a:lnTo>
                  <a:pt x="678" y="109"/>
                </a:lnTo>
                <a:lnTo>
                  <a:pt x="669" y="114"/>
                </a:lnTo>
                <a:lnTo>
                  <a:pt x="660" y="120"/>
                </a:lnTo>
                <a:lnTo>
                  <a:pt x="652" y="124"/>
                </a:lnTo>
                <a:lnTo>
                  <a:pt x="645" y="129"/>
                </a:lnTo>
                <a:lnTo>
                  <a:pt x="637" y="132"/>
                </a:lnTo>
                <a:lnTo>
                  <a:pt x="628" y="137"/>
                </a:lnTo>
                <a:lnTo>
                  <a:pt x="617" y="141"/>
                </a:lnTo>
                <a:lnTo>
                  <a:pt x="605" y="147"/>
                </a:lnTo>
                <a:lnTo>
                  <a:pt x="592" y="153"/>
                </a:lnTo>
                <a:lnTo>
                  <a:pt x="579" y="159"/>
                </a:lnTo>
                <a:lnTo>
                  <a:pt x="565" y="166"/>
                </a:lnTo>
                <a:lnTo>
                  <a:pt x="549" y="173"/>
                </a:lnTo>
                <a:lnTo>
                  <a:pt x="534" y="181"/>
                </a:lnTo>
                <a:lnTo>
                  <a:pt x="518" y="189"/>
                </a:lnTo>
                <a:lnTo>
                  <a:pt x="503" y="198"/>
                </a:lnTo>
                <a:lnTo>
                  <a:pt x="486" y="207"/>
                </a:lnTo>
                <a:lnTo>
                  <a:pt x="470" y="218"/>
                </a:lnTo>
                <a:lnTo>
                  <a:pt x="455" y="228"/>
                </a:lnTo>
                <a:lnTo>
                  <a:pt x="439" y="240"/>
                </a:lnTo>
                <a:lnTo>
                  <a:pt x="424" y="251"/>
                </a:lnTo>
                <a:lnTo>
                  <a:pt x="409" y="264"/>
                </a:lnTo>
                <a:lnTo>
                  <a:pt x="394" y="278"/>
                </a:lnTo>
                <a:lnTo>
                  <a:pt x="378" y="293"/>
                </a:lnTo>
                <a:lnTo>
                  <a:pt x="362" y="308"/>
                </a:lnTo>
                <a:lnTo>
                  <a:pt x="346" y="323"/>
                </a:lnTo>
                <a:lnTo>
                  <a:pt x="331" y="339"/>
                </a:lnTo>
                <a:lnTo>
                  <a:pt x="316" y="354"/>
                </a:lnTo>
                <a:lnTo>
                  <a:pt x="302" y="368"/>
                </a:lnTo>
                <a:lnTo>
                  <a:pt x="289" y="382"/>
                </a:lnTo>
                <a:lnTo>
                  <a:pt x="277" y="395"/>
                </a:lnTo>
                <a:lnTo>
                  <a:pt x="266" y="406"/>
                </a:lnTo>
                <a:lnTo>
                  <a:pt x="256" y="416"/>
                </a:lnTo>
                <a:lnTo>
                  <a:pt x="249" y="425"/>
                </a:lnTo>
                <a:lnTo>
                  <a:pt x="243" y="431"/>
                </a:lnTo>
                <a:lnTo>
                  <a:pt x="240" y="435"/>
                </a:lnTo>
                <a:lnTo>
                  <a:pt x="238" y="436"/>
                </a:lnTo>
                <a:lnTo>
                  <a:pt x="236" y="437"/>
                </a:lnTo>
                <a:lnTo>
                  <a:pt x="231" y="440"/>
                </a:lnTo>
                <a:lnTo>
                  <a:pt x="223" y="445"/>
                </a:lnTo>
                <a:lnTo>
                  <a:pt x="213" y="451"/>
                </a:lnTo>
                <a:lnTo>
                  <a:pt x="200" y="459"/>
                </a:lnTo>
                <a:lnTo>
                  <a:pt x="186" y="468"/>
                </a:lnTo>
                <a:lnTo>
                  <a:pt x="170" y="478"/>
                </a:lnTo>
                <a:lnTo>
                  <a:pt x="154" y="490"/>
                </a:lnTo>
                <a:lnTo>
                  <a:pt x="138" y="502"/>
                </a:lnTo>
                <a:lnTo>
                  <a:pt x="121" y="515"/>
                </a:lnTo>
                <a:lnTo>
                  <a:pt x="105" y="528"/>
                </a:lnTo>
                <a:lnTo>
                  <a:pt x="90" y="542"/>
                </a:lnTo>
                <a:lnTo>
                  <a:pt x="76" y="556"/>
                </a:lnTo>
                <a:lnTo>
                  <a:pt x="64" y="570"/>
                </a:lnTo>
                <a:lnTo>
                  <a:pt x="54" y="585"/>
                </a:lnTo>
                <a:lnTo>
                  <a:pt x="47" y="599"/>
                </a:lnTo>
                <a:lnTo>
                  <a:pt x="40" y="614"/>
                </a:lnTo>
                <a:lnTo>
                  <a:pt x="34" y="631"/>
                </a:lnTo>
                <a:lnTo>
                  <a:pt x="28" y="650"/>
                </a:lnTo>
                <a:lnTo>
                  <a:pt x="21" y="670"/>
                </a:lnTo>
                <a:lnTo>
                  <a:pt x="15" y="690"/>
                </a:lnTo>
                <a:lnTo>
                  <a:pt x="10" y="712"/>
                </a:lnTo>
                <a:lnTo>
                  <a:pt x="6" y="734"/>
                </a:lnTo>
                <a:lnTo>
                  <a:pt x="3" y="757"/>
                </a:lnTo>
                <a:lnTo>
                  <a:pt x="1" y="780"/>
                </a:lnTo>
                <a:lnTo>
                  <a:pt x="0" y="801"/>
                </a:lnTo>
                <a:lnTo>
                  <a:pt x="1" y="822"/>
                </a:lnTo>
                <a:lnTo>
                  <a:pt x="4" y="842"/>
                </a:lnTo>
                <a:lnTo>
                  <a:pt x="10" y="861"/>
                </a:lnTo>
                <a:lnTo>
                  <a:pt x="18" y="877"/>
                </a:lnTo>
                <a:lnTo>
                  <a:pt x="28" y="892"/>
                </a:lnTo>
                <a:lnTo>
                  <a:pt x="41" y="904"/>
                </a:lnTo>
                <a:lnTo>
                  <a:pt x="56" y="914"/>
                </a:lnTo>
                <a:lnTo>
                  <a:pt x="70" y="923"/>
                </a:lnTo>
                <a:lnTo>
                  <a:pt x="84" y="930"/>
                </a:lnTo>
                <a:lnTo>
                  <a:pt x="99" y="936"/>
                </a:lnTo>
                <a:lnTo>
                  <a:pt x="114" y="940"/>
                </a:lnTo>
                <a:lnTo>
                  <a:pt x="129" y="944"/>
                </a:lnTo>
                <a:lnTo>
                  <a:pt x="144" y="946"/>
                </a:lnTo>
                <a:lnTo>
                  <a:pt x="159" y="948"/>
                </a:lnTo>
                <a:lnTo>
                  <a:pt x="174" y="948"/>
                </a:lnTo>
                <a:lnTo>
                  <a:pt x="189" y="947"/>
                </a:lnTo>
                <a:lnTo>
                  <a:pt x="204" y="945"/>
                </a:lnTo>
                <a:lnTo>
                  <a:pt x="219" y="943"/>
                </a:lnTo>
                <a:lnTo>
                  <a:pt x="234" y="939"/>
                </a:lnTo>
                <a:lnTo>
                  <a:pt x="249" y="935"/>
                </a:lnTo>
                <a:lnTo>
                  <a:pt x="264" y="930"/>
                </a:lnTo>
                <a:lnTo>
                  <a:pt x="279" y="924"/>
                </a:lnTo>
                <a:lnTo>
                  <a:pt x="293" y="917"/>
                </a:lnTo>
                <a:lnTo>
                  <a:pt x="308" y="910"/>
                </a:lnTo>
                <a:lnTo>
                  <a:pt x="322" y="902"/>
                </a:lnTo>
                <a:lnTo>
                  <a:pt x="336" y="894"/>
                </a:lnTo>
                <a:lnTo>
                  <a:pt x="349" y="885"/>
                </a:lnTo>
                <a:lnTo>
                  <a:pt x="362" y="875"/>
                </a:lnTo>
                <a:lnTo>
                  <a:pt x="375" y="865"/>
                </a:lnTo>
                <a:lnTo>
                  <a:pt x="387" y="855"/>
                </a:lnTo>
                <a:lnTo>
                  <a:pt x="399" y="844"/>
                </a:lnTo>
                <a:lnTo>
                  <a:pt x="410" y="833"/>
                </a:lnTo>
                <a:lnTo>
                  <a:pt x="422" y="822"/>
                </a:lnTo>
                <a:lnTo>
                  <a:pt x="432" y="810"/>
                </a:lnTo>
                <a:lnTo>
                  <a:pt x="442" y="798"/>
                </a:lnTo>
                <a:lnTo>
                  <a:pt x="452" y="786"/>
                </a:lnTo>
                <a:lnTo>
                  <a:pt x="461" y="774"/>
                </a:lnTo>
                <a:lnTo>
                  <a:pt x="469" y="762"/>
                </a:lnTo>
                <a:lnTo>
                  <a:pt x="480" y="745"/>
                </a:lnTo>
                <a:lnTo>
                  <a:pt x="490" y="727"/>
                </a:lnTo>
                <a:lnTo>
                  <a:pt x="500" y="709"/>
                </a:lnTo>
                <a:lnTo>
                  <a:pt x="509" y="690"/>
                </a:lnTo>
                <a:lnTo>
                  <a:pt x="518" y="671"/>
                </a:lnTo>
                <a:lnTo>
                  <a:pt x="526" y="652"/>
                </a:lnTo>
                <a:lnTo>
                  <a:pt x="534" y="632"/>
                </a:lnTo>
                <a:lnTo>
                  <a:pt x="542" y="613"/>
                </a:lnTo>
                <a:lnTo>
                  <a:pt x="550" y="594"/>
                </a:lnTo>
                <a:lnTo>
                  <a:pt x="558" y="575"/>
                </a:lnTo>
                <a:lnTo>
                  <a:pt x="567" y="556"/>
                </a:lnTo>
                <a:lnTo>
                  <a:pt x="575" y="538"/>
                </a:lnTo>
                <a:lnTo>
                  <a:pt x="584" y="521"/>
                </a:lnTo>
                <a:lnTo>
                  <a:pt x="592" y="505"/>
                </a:lnTo>
                <a:lnTo>
                  <a:pt x="602" y="489"/>
                </a:lnTo>
                <a:lnTo>
                  <a:pt x="611" y="475"/>
                </a:lnTo>
                <a:lnTo>
                  <a:pt x="621" y="462"/>
                </a:lnTo>
                <a:lnTo>
                  <a:pt x="631" y="450"/>
                </a:lnTo>
                <a:lnTo>
                  <a:pt x="641" y="438"/>
                </a:lnTo>
                <a:lnTo>
                  <a:pt x="650" y="428"/>
                </a:lnTo>
                <a:lnTo>
                  <a:pt x="660" y="417"/>
                </a:lnTo>
                <a:lnTo>
                  <a:pt x="669" y="408"/>
                </a:lnTo>
                <a:lnTo>
                  <a:pt x="678" y="398"/>
                </a:lnTo>
                <a:lnTo>
                  <a:pt x="688" y="389"/>
                </a:lnTo>
                <a:lnTo>
                  <a:pt x="697" y="380"/>
                </a:lnTo>
                <a:lnTo>
                  <a:pt x="706" y="371"/>
                </a:lnTo>
                <a:lnTo>
                  <a:pt x="715" y="362"/>
                </a:lnTo>
                <a:lnTo>
                  <a:pt x="724" y="352"/>
                </a:lnTo>
                <a:lnTo>
                  <a:pt x="733" y="342"/>
                </a:lnTo>
                <a:lnTo>
                  <a:pt x="741" y="332"/>
                </a:lnTo>
                <a:lnTo>
                  <a:pt x="750" y="321"/>
                </a:lnTo>
                <a:lnTo>
                  <a:pt x="758" y="309"/>
                </a:lnTo>
                <a:lnTo>
                  <a:pt x="765" y="297"/>
                </a:lnTo>
                <a:lnTo>
                  <a:pt x="771" y="285"/>
                </a:lnTo>
                <a:lnTo>
                  <a:pt x="777" y="275"/>
                </a:lnTo>
                <a:lnTo>
                  <a:pt x="781" y="264"/>
                </a:lnTo>
                <a:lnTo>
                  <a:pt x="785" y="253"/>
                </a:lnTo>
                <a:lnTo>
                  <a:pt x="789" y="242"/>
                </a:lnTo>
                <a:lnTo>
                  <a:pt x="792" y="232"/>
                </a:lnTo>
                <a:lnTo>
                  <a:pt x="795" y="223"/>
                </a:lnTo>
                <a:lnTo>
                  <a:pt x="798" y="213"/>
                </a:lnTo>
                <a:lnTo>
                  <a:pt x="800" y="204"/>
                </a:lnTo>
                <a:lnTo>
                  <a:pt x="804" y="194"/>
                </a:lnTo>
                <a:lnTo>
                  <a:pt x="807" y="185"/>
                </a:lnTo>
                <a:lnTo>
                  <a:pt x="811" y="177"/>
                </a:lnTo>
                <a:lnTo>
                  <a:pt x="816" y="168"/>
                </a:lnTo>
                <a:lnTo>
                  <a:pt x="822" y="159"/>
                </a:lnTo>
                <a:lnTo>
                  <a:pt x="829" y="151"/>
                </a:lnTo>
                <a:lnTo>
                  <a:pt x="836" y="143"/>
                </a:lnTo>
                <a:lnTo>
                  <a:pt x="843" y="135"/>
                </a:lnTo>
                <a:lnTo>
                  <a:pt x="850" y="129"/>
                </a:lnTo>
                <a:lnTo>
                  <a:pt x="856" y="122"/>
                </a:lnTo>
                <a:lnTo>
                  <a:pt x="862" y="116"/>
                </a:lnTo>
                <a:lnTo>
                  <a:pt x="868" y="110"/>
                </a:lnTo>
                <a:lnTo>
                  <a:pt x="873" y="105"/>
                </a:lnTo>
                <a:lnTo>
                  <a:pt x="878" y="100"/>
                </a:lnTo>
                <a:lnTo>
                  <a:pt x="882" y="94"/>
                </a:lnTo>
                <a:lnTo>
                  <a:pt x="886" y="90"/>
                </a:lnTo>
                <a:lnTo>
                  <a:pt x="889" y="84"/>
                </a:lnTo>
                <a:lnTo>
                  <a:pt x="892" y="80"/>
                </a:lnTo>
                <a:lnTo>
                  <a:pt x="894" y="74"/>
                </a:lnTo>
                <a:lnTo>
                  <a:pt x="896" y="69"/>
                </a:lnTo>
                <a:lnTo>
                  <a:pt x="897" y="63"/>
                </a:lnTo>
                <a:lnTo>
                  <a:pt x="897" y="57"/>
                </a:lnTo>
                <a:lnTo>
                  <a:pt x="896" y="45"/>
                </a:lnTo>
                <a:lnTo>
                  <a:pt x="892" y="34"/>
                </a:lnTo>
                <a:lnTo>
                  <a:pt x="887" y="24"/>
                </a:lnTo>
                <a:lnTo>
                  <a:pt x="881" y="16"/>
                </a:lnTo>
                <a:lnTo>
                  <a:pt x="875" y="9"/>
                </a:lnTo>
                <a:lnTo>
                  <a:pt x="870" y="4"/>
                </a:lnTo>
                <a:lnTo>
                  <a:pt x="866" y="1"/>
                </a:lnTo>
                <a:lnTo>
                  <a:pt x="865" y="0"/>
                </a:lnTo>
              </a:path>
            </a:pathLst>
          </a:custGeom>
          <a:solidFill>
            <a:srgbClr val="858F1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7" name="Freeform 17"/>
          <p:cNvSpPr>
            <a:spLocks/>
          </p:cNvSpPr>
          <p:nvPr/>
        </p:nvSpPr>
        <p:spPr bwMode="auto">
          <a:xfrm>
            <a:off x="6303963" y="3151188"/>
            <a:ext cx="1376362" cy="1452562"/>
          </a:xfrm>
          <a:custGeom>
            <a:avLst/>
            <a:gdLst>
              <a:gd name="T0" fmla="*/ 831 w 866"/>
              <a:gd name="T1" fmla="*/ 0 h 915"/>
              <a:gd name="T2" fmla="*/ 812 w 866"/>
              <a:gd name="T3" fmla="*/ 3 h 915"/>
              <a:gd name="T4" fmla="*/ 786 w 866"/>
              <a:gd name="T5" fmla="*/ 11 h 915"/>
              <a:gd name="T6" fmla="*/ 759 w 866"/>
              <a:gd name="T7" fmla="*/ 25 h 915"/>
              <a:gd name="T8" fmla="*/ 735 w 866"/>
              <a:gd name="T9" fmla="*/ 48 h 915"/>
              <a:gd name="T10" fmla="*/ 704 w 866"/>
              <a:gd name="T11" fmla="*/ 75 h 915"/>
              <a:gd name="T12" fmla="*/ 669 w 866"/>
              <a:gd name="T13" fmla="*/ 102 h 915"/>
              <a:gd name="T14" fmla="*/ 636 w 866"/>
              <a:gd name="T15" fmla="*/ 124 h 915"/>
              <a:gd name="T16" fmla="*/ 602 w 866"/>
              <a:gd name="T17" fmla="*/ 141 h 915"/>
              <a:gd name="T18" fmla="*/ 552 w 866"/>
              <a:gd name="T19" fmla="*/ 163 h 915"/>
              <a:gd name="T20" fmla="*/ 492 w 866"/>
              <a:gd name="T21" fmla="*/ 194 h 915"/>
              <a:gd name="T22" fmla="*/ 431 w 866"/>
              <a:gd name="T23" fmla="*/ 234 h 915"/>
              <a:gd name="T24" fmla="*/ 373 w 866"/>
              <a:gd name="T25" fmla="*/ 285 h 915"/>
              <a:gd name="T26" fmla="*/ 314 w 866"/>
              <a:gd name="T27" fmla="*/ 344 h 915"/>
              <a:gd name="T28" fmla="*/ 267 w 866"/>
              <a:gd name="T29" fmla="*/ 395 h 915"/>
              <a:gd name="T30" fmla="*/ 242 w 866"/>
              <a:gd name="T31" fmla="*/ 423 h 915"/>
              <a:gd name="T32" fmla="*/ 226 w 866"/>
              <a:gd name="T33" fmla="*/ 433 h 915"/>
              <a:gd name="T34" fmla="*/ 172 w 866"/>
              <a:gd name="T35" fmla="*/ 466 h 915"/>
              <a:gd name="T36" fmla="*/ 105 w 866"/>
              <a:gd name="T37" fmla="*/ 516 h 915"/>
              <a:gd name="T38" fmla="*/ 53 w 866"/>
              <a:gd name="T39" fmla="*/ 572 h 915"/>
              <a:gd name="T40" fmla="*/ 26 w 866"/>
              <a:gd name="T41" fmla="*/ 635 h 915"/>
              <a:gd name="T42" fmla="*/ 5 w 866"/>
              <a:gd name="T43" fmla="*/ 715 h 915"/>
              <a:gd name="T44" fmla="*/ 1 w 866"/>
              <a:gd name="T45" fmla="*/ 797 h 915"/>
              <a:gd name="T46" fmla="*/ 27 w 866"/>
              <a:gd name="T47" fmla="*/ 863 h 915"/>
              <a:gd name="T48" fmla="*/ 81 w 866"/>
              <a:gd name="T49" fmla="*/ 899 h 915"/>
              <a:gd name="T50" fmla="*/ 132 w 866"/>
              <a:gd name="T51" fmla="*/ 913 h 915"/>
              <a:gd name="T52" fmla="*/ 182 w 866"/>
              <a:gd name="T53" fmla="*/ 911 h 915"/>
              <a:gd name="T54" fmla="*/ 234 w 866"/>
              <a:gd name="T55" fmla="*/ 898 h 915"/>
              <a:gd name="T56" fmla="*/ 288 w 866"/>
              <a:gd name="T57" fmla="*/ 876 h 915"/>
              <a:gd name="T58" fmla="*/ 343 w 866"/>
              <a:gd name="T59" fmla="*/ 839 h 915"/>
              <a:gd name="T60" fmla="*/ 394 w 866"/>
              <a:gd name="T61" fmla="*/ 791 h 915"/>
              <a:gd name="T62" fmla="*/ 441 w 866"/>
              <a:gd name="T63" fmla="*/ 732 h 915"/>
              <a:gd name="T64" fmla="*/ 481 w 866"/>
              <a:gd name="T65" fmla="*/ 667 h 915"/>
              <a:gd name="T66" fmla="*/ 511 w 866"/>
              <a:gd name="T67" fmla="*/ 599 h 915"/>
              <a:gd name="T68" fmla="*/ 539 w 866"/>
              <a:gd name="T69" fmla="*/ 531 h 915"/>
              <a:gd name="T70" fmla="*/ 573 w 866"/>
              <a:gd name="T71" fmla="*/ 470 h 915"/>
              <a:gd name="T72" fmla="*/ 613 w 866"/>
              <a:gd name="T73" fmla="*/ 419 h 915"/>
              <a:gd name="T74" fmla="*/ 651 w 866"/>
              <a:gd name="T75" fmla="*/ 380 h 915"/>
              <a:gd name="T76" fmla="*/ 688 w 866"/>
              <a:gd name="T77" fmla="*/ 345 h 915"/>
              <a:gd name="T78" fmla="*/ 721 w 866"/>
              <a:gd name="T79" fmla="*/ 306 h 915"/>
              <a:gd name="T80" fmla="*/ 748 w 866"/>
              <a:gd name="T81" fmla="*/ 260 h 915"/>
              <a:gd name="T82" fmla="*/ 762 w 866"/>
              <a:gd name="T83" fmla="*/ 220 h 915"/>
              <a:gd name="T84" fmla="*/ 775 w 866"/>
              <a:gd name="T85" fmla="*/ 184 h 915"/>
              <a:gd name="T86" fmla="*/ 793 w 866"/>
              <a:gd name="T87" fmla="*/ 150 h 915"/>
              <a:gd name="T88" fmla="*/ 819 w 866"/>
              <a:gd name="T89" fmla="*/ 120 h 915"/>
              <a:gd name="T90" fmla="*/ 842 w 866"/>
              <a:gd name="T91" fmla="*/ 97 h 915"/>
              <a:gd name="T92" fmla="*/ 857 w 866"/>
              <a:gd name="T93" fmla="*/ 78 h 915"/>
              <a:gd name="T94" fmla="*/ 865 w 866"/>
              <a:gd name="T95" fmla="*/ 58 h 915"/>
              <a:gd name="T96" fmla="*/ 856 w 866"/>
              <a:gd name="T97" fmla="*/ 22 h 915"/>
              <a:gd name="T98" fmla="*/ 837 w 866"/>
              <a:gd name="T99" fmla="*/ 1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66" h="915">
                <a:moveTo>
                  <a:pt x="836" y="0"/>
                </a:moveTo>
                <a:lnTo>
                  <a:pt x="835" y="0"/>
                </a:lnTo>
                <a:lnTo>
                  <a:pt x="833" y="0"/>
                </a:lnTo>
                <a:lnTo>
                  <a:pt x="831" y="0"/>
                </a:lnTo>
                <a:lnTo>
                  <a:pt x="827" y="1"/>
                </a:lnTo>
                <a:lnTo>
                  <a:pt x="823" y="1"/>
                </a:lnTo>
                <a:lnTo>
                  <a:pt x="817" y="2"/>
                </a:lnTo>
                <a:lnTo>
                  <a:pt x="812" y="3"/>
                </a:lnTo>
                <a:lnTo>
                  <a:pt x="805" y="4"/>
                </a:lnTo>
                <a:lnTo>
                  <a:pt x="799" y="6"/>
                </a:lnTo>
                <a:lnTo>
                  <a:pt x="792" y="8"/>
                </a:lnTo>
                <a:lnTo>
                  <a:pt x="786" y="11"/>
                </a:lnTo>
                <a:lnTo>
                  <a:pt x="778" y="13"/>
                </a:lnTo>
                <a:lnTo>
                  <a:pt x="772" y="17"/>
                </a:lnTo>
                <a:lnTo>
                  <a:pt x="766" y="21"/>
                </a:lnTo>
                <a:lnTo>
                  <a:pt x="759" y="25"/>
                </a:lnTo>
                <a:lnTo>
                  <a:pt x="754" y="30"/>
                </a:lnTo>
                <a:lnTo>
                  <a:pt x="748" y="36"/>
                </a:lnTo>
                <a:lnTo>
                  <a:pt x="742" y="41"/>
                </a:lnTo>
                <a:lnTo>
                  <a:pt x="735" y="48"/>
                </a:lnTo>
                <a:lnTo>
                  <a:pt x="728" y="55"/>
                </a:lnTo>
                <a:lnTo>
                  <a:pt x="720" y="61"/>
                </a:lnTo>
                <a:lnTo>
                  <a:pt x="712" y="68"/>
                </a:lnTo>
                <a:lnTo>
                  <a:pt x="704" y="75"/>
                </a:lnTo>
                <a:lnTo>
                  <a:pt x="695" y="82"/>
                </a:lnTo>
                <a:lnTo>
                  <a:pt x="686" y="89"/>
                </a:lnTo>
                <a:lnTo>
                  <a:pt x="678" y="96"/>
                </a:lnTo>
                <a:lnTo>
                  <a:pt x="669" y="102"/>
                </a:lnTo>
                <a:lnTo>
                  <a:pt x="661" y="108"/>
                </a:lnTo>
                <a:lnTo>
                  <a:pt x="652" y="114"/>
                </a:lnTo>
                <a:lnTo>
                  <a:pt x="644" y="119"/>
                </a:lnTo>
                <a:lnTo>
                  <a:pt x="636" y="124"/>
                </a:lnTo>
                <a:lnTo>
                  <a:pt x="629" y="128"/>
                </a:lnTo>
                <a:lnTo>
                  <a:pt x="621" y="132"/>
                </a:lnTo>
                <a:lnTo>
                  <a:pt x="612" y="136"/>
                </a:lnTo>
                <a:lnTo>
                  <a:pt x="602" y="141"/>
                </a:lnTo>
                <a:lnTo>
                  <a:pt x="591" y="145"/>
                </a:lnTo>
                <a:lnTo>
                  <a:pt x="579" y="151"/>
                </a:lnTo>
                <a:lnTo>
                  <a:pt x="565" y="157"/>
                </a:lnTo>
                <a:lnTo>
                  <a:pt x="552" y="163"/>
                </a:lnTo>
                <a:lnTo>
                  <a:pt x="537" y="170"/>
                </a:lnTo>
                <a:lnTo>
                  <a:pt x="523" y="178"/>
                </a:lnTo>
                <a:lnTo>
                  <a:pt x="508" y="186"/>
                </a:lnTo>
                <a:lnTo>
                  <a:pt x="492" y="194"/>
                </a:lnTo>
                <a:lnTo>
                  <a:pt x="477" y="203"/>
                </a:lnTo>
                <a:lnTo>
                  <a:pt x="462" y="213"/>
                </a:lnTo>
                <a:lnTo>
                  <a:pt x="446" y="223"/>
                </a:lnTo>
                <a:lnTo>
                  <a:pt x="431" y="234"/>
                </a:lnTo>
                <a:lnTo>
                  <a:pt x="417" y="245"/>
                </a:lnTo>
                <a:lnTo>
                  <a:pt x="403" y="258"/>
                </a:lnTo>
                <a:lnTo>
                  <a:pt x="388" y="271"/>
                </a:lnTo>
                <a:lnTo>
                  <a:pt x="373" y="285"/>
                </a:lnTo>
                <a:lnTo>
                  <a:pt x="358" y="300"/>
                </a:lnTo>
                <a:lnTo>
                  <a:pt x="343" y="315"/>
                </a:lnTo>
                <a:lnTo>
                  <a:pt x="328" y="330"/>
                </a:lnTo>
                <a:lnTo>
                  <a:pt x="314" y="344"/>
                </a:lnTo>
                <a:lnTo>
                  <a:pt x="301" y="358"/>
                </a:lnTo>
                <a:lnTo>
                  <a:pt x="288" y="372"/>
                </a:lnTo>
                <a:lnTo>
                  <a:pt x="277" y="384"/>
                </a:lnTo>
                <a:lnTo>
                  <a:pt x="267" y="395"/>
                </a:lnTo>
                <a:lnTo>
                  <a:pt x="258" y="405"/>
                </a:lnTo>
                <a:lnTo>
                  <a:pt x="251" y="413"/>
                </a:lnTo>
                <a:lnTo>
                  <a:pt x="246" y="419"/>
                </a:lnTo>
                <a:lnTo>
                  <a:pt x="242" y="423"/>
                </a:lnTo>
                <a:lnTo>
                  <a:pt x="241" y="424"/>
                </a:lnTo>
                <a:lnTo>
                  <a:pt x="240" y="425"/>
                </a:lnTo>
                <a:lnTo>
                  <a:pt x="234" y="428"/>
                </a:lnTo>
                <a:lnTo>
                  <a:pt x="226" y="433"/>
                </a:lnTo>
                <a:lnTo>
                  <a:pt x="215" y="439"/>
                </a:lnTo>
                <a:lnTo>
                  <a:pt x="203" y="447"/>
                </a:lnTo>
                <a:lnTo>
                  <a:pt x="188" y="456"/>
                </a:lnTo>
                <a:lnTo>
                  <a:pt x="172" y="466"/>
                </a:lnTo>
                <a:lnTo>
                  <a:pt x="156" y="478"/>
                </a:lnTo>
                <a:lnTo>
                  <a:pt x="139" y="489"/>
                </a:lnTo>
                <a:lnTo>
                  <a:pt x="121" y="502"/>
                </a:lnTo>
                <a:lnTo>
                  <a:pt x="105" y="516"/>
                </a:lnTo>
                <a:lnTo>
                  <a:pt x="90" y="529"/>
                </a:lnTo>
                <a:lnTo>
                  <a:pt x="75" y="544"/>
                </a:lnTo>
                <a:lnTo>
                  <a:pt x="63" y="557"/>
                </a:lnTo>
                <a:lnTo>
                  <a:pt x="53" y="572"/>
                </a:lnTo>
                <a:lnTo>
                  <a:pt x="45" y="585"/>
                </a:lnTo>
                <a:lnTo>
                  <a:pt x="39" y="600"/>
                </a:lnTo>
                <a:lnTo>
                  <a:pt x="32" y="617"/>
                </a:lnTo>
                <a:lnTo>
                  <a:pt x="26" y="635"/>
                </a:lnTo>
                <a:lnTo>
                  <a:pt x="20" y="654"/>
                </a:lnTo>
                <a:lnTo>
                  <a:pt x="14" y="673"/>
                </a:lnTo>
                <a:lnTo>
                  <a:pt x="9" y="694"/>
                </a:lnTo>
                <a:lnTo>
                  <a:pt x="5" y="715"/>
                </a:lnTo>
                <a:lnTo>
                  <a:pt x="2" y="736"/>
                </a:lnTo>
                <a:lnTo>
                  <a:pt x="0" y="757"/>
                </a:lnTo>
                <a:lnTo>
                  <a:pt x="0" y="777"/>
                </a:lnTo>
                <a:lnTo>
                  <a:pt x="1" y="797"/>
                </a:lnTo>
                <a:lnTo>
                  <a:pt x="4" y="816"/>
                </a:lnTo>
                <a:lnTo>
                  <a:pt x="10" y="833"/>
                </a:lnTo>
                <a:lnTo>
                  <a:pt x="17" y="849"/>
                </a:lnTo>
                <a:lnTo>
                  <a:pt x="27" y="863"/>
                </a:lnTo>
                <a:lnTo>
                  <a:pt x="40" y="874"/>
                </a:lnTo>
                <a:lnTo>
                  <a:pt x="54" y="884"/>
                </a:lnTo>
                <a:lnTo>
                  <a:pt x="67" y="892"/>
                </a:lnTo>
                <a:lnTo>
                  <a:pt x="81" y="899"/>
                </a:lnTo>
                <a:lnTo>
                  <a:pt x="94" y="904"/>
                </a:lnTo>
                <a:lnTo>
                  <a:pt x="107" y="909"/>
                </a:lnTo>
                <a:lnTo>
                  <a:pt x="120" y="912"/>
                </a:lnTo>
                <a:lnTo>
                  <a:pt x="132" y="913"/>
                </a:lnTo>
                <a:lnTo>
                  <a:pt x="145" y="914"/>
                </a:lnTo>
                <a:lnTo>
                  <a:pt x="157" y="914"/>
                </a:lnTo>
                <a:lnTo>
                  <a:pt x="169" y="913"/>
                </a:lnTo>
                <a:lnTo>
                  <a:pt x="182" y="911"/>
                </a:lnTo>
                <a:lnTo>
                  <a:pt x="195" y="909"/>
                </a:lnTo>
                <a:lnTo>
                  <a:pt x="208" y="906"/>
                </a:lnTo>
                <a:lnTo>
                  <a:pt x="221" y="902"/>
                </a:lnTo>
                <a:lnTo>
                  <a:pt x="234" y="898"/>
                </a:lnTo>
                <a:lnTo>
                  <a:pt x="248" y="894"/>
                </a:lnTo>
                <a:lnTo>
                  <a:pt x="261" y="889"/>
                </a:lnTo>
                <a:lnTo>
                  <a:pt x="275" y="883"/>
                </a:lnTo>
                <a:lnTo>
                  <a:pt x="288" y="876"/>
                </a:lnTo>
                <a:lnTo>
                  <a:pt x="302" y="868"/>
                </a:lnTo>
                <a:lnTo>
                  <a:pt x="315" y="859"/>
                </a:lnTo>
                <a:lnTo>
                  <a:pt x="329" y="850"/>
                </a:lnTo>
                <a:lnTo>
                  <a:pt x="343" y="839"/>
                </a:lnTo>
                <a:lnTo>
                  <a:pt x="356" y="828"/>
                </a:lnTo>
                <a:lnTo>
                  <a:pt x="369" y="817"/>
                </a:lnTo>
                <a:lnTo>
                  <a:pt x="381" y="804"/>
                </a:lnTo>
                <a:lnTo>
                  <a:pt x="394" y="791"/>
                </a:lnTo>
                <a:lnTo>
                  <a:pt x="407" y="777"/>
                </a:lnTo>
                <a:lnTo>
                  <a:pt x="418" y="763"/>
                </a:lnTo>
                <a:lnTo>
                  <a:pt x="430" y="748"/>
                </a:lnTo>
                <a:lnTo>
                  <a:pt x="441" y="732"/>
                </a:lnTo>
                <a:lnTo>
                  <a:pt x="452" y="717"/>
                </a:lnTo>
                <a:lnTo>
                  <a:pt x="462" y="700"/>
                </a:lnTo>
                <a:lnTo>
                  <a:pt x="472" y="684"/>
                </a:lnTo>
                <a:lnTo>
                  <a:pt x="481" y="667"/>
                </a:lnTo>
                <a:lnTo>
                  <a:pt x="489" y="650"/>
                </a:lnTo>
                <a:lnTo>
                  <a:pt x="496" y="633"/>
                </a:lnTo>
                <a:lnTo>
                  <a:pt x="504" y="616"/>
                </a:lnTo>
                <a:lnTo>
                  <a:pt x="511" y="599"/>
                </a:lnTo>
                <a:lnTo>
                  <a:pt x="518" y="581"/>
                </a:lnTo>
                <a:lnTo>
                  <a:pt x="525" y="564"/>
                </a:lnTo>
                <a:lnTo>
                  <a:pt x="532" y="548"/>
                </a:lnTo>
                <a:lnTo>
                  <a:pt x="539" y="531"/>
                </a:lnTo>
                <a:lnTo>
                  <a:pt x="547" y="515"/>
                </a:lnTo>
                <a:lnTo>
                  <a:pt x="555" y="499"/>
                </a:lnTo>
                <a:lnTo>
                  <a:pt x="564" y="484"/>
                </a:lnTo>
                <a:lnTo>
                  <a:pt x="573" y="470"/>
                </a:lnTo>
                <a:lnTo>
                  <a:pt x="583" y="455"/>
                </a:lnTo>
                <a:lnTo>
                  <a:pt x="593" y="442"/>
                </a:lnTo>
                <a:lnTo>
                  <a:pt x="603" y="430"/>
                </a:lnTo>
                <a:lnTo>
                  <a:pt x="613" y="419"/>
                </a:lnTo>
                <a:lnTo>
                  <a:pt x="623" y="408"/>
                </a:lnTo>
                <a:lnTo>
                  <a:pt x="632" y="398"/>
                </a:lnTo>
                <a:lnTo>
                  <a:pt x="642" y="389"/>
                </a:lnTo>
                <a:lnTo>
                  <a:pt x="651" y="380"/>
                </a:lnTo>
                <a:lnTo>
                  <a:pt x="661" y="371"/>
                </a:lnTo>
                <a:lnTo>
                  <a:pt x="670" y="362"/>
                </a:lnTo>
                <a:lnTo>
                  <a:pt x="679" y="353"/>
                </a:lnTo>
                <a:lnTo>
                  <a:pt x="688" y="345"/>
                </a:lnTo>
                <a:lnTo>
                  <a:pt x="696" y="335"/>
                </a:lnTo>
                <a:lnTo>
                  <a:pt x="705" y="326"/>
                </a:lnTo>
                <a:lnTo>
                  <a:pt x="713" y="316"/>
                </a:lnTo>
                <a:lnTo>
                  <a:pt x="721" y="306"/>
                </a:lnTo>
                <a:lnTo>
                  <a:pt x="729" y="294"/>
                </a:lnTo>
                <a:lnTo>
                  <a:pt x="736" y="282"/>
                </a:lnTo>
                <a:lnTo>
                  <a:pt x="742" y="271"/>
                </a:lnTo>
                <a:lnTo>
                  <a:pt x="748" y="260"/>
                </a:lnTo>
                <a:lnTo>
                  <a:pt x="752" y="250"/>
                </a:lnTo>
                <a:lnTo>
                  <a:pt x="756" y="240"/>
                </a:lnTo>
                <a:lnTo>
                  <a:pt x="759" y="230"/>
                </a:lnTo>
                <a:lnTo>
                  <a:pt x="762" y="220"/>
                </a:lnTo>
                <a:lnTo>
                  <a:pt x="766" y="211"/>
                </a:lnTo>
                <a:lnTo>
                  <a:pt x="768" y="201"/>
                </a:lnTo>
                <a:lnTo>
                  <a:pt x="771" y="192"/>
                </a:lnTo>
                <a:lnTo>
                  <a:pt x="775" y="184"/>
                </a:lnTo>
                <a:lnTo>
                  <a:pt x="778" y="175"/>
                </a:lnTo>
                <a:lnTo>
                  <a:pt x="782" y="166"/>
                </a:lnTo>
                <a:lnTo>
                  <a:pt x="787" y="158"/>
                </a:lnTo>
                <a:lnTo>
                  <a:pt x="793" y="150"/>
                </a:lnTo>
                <a:lnTo>
                  <a:pt x="799" y="141"/>
                </a:lnTo>
                <a:lnTo>
                  <a:pt x="806" y="133"/>
                </a:lnTo>
                <a:lnTo>
                  <a:pt x="813" y="126"/>
                </a:lnTo>
                <a:lnTo>
                  <a:pt x="819" y="120"/>
                </a:lnTo>
                <a:lnTo>
                  <a:pt x="825" y="114"/>
                </a:lnTo>
                <a:lnTo>
                  <a:pt x="831" y="108"/>
                </a:lnTo>
                <a:lnTo>
                  <a:pt x="836" y="103"/>
                </a:lnTo>
                <a:lnTo>
                  <a:pt x="842" y="97"/>
                </a:lnTo>
                <a:lnTo>
                  <a:pt x="846" y="93"/>
                </a:lnTo>
                <a:lnTo>
                  <a:pt x="851" y="88"/>
                </a:lnTo>
                <a:lnTo>
                  <a:pt x="854" y="83"/>
                </a:lnTo>
                <a:lnTo>
                  <a:pt x="857" y="78"/>
                </a:lnTo>
                <a:lnTo>
                  <a:pt x="860" y="74"/>
                </a:lnTo>
                <a:lnTo>
                  <a:pt x="862" y="68"/>
                </a:lnTo>
                <a:lnTo>
                  <a:pt x="864" y="64"/>
                </a:lnTo>
                <a:lnTo>
                  <a:pt x="865" y="58"/>
                </a:lnTo>
                <a:lnTo>
                  <a:pt x="865" y="52"/>
                </a:lnTo>
                <a:lnTo>
                  <a:pt x="864" y="41"/>
                </a:lnTo>
                <a:lnTo>
                  <a:pt x="861" y="31"/>
                </a:lnTo>
                <a:lnTo>
                  <a:pt x="856" y="22"/>
                </a:lnTo>
                <a:lnTo>
                  <a:pt x="851" y="14"/>
                </a:lnTo>
                <a:lnTo>
                  <a:pt x="845" y="8"/>
                </a:lnTo>
                <a:lnTo>
                  <a:pt x="841" y="4"/>
                </a:lnTo>
                <a:lnTo>
                  <a:pt x="837" y="1"/>
                </a:lnTo>
                <a:lnTo>
                  <a:pt x="836" y="0"/>
                </a:lnTo>
              </a:path>
            </a:pathLst>
          </a:custGeom>
          <a:solidFill>
            <a:srgbClr val="919E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8" name="Freeform 18"/>
          <p:cNvSpPr>
            <a:spLocks/>
          </p:cNvSpPr>
          <p:nvPr/>
        </p:nvSpPr>
        <p:spPr bwMode="auto">
          <a:xfrm>
            <a:off x="6337300" y="3160713"/>
            <a:ext cx="1325563" cy="1401762"/>
          </a:xfrm>
          <a:custGeom>
            <a:avLst/>
            <a:gdLst>
              <a:gd name="T0" fmla="*/ 804 w 836"/>
              <a:gd name="T1" fmla="*/ 0 h 883"/>
              <a:gd name="T2" fmla="*/ 786 w 836"/>
              <a:gd name="T3" fmla="*/ 4 h 883"/>
              <a:gd name="T4" fmla="*/ 761 w 836"/>
              <a:gd name="T5" fmla="*/ 12 h 883"/>
              <a:gd name="T6" fmla="*/ 737 w 836"/>
              <a:gd name="T7" fmla="*/ 26 h 883"/>
              <a:gd name="T8" fmla="*/ 713 w 836"/>
              <a:gd name="T9" fmla="*/ 49 h 883"/>
              <a:gd name="T10" fmla="*/ 684 w 836"/>
              <a:gd name="T11" fmla="*/ 76 h 883"/>
              <a:gd name="T12" fmla="*/ 651 w 836"/>
              <a:gd name="T13" fmla="*/ 102 h 883"/>
              <a:gd name="T14" fmla="*/ 621 w 836"/>
              <a:gd name="T15" fmla="*/ 124 h 883"/>
              <a:gd name="T16" fmla="*/ 588 w 836"/>
              <a:gd name="T17" fmla="*/ 139 h 883"/>
              <a:gd name="T18" fmla="*/ 539 w 836"/>
              <a:gd name="T19" fmla="*/ 161 h 883"/>
              <a:gd name="T20" fmla="*/ 482 w 836"/>
              <a:gd name="T21" fmla="*/ 191 h 883"/>
              <a:gd name="T22" fmla="*/ 424 w 836"/>
              <a:gd name="T23" fmla="*/ 229 h 883"/>
              <a:gd name="T24" fmla="*/ 369 w 836"/>
              <a:gd name="T25" fmla="*/ 279 h 883"/>
              <a:gd name="T26" fmla="*/ 314 w 836"/>
              <a:gd name="T27" fmla="*/ 337 h 883"/>
              <a:gd name="T28" fmla="*/ 270 w 836"/>
              <a:gd name="T29" fmla="*/ 386 h 883"/>
              <a:gd name="T30" fmla="*/ 247 w 836"/>
              <a:gd name="T31" fmla="*/ 412 h 883"/>
              <a:gd name="T32" fmla="*/ 230 w 836"/>
              <a:gd name="T33" fmla="*/ 422 h 883"/>
              <a:gd name="T34" fmla="*/ 175 w 836"/>
              <a:gd name="T35" fmla="*/ 456 h 883"/>
              <a:gd name="T36" fmla="*/ 107 w 836"/>
              <a:gd name="T37" fmla="*/ 504 h 883"/>
              <a:gd name="T38" fmla="*/ 53 w 836"/>
              <a:gd name="T39" fmla="*/ 559 h 883"/>
              <a:gd name="T40" fmla="*/ 26 w 836"/>
              <a:gd name="T41" fmla="*/ 620 h 883"/>
              <a:gd name="T42" fmla="*/ 5 w 836"/>
              <a:gd name="T43" fmla="*/ 696 h 883"/>
              <a:gd name="T44" fmla="*/ 1 w 836"/>
              <a:gd name="T45" fmla="*/ 773 h 883"/>
              <a:gd name="T46" fmla="*/ 26 w 836"/>
              <a:gd name="T47" fmla="*/ 834 h 883"/>
              <a:gd name="T48" fmla="*/ 78 w 836"/>
              <a:gd name="T49" fmla="*/ 868 h 883"/>
              <a:gd name="T50" fmla="*/ 128 w 836"/>
              <a:gd name="T51" fmla="*/ 881 h 883"/>
              <a:gd name="T52" fmla="*/ 178 w 836"/>
              <a:gd name="T53" fmla="*/ 877 h 883"/>
              <a:gd name="T54" fmla="*/ 230 w 836"/>
              <a:gd name="T55" fmla="*/ 862 h 883"/>
              <a:gd name="T56" fmla="*/ 282 w 836"/>
              <a:gd name="T57" fmla="*/ 837 h 883"/>
              <a:gd name="T58" fmla="*/ 333 w 836"/>
              <a:gd name="T59" fmla="*/ 797 h 883"/>
              <a:gd name="T60" fmla="*/ 381 w 836"/>
              <a:gd name="T61" fmla="*/ 747 h 883"/>
              <a:gd name="T62" fmla="*/ 425 w 836"/>
              <a:gd name="T63" fmla="*/ 688 h 883"/>
              <a:gd name="T64" fmla="*/ 462 w 836"/>
              <a:gd name="T65" fmla="*/ 627 h 883"/>
              <a:gd name="T66" fmla="*/ 489 w 836"/>
              <a:gd name="T67" fmla="*/ 566 h 883"/>
              <a:gd name="T68" fmla="*/ 513 w 836"/>
              <a:gd name="T69" fmla="*/ 507 h 883"/>
              <a:gd name="T70" fmla="*/ 545 w 836"/>
              <a:gd name="T71" fmla="*/ 450 h 883"/>
              <a:gd name="T72" fmla="*/ 586 w 836"/>
              <a:gd name="T73" fmla="*/ 400 h 883"/>
              <a:gd name="T74" fmla="*/ 626 w 836"/>
              <a:gd name="T75" fmla="*/ 362 h 883"/>
              <a:gd name="T76" fmla="*/ 661 w 836"/>
              <a:gd name="T77" fmla="*/ 328 h 883"/>
              <a:gd name="T78" fmla="*/ 693 w 836"/>
              <a:gd name="T79" fmla="*/ 291 h 883"/>
              <a:gd name="T80" fmla="*/ 719 w 836"/>
              <a:gd name="T81" fmla="*/ 247 h 883"/>
              <a:gd name="T82" fmla="*/ 734 w 836"/>
              <a:gd name="T83" fmla="*/ 208 h 883"/>
              <a:gd name="T84" fmla="*/ 746 w 836"/>
              <a:gd name="T85" fmla="*/ 173 h 883"/>
              <a:gd name="T86" fmla="*/ 764 w 836"/>
              <a:gd name="T87" fmla="*/ 141 h 883"/>
              <a:gd name="T88" fmla="*/ 789 w 836"/>
              <a:gd name="T89" fmla="*/ 112 h 883"/>
              <a:gd name="T90" fmla="*/ 811 w 836"/>
              <a:gd name="T91" fmla="*/ 91 h 883"/>
              <a:gd name="T92" fmla="*/ 827 w 836"/>
              <a:gd name="T93" fmla="*/ 73 h 883"/>
              <a:gd name="T94" fmla="*/ 834 w 836"/>
              <a:gd name="T95" fmla="*/ 53 h 883"/>
              <a:gd name="T96" fmla="*/ 826 w 836"/>
              <a:gd name="T97" fmla="*/ 19 h 883"/>
              <a:gd name="T98" fmla="*/ 809 w 836"/>
              <a:gd name="T99" fmla="*/ 1 h 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36" h="883">
                <a:moveTo>
                  <a:pt x="808" y="0"/>
                </a:moveTo>
                <a:lnTo>
                  <a:pt x="808" y="0"/>
                </a:lnTo>
                <a:lnTo>
                  <a:pt x="806" y="0"/>
                </a:lnTo>
                <a:lnTo>
                  <a:pt x="804" y="0"/>
                </a:lnTo>
                <a:lnTo>
                  <a:pt x="800" y="1"/>
                </a:lnTo>
                <a:lnTo>
                  <a:pt x="796" y="2"/>
                </a:lnTo>
                <a:lnTo>
                  <a:pt x="791" y="3"/>
                </a:lnTo>
                <a:lnTo>
                  <a:pt x="786" y="4"/>
                </a:lnTo>
                <a:lnTo>
                  <a:pt x="780" y="5"/>
                </a:lnTo>
                <a:lnTo>
                  <a:pt x="774" y="7"/>
                </a:lnTo>
                <a:lnTo>
                  <a:pt x="767" y="9"/>
                </a:lnTo>
                <a:lnTo>
                  <a:pt x="761" y="12"/>
                </a:lnTo>
                <a:lnTo>
                  <a:pt x="755" y="15"/>
                </a:lnTo>
                <a:lnTo>
                  <a:pt x="748" y="18"/>
                </a:lnTo>
                <a:lnTo>
                  <a:pt x="742" y="22"/>
                </a:lnTo>
                <a:lnTo>
                  <a:pt x="737" y="26"/>
                </a:lnTo>
                <a:lnTo>
                  <a:pt x="731" y="31"/>
                </a:lnTo>
                <a:lnTo>
                  <a:pt x="726" y="37"/>
                </a:lnTo>
                <a:lnTo>
                  <a:pt x="720" y="43"/>
                </a:lnTo>
                <a:lnTo>
                  <a:pt x="713" y="49"/>
                </a:lnTo>
                <a:lnTo>
                  <a:pt x="706" y="55"/>
                </a:lnTo>
                <a:lnTo>
                  <a:pt x="699" y="62"/>
                </a:lnTo>
                <a:lnTo>
                  <a:pt x="692" y="69"/>
                </a:lnTo>
                <a:lnTo>
                  <a:pt x="684" y="76"/>
                </a:lnTo>
                <a:lnTo>
                  <a:pt x="675" y="83"/>
                </a:lnTo>
                <a:lnTo>
                  <a:pt x="667" y="89"/>
                </a:lnTo>
                <a:lnTo>
                  <a:pt x="659" y="96"/>
                </a:lnTo>
                <a:lnTo>
                  <a:pt x="651" y="102"/>
                </a:lnTo>
                <a:lnTo>
                  <a:pt x="643" y="108"/>
                </a:lnTo>
                <a:lnTo>
                  <a:pt x="636" y="114"/>
                </a:lnTo>
                <a:lnTo>
                  <a:pt x="628" y="119"/>
                </a:lnTo>
                <a:lnTo>
                  <a:pt x="621" y="124"/>
                </a:lnTo>
                <a:lnTo>
                  <a:pt x="614" y="127"/>
                </a:lnTo>
                <a:lnTo>
                  <a:pt x="606" y="131"/>
                </a:lnTo>
                <a:lnTo>
                  <a:pt x="598" y="135"/>
                </a:lnTo>
                <a:lnTo>
                  <a:pt x="588" y="139"/>
                </a:lnTo>
                <a:lnTo>
                  <a:pt x="577" y="144"/>
                </a:lnTo>
                <a:lnTo>
                  <a:pt x="565" y="149"/>
                </a:lnTo>
                <a:lnTo>
                  <a:pt x="553" y="155"/>
                </a:lnTo>
                <a:lnTo>
                  <a:pt x="539" y="161"/>
                </a:lnTo>
                <a:lnTo>
                  <a:pt x="526" y="168"/>
                </a:lnTo>
                <a:lnTo>
                  <a:pt x="511" y="175"/>
                </a:lnTo>
                <a:lnTo>
                  <a:pt x="497" y="182"/>
                </a:lnTo>
                <a:lnTo>
                  <a:pt x="482" y="191"/>
                </a:lnTo>
                <a:lnTo>
                  <a:pt x="468" y="199"/>
                </a:lnTo>
                <a:lnTo>
                  <a:pt x="453" y="209"/>
                </a:lnTo>
                <a:lnTo>
                  <a:pt x="438" y="219"/>
                </a:lnTo>
                <a:lnTo>
                  <a:pt x="424" y="229"/>
                </a:lnTo>
                <a:lnTo>
                  <a:pt x="410" y="241"/>
                </a:lnTo>
                <a:lnTo>
                  <a:pt x="397" y="253"/>
                </a:lnTo>
                <a:lnTo>
                  <a:pt x="383" y="265"/>
                </a:lnTo>
                <a:lnTo>
                  <a:pt x="369" y="279"/>
                </a:lnTo>
                <a:lnTo>
                  <a:pt x="354" y="293"/>
                </a:lnTo>
                <a:lnTo>
                  <a:pt x="341" y="308"/>
                </a:lnTo>
                <a:lnTo>
                  <a:pt x="327" y="322"/>
                </a:lnTo>
                <a:lnTo>
                  <a:pt x="314" y="337"/>
                </a:lnTo>
                <a:lnTo>
                  <a:pt x="301" y="350"/>
                </a:lnTo>
                <a:lnTo>
                  <a:pt x="290" y="363"/>
                </a:lnTo>
                <a:lnTo>
                  <a:pt x="279" y="375"/>
                </a:lnTo>
                <a:lnTo>
                  <a:pt x="270" y="386"/>
                </a:lnTo>
                <a:lnTo>
                  <a:pt x="262" y="395"/>
                </a:lnTo>
                <a:lnTo>
                  <a:pt x="255" y="403"/>
                </a:lnTo>
                <a:lnTo>
                  <a:pt x="250" y="409"/>
                </a:lnTo>
                <a:lnTo>
                  <a:pt x="247" y="412"/>
                </a:lnTo>
                <a:lnTo>
                  <a:pt x="246" y="414"/>
                </a:lnTo>
                <a:lnTo>
                  <a:pt x="244" y="415"/>
                </a:lnTo>
                <a:lnTo>
                  <a:pt x="239" y="418"/>
                </a:lnTo>
                <a:lnTo>
                  <a:pt x="230" y="422"/>
                </a:lnTo>
                <a:lnTo>
                  <a:pt x="220" y="428"/>
                </a:lnTo>
                <a:lnTo>
                  <a:pt x="206" y="437"/>
                </a:lnTo>
                <a:lnTo>
                  <a:pt x="192" y="445"/>
                </a:lnTo>
                <a:lnTo>
                  <a:pt x="175" y="456"/>
                </a:lnTo>
                <a:lnTo>
                  <a:pt x="158" y="466"/>
                </a:lnTo>
                <a:lnTo>
                  <a:pt x="141" y="479"/>
                </a:lnTo>
                <a:lnTo>
                  <a:pt x="123" y="491"/>
                </a:lnTo>
                <a:lnTo>
                  <a:pt x="107" y="504"/>
                </a:lnTo>
                <a:lnTo>
                  <a:pt x="91" y="518"/>
                </a:lnTo>
                <a:lnTo>
                  <a:pt x="76" y="532"/>
                </a:lnTo>
                <a:lnTo>
                  <a:pt x="64" y="546"/>
                </a:lnTo>
                <a:lnTo>
                  <a:pt x="53" y="559"/>
                </a:lnTo>
                <a:lnTo>
                  <a:pt x="45" y="573"/>
                </a:lnTo>
                <a:lnTo>
                  <a:pt x="38" y="587"/>
                </a:lnTo>
                <a:lnTo>
                  <a:pt x="32" y="603"/>
                </a:lnTo>
                <a:lnTo>
                  <a:pt x="26" y="620"/>
                </a:lnTo>
                <a:lnTo>
                  <a:pt x="20" y="638"/>
                </a:lnTo>
                <a:lnTo>
                  <a:pt x="14" y="657"/>
                </a:lnTo>
                <a:lnTo>
                  <a:pt x="9" y="676"/>
                </a:lnTo>
                <a:lnTo>
                  <a:pt x="5" y="696"/>
                </a:lnTo>
                <a:lnTo>
                  <a:pt x="2" y="716"/>
                </a:lnTo>
                <a:lnTo>
                  <a:pt x="0" y="735"/>
                </a:lnTo>
                <a:lnTo>
                  <a:pt x="0" y="755"/>
                </a:lnTo>
                <a:lnTo>
                  <a:pt x="1" y="773"/>
                </a:lnTo>
                <a:lnTo>
                  <a:pt x="5" y="790"/>
                </a:lnTo>
                <a:lnTo>
                  <a:pt x="9" y="806"/>
                </a:lnTo>
                <a:lnTo>
                  <a:pt x="17" y="821"/>
                </a:lnTo>
                <a:lnTo>
                  <a:pt x="26" y="834"/>
                </a:lnTo>
                <a:lnTo>
                  <a:pt x="38" y="845"/>
                </a:lnTo>
                <a:lnTo>
                  <a:pt x="52" y="854"/>
                </a:lnTo>
                <a:lnTo>
                  <a:pt x="65" y="862"/>
                </a:lnTo>
                <a:lnTo>
                  <a:pt x="78" y="868"/>
                </a:lnTo>
                <a:lnTo>
                  <a:pt x="91" y="873"/>
                </a:lnTo>
                <a:lnTo>
                  <a:pt x="103" y="877"/>
                </a:lnTo>
                <a:lnTo>
                  <a:pt x="116" y="880"/>
                </a:lnTo>
                <a:lnTo>
                  <a:pt x="128" y="881"/>
                </a:lnTo>
                <a:lnTo>
                  <a:pt x="141" y="882"/>
                </a:lnTo>
                <a:lnTo>
                  <a:pt x="153" y="881"/>
                </a:lnTo>
                <a:lnTo>
                  <a:pt x="165" y="880"/>
                </a:lnTo>
                <a:lnTo>
                  <a:pt x="178" y="877"/>
                </a:lnTo>
                <a:lnTo>
                  <a:pt x="191" y="875"/>
                </a:lnTo>
                <a:lnTo>
                  <a:pt x="203" y="871"/>
                </a:lnTo>
                <a:lnTo>
                  <a:pt x="216" y="867"/>
                </a:lnTo>
                <a:lnTo>
                  <a:pt x="230" y="862"/>
                </a:lnTo>
                <a:lnTo>
                  <a:pt x="243" y="857"/>
                </a:lnTo>
                <a:lnTo>
                  <a:pt x="256" y="851"/>
                </a:lnTo>
                <a:lnTo>
                  <a:pt x="269" y="845"/>
                </a:lnTo>
                <a:lnTo>
                  <a:pt x="282" y="837"/>
                </a:lnTo>
                <a:lnTo>
                  <a:pt x="295" y="828"/>
                </a:lnTo>
                <a:lnTo>
                  <a:pt x="308" y="819"/>
                </a:lnTo>
                <a:lnTo>
                  <a:pt x="321" y="808"/>
                </a:lnTo>
                <a:lnTo>
                  <a:pt x="333" y="797"/>
                </a:lnTo>
                <a:lnTo>
                  <a:pt x="346" y="785"/>
                </a:lnTo>
                <a:lnTo>
                  <a:pt x="358" y="773"/>
                </a:lnTo>
                <a:lnTo>
                  <a:pt x="370" y="760"/>
                </a:lnTo>
                <a:lnTo>
                  <a:pt x="381" y="747"/>
                </a:lnTo>
                <a:lnTo>
                  <a:pt x="393" y="732"/>
                </a:lnTo>
                <a:lnTo>
                  <a:pt x="404" y="718"/>
                </a:lnTo>
                <a:lnTo>
                  <a:pt x="415" y="703"/>
                </a:lnTo>
                <a:lnTo>
                  <a:pt x="425" y="688"/>
                </a:lnTo>
                <a:lnTo>
                  <a:pt x="436" y="673"/>
                </a:lnTo>
                <a:lnTo>
                  <a:pt x="445" y="657"/>
                </a:lnTo>
                <a:lnTo>
                  <a:pt x="454" y="642"/>
                </a:lnTo>
                <a:lnTo>
                  <a:pt x="462" y="627"/>
                </a:lnTo>
                <a:lnTo>
                  <a:pt x="469" y="611"/>
                </a:lnTo>
                <a:lnTo>
                  <a:pt x="476" y="596"/>
                </a:lnTo>
                <a:lnTo>
                  <a:pt x="482" y="581"/>
                </a:lnTo>
                <a:lnTo>
                  <a:pt x="489" y="566"/>
                </a:lnTo>
                <a:lnTo>
                  <a:pt x="494" y="551"/>
                </a:lnTo>
                <a:lnTo>
                  <a:pt x="500" y="536"/>
                </a:lnTo>
                <a:lnTo>
                  <a:pt x="507" y="521"/>
                </a:lnTo>
                <a:lnTo>
                  <a:pt x="513" y="507"/>
                </a:lnTo>
                <a:lnTo>
                  <a:pt x="520" y="492"/>
                </a:lnTo>
                <a:lnTo>
                  <a:pt x="527" y="478"/>
                </a:lnTo>
                <a:lnTo>
                  <a:pt x="536" y="464"/>
                </a:lnTo>
                <a:lnTo>
                  <a:pt x="545" y="450"/>
                </a:lnTo>
                <a:lnTo>
                  <a:pt x="555" y="436"/>
                </a:lnTo>
                <a:lnTo>
                  <a:pt x="565" y="423"/>
                </a:lnTo>
                <a:lnTo>
                  <a:pt x="576" y="411"/>
                </a:lnTo>
                <a:lnTo>
                  <a:pt x="586" y="400"/>
                </a:lnTo>
                <a:lnTo>
                  <a:pt x="596" y="390"/>
                </a:lnTo>
                <a:lnTo>
                  <a:pt x="606" y="380"/>
                </a:lnTo>
                <a:lnTo>
                  <a:pt x="616" y="371"/>
                </a:lnTo>
                <a:lnTo>
                  <a:pt x="626" y="362"/>
                </a:lnTo>
                <a:lnTo>
                  <a:pt x="635" y="353"/>
                </a:lnTo>
                <a:lnTo>
                  <a:pt x="644" y="345"/>
                </a:lnTo>
                <a:lnTo>
                  <a:pt x="653" y="337"/>
                </a:lnTo>
                <a:lnTo>
                  <a:pt x="661" y="328"/>
                </a:lnTo>
                <a:lnTo>
                  <a:pt x="670" y="319"/>
                </a:lnTo>
                <a:lnTo>
                  <a:pt x="678" y="310"/>
                </a:lnTo>
                <a:lnTo>
                  <a:pt x="686" y="300"/>
                </a:lnTo>
                <a:lnTo>
                  <a:pt x="693" y="291"/>
                </a:lnTo>
                <a:lnTo>
                  <a:pt x="701" y="280"/>
                </a:lnTo>
                <a:lnTo>
                  <a:pt x="708" y="269"/>
                </a:lnTo>
                <a:lnTo>
                  <a:pt x="714" y="258"/>
                </a:lnTo>
                <a:lnTo>
                  <a:pt x="719" y="247"/>
                </a:lnTo>
                <a:lnTo>
                  <a:pt x="723" y="237"/>
                </a:lnTo>
                <a:lnTo>
                  <a:pt x="727" y="227"/>
                </a:lnTo>
                <a:lnTo>
                  <a:pt x="730" y="218"/>
                </a:lnTo>
                <a:lnTo>
                  <a:pt x="734" y="208"/>
                </a:lnTo>
                <a:lnTo>
                  <a:pt x="737" y="199"/>
                </a:lnTo>
                <a:lnTo>
                  <a:pt x="739" y="190"/>
                </a:lnTo>
                <a:lnTo>
                  <a:pt x="743" y="182"/>
                </a:lnTo>
                <a:lnTo>
                  <a:pt x="746" y="173"/>
                </a:lnTo>
                <a:lnTo>
                  <a:pt x="749" y="165"/>
                </a:lnTo>
                <a:lnTo>
                  <a:pt x="754" y="157"/>
                </a:lnTo>
                <a:lnTo>
                  <a:pt x="758" y="149"/>
                </a:lnTo>
                <a:lnTo>
                  <a:pt x="764" y="141"/>
                </a:lnTo>
                <a:lnTo>
                  <a:pt x="770" y="133"/>
                </a:lnTo>
                <a:lnTo>
                  <a:pt x="776" y="125"/>
                </a:lnTo>
                <a:lnTo>
                  <a:pt x="783" y="118"/>
                </a:lnTo>
                <a:lnTo>
                  <a:pt x="789" y="112"/>
                </a:lnTo>
                <a:lnTo>
                  <a:pt x="795" y="106"/>
                </a:lnTo>
                <a:lnTo>
                  <a:pt x="801" y="101"/>
                </a:lnTo>
                <a:lnTo>
                  <a:pt x="806" y="96"/>
                </a:lnTo>
                <a:lnTo>
                  <a:pt x="811" y="91"/>
                </a:lnTo>
                <a:lnTo>
                  <a:pt x="816" y="86"/>
                </a:lnTo>
                <a:lnTo>
                  <a:pt x="820" y="81"/>
                </a:lnTo>
                <a:lnTo>
                  <a:pt x="824" y="77"/>
                </a:lnTo>
                <a:lnTo>
                  <a:pt x="827" y="73"/>
                </a:lnTo>
                <a:lnTo>
                  <a:pt x="830" y="68"/>
                </a:lnTo>
                <a:lnTo>
                  <a:pt x="832" y="63"/>
                </a:lnTo>
                <a:lnTo>
                  <a:pt x="833" y="59"/>
                </a:lnTo>
                <a:lnTo>
                  <a:pt x="834" y="53"/>
                </a:lnTo>
                <a:lnTo>
                  <a:pt x="835" y="48"/>
                </a:lnTo>
                <a:lnTo>
                  <a:pt x="834" y="37"/>
                </a:lnTo>
                <a:lnTo>
                  <a:pt x="831" y="27"/>
                </a:lnTo>
                <a:lnTo>
                  <a:pt x="826" y="19"/>
                </a:lnTo>
                <a:lnTo>
                  <a:pt x="822" y="12"/>
                </a:lnTo>
                <a:lnTo>
                  <a:pt x="817" y="7"/>
                </a:lnTo>
                <a:lnTo>
                  <a:pt x="813" y="3"/>
                </a:lnTo>
                <a:lnTo>
                  <a:pt x="809" y="1"/>
                </a:lnTo>
                <a:lnTo>
                  <a:pt x="808" y="0"/>
                </a:lnTo>
              </a:path>
            </a:pathLst>
          </a:custGeom>
          <a:solidFill>
            <a:srgbClr val="9EAD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9" name="Freeform 19"/>
          <p:cNvSpPr>
            <a:spLocks/>
          </p:cNvSpPr>
          <p:nvPr/>
        </p:nvSpPr>
        <p:spPr bwMode="auto">
          <a:xfrm>
            <a:off x="6369050" y="3171825"/>
            <a:ext cx="1276350" cy="1346200"/>
          </a:xfrm>
          <a:custGeom>
            <a:avLst/>
            <a:gdLst>
              <a:gd name="T0" fmla="*/ 764 w 804"/>
              <a:gd name="T1" fmla="*/ 3 h 848"/>
              <a:gd name="T2" fmla="*/ 718 w 804"/>
              <a:gd name="T3" fmla="*/ 23 h 848"/>
              <a:gd name="T4" fmla="*/ 691 w 804"/>
              <a:gd name="T5" fmla="*/ 49 h 848"/>
              <a:gd name="T6" fmla="*/ 663 w 804"/>
              <a:gd name="T7" fmla="*/ 75 h 848"/>
              <a:gd name="T8" fmla="*/ 633 w 804"/>
              <a:gd name="T9" fmla="*/ 101 h 848"/>
              <a:gd name="T10" fmla="*/ 604 w 804"/>
              <a:gd name="T11" fmla="*/ 122 h 848"/>
              <a:gd name="T12" fmla="*/ 573 w 804"/>
              <a:gd name="T13" fmla="*/ 138 h 848"/>
              <a:gd name="T14" fmla="*/ 527 w 804"/>
              <a:gd name="T15" fmla="*/ 159 h 848"/>
              <a:gd name="T16" fmla="*/ 472 w 804"/>
              <a:gd name="T17" fmla="*/ 187 h 848"/>
              <a:gd name="T18" fmla="*/ 417 w 804"/>
              <a:gd name="T19" fmla="*/ 224 h 848"/>
              <a:gd name="T20" fmla="*/ 364 w 804"/>
              <a:gd name="T21" fmla="*/ 272 h 848"/>
              <a:gd name="T22" fmla="*/ 312 w 804"/>
              <a:gd name="T23" fmla="*/ 327 h 848"/>
              <a:gd name="T24" fmla="*/ 271 w 804"/>
              <a:gd name="T25" fmla="*/ 375 h 848"/>
              <a:gd name="T26" fmla="*/ 250 w 804"/>
              <a:gd name="T27" fmla="*/ 400 h 848"/>
              <a:gd name="T28" fmla="*/ 233 w 804"/>
              <a:gd name="T29" fmla="*/ 410 h 848"/>
              <a:gd name="T30" fmla="*/ 177 w 804"/>
              <a:gd name="T31" fmla="*/ 443 h 848"/>
              <a:gd name="T32" fmla="*/ 107 w 804"/>
              <a:gd name="T33" fmla="*/ 492 h 848"/>
              <a:gd name="T34" fmla="*/ 52 w 804"/>
              <a:gd name="T35" fmla="*/ 546 h 848"/>
              <a:gd name="T36" fmla="*/ 24 w 804"/>
              <a:gd name="T37" fmla="*/ 605 h 848"/>
              <a:gd name="T38" fmla="*/ 4 w 804"/>
              <a:gd name="T39" fmla="*/ 677 h 848"/>
              <a:gd name="T40" fmla="*/ 1 w 804"/>
              <a:gd name="T41" fmla="*/ 748 h 848"/>
              <a:gd name="T42" fmla="*/ 25 w 804"/>
              <a:gd name="T43" fmla="*/ 804 h 848"/>
              <a:gd name="T44" fmla="*/ 75 w 804"/>
              <a:gd name="T45" fmla="*/ 836 h 848"/>
              <a:gd name="T46" fmla="*/ 124 w 804"/>
              <a:gd name="T47" fmla="*/ 847 h 848"/>
              <a:gd name="T48" fmla="*/ 173 w 804"/>
              <a:gd name="T49" fmla="*/ 842 h 848"/>
              <a:gd name="T50" fmla="*/ 224 w 804"/>
              <a:gd name="T51" fmla="*/ 824 h 848"/>
              <a:gd name="T52" fmla="*/ 275 w 804"/>
              <a:gd name="T53" fmla="*/ 797 h 848"/>
              <a:gd name="T54" fmla="*/ 323 w 804"/>
              <a:gd name="T55" fmla="*/ 753 h 848"/>
              <a:gd name="T56" fmla="*/ 367 w 804"/>
              <a:gd name="T57" fmla="*/ 700 h 848"/>
              <a:gd name="T58" fmla="*/ 409 w 804"/>
              <a:gd name="T59" fmla="*/ 642 h 848"/>
              <a:gd name="T60" fmla="*/ 442 w 804"/>
              <a:gd name="T61" fmla="*/ 585 h 848"/>
              <a:gd name="T62" fmla="*/ 465 w 804"/>
              <a:gd name="T63" fmla="*/ 532 h 848"/>
              <a:gd name="T64" fmla="*/ 486 w 804"/>
              <a:gd name="T65" fmla="*/ 481 h 848"/>
              <a:gd name="T66" fmla="*/ 516 w 804"/>
              <a:gd name="T67" fmla="*/ 429 h 848"/>
              <a:gd name="T68" fmla="*/ 559 w 804"/>
              <a:gd name="T69" fmla="*/ 380 h 848"/>
              <a:gd name="T70" fmla="*/ 598 w 804"/>
              <a:gd name="T71" fmla="*/ 343 h 848"/>
              <a:gd name="T72" fmla="*/ 634 w 804"/>
              <a:gd name="T73" fmla="*/ 311 h 848"/>
              <a:gd name="T74" fmla="*/ 665 w 804"/>
              <a:gd name="T75" fmla="*/ 275 h 848"/>
              <a:gd name="T76" fmla="*/ 690 w 804"/>
              <a:gd name="T77" fmla="*/ 234 h 848"/>
              <a:gd name="T78" fmla="*/ 705 w 804"/>
              <a:gd name="T79" fmla="*/ 196 h 848"/>
              <a:gd name="T80" fmla="*/ 717 w 804"/>
              <a:gd name="T81" fmla="*/ 163 h 848"/>
              <a:gd name="T82" fmla="*/ 734 w 804"/>
              <a:gd name="T83" fmla="*/ 131 h 848"/>
              <a:gd name="T84" fmla="*/ 759 w 804"/>
              <a:gd name="T85" fmla="*/ 103 h 848"/>
              <a:gd name="T86" fmla="*/ 780 w 804"/>
              <a:gd name="T87" fmla="*/ 83 h 848"/>
              <a:gd name="T88" fmla="*/ 796 w 804"/>
              <a:gd name="T89" fmla="*/ 66 h 848"/>
              <a:gd name="T90" fmla="*/ 803 w 804"/>
              <a:gd name="T91" fmla="*/ 48 h 848"/>
              <a:gd name="T92" fmla="*/ 796 w 804"/>
              <a:gd name="T93" fmla="*/ 16 h 848"/>
              <a:gd name="T94" fmla="*/ 781 w 804"/>
              <a:gd name="T95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04" h="848">
                <a:moveTo>
                  <a:pt x="780" y="0"/>
                </a:moveTo>
                <a:lnTo>
                  <a:pt x="778" y="0"/>
                </a:lnTo>
                <a:lnTo>
                  <a:pt x="772" y="1"/>
                </a:lnTo>
                <a:lnTo>
                  <a:pt x="764" y="3"/>
                </a:lnTo>
                <a:lnTo>
                  <a:pt x="754" y="6"/>
                </a:lnTo>
                <a:lnTo>
                  <a:pt x="742" y="10"/>
                </a:lnTo>
                <a:lnTo>
                  <a:pt x="730" y="16"/>
                </a:lnTo>
                <a:lnTo>
                  <a:pt x="718" y="23"/>
                </a:lnTo>
                <a:lnTo>
                  <a:pt x="708" y="32"/>
                </a:lnTo>
                <a:lnTo>
                  <a:pt x="703" y="37"/>
                </a:lnTo>
                <a:lnTo>
                  <a:pt x="697" y="43"/>
                </a:lnTo>
                <a:lnTo>
                  <a:pt x="691" y="49"/>
                </a:lnTo>
                <a:lnTo>
                  <a:pt x="685" y="55"/>
                </a:lnTo>
                <a:lnTo>
                  <a:pt x="678" y="62"/>
                </a:lnTo>
                <a:lnTo>
                  <a:pt x="671" y="68"/>
                </a:lnTo>
                <a:lnTo>
                  <a:pt x="663" y="75"/>
                </a:lnTo>
                <a:lnTo>
                  <a:pt x="656" y="82"/>
                </a:lnTo>
                <a:lnTo>
                  <a:pt x="648" y="89"/>
                </a:lnTo>
                <a:lnTo>
                  <a:pt x="641" y="95"/>
                </a:lnTo>
                <a:lnTo>
                  <a:pt x="633" y="101"/>
                </a:lnTo>
                <a:lnTo>
                  <a:pt x="626" y="107"/>
                </a:lnTo>
                <a:lnTo>
                  <a:pt x="618" y="113"/>
                </a:lnTo>
                <a:lnTo>
                  <a:pt x="611" y="118"/>
                </a:lnTo>
                <a:lnTo>
                  <a:pt x="604" y="122"/>
                </a:lnTo>
                <a:lnTo>
                  <a:pt x="598" y="126"/>
                </a:lnTo>
                <a:lnTo>
                  <a:pt x="590" y="130"/>
                </a:lnTo>
                <a:lnTo>
                  <a:pt x="582" y="134"/>
                </a:lnTo>
                <a:lnTo>
                  <a:pt x="573" y="138"/>
                </a:lnTo>
                <a:lnTo>
                  <a:pt x="562" y="143"/>
                </a:lnTo>
                <a:lnTo>
                  <a:pt x="552" y="147"/>
                </a:lnTo>
                <a:lnTo>
                  <a:pt x="539" y="153"/>
                </a:lnTo>
                <a:lnTo>
                  <a:pt x="527" y="159"/>
                </a:lnTo>
                <a:lnTo>
                  <a:pt x="514" y="165"/>
                </a:lnTo>
                <a:lnTo>
                  <a:pt x="500" y="172"/>
                </a:lnTo>
                <a:lnTo>
                  <a:pt x="486" y="179"/>
                </a:lnTo>
                <a:lnTo>
                  <a:pt x="472" y="187"/>
                </a:lnTo>
                <a:lnTo>
                  <a:pt x="458" y="195"/>
                </a:lnTo>
                <a:lnTo>
                  <a:pt x="444" y="204"/>
                </a:lnTo>
                <a:lnTo>
                  <a:pt x="430" y="213"/>
                </a:lnTo>
                <a:lnTo>
                  <a:pt x="417" y="224"/>
                </a:lnTo>
                <a:lnTo>
                  <a:pt x="404" y="234"/>
                </a:lnTo>
                <a:lnTo>
                  <a:pt x="390" y="246"/>
                </a:lnTo>
                <a:lnTo>
                  <a:pt x="377" y="258"/>
                </a:lnTo>
                <a:lnTo>
                  <a:pt x="364" y="272"/>
                </a:lnTo>
                <a:lnTo>
                  <a:pt x="350" y="285"/>
                </a:lnTo>
                <a:lnTo>
                  <a:pt x="337" y="299"/>
                </a:lnTo>
                <a:lnTo>
                  <a:pt x="324" y="313"/>
                </a:lnTo>
                <a:lnTo>
                  <a:pt x="312" y="327"/>
                </a:lnTo>
                <a:lnTo>
                  <a:pt x="301" y="340"/>
                </a:lnTo>
                <a:lnTo>
                  <a:pt x="290" y="353"/>
                </a:lnTo>
                <a:lnTo>
                  <a:pt x="280" y="364"/>
                </a:lnTo>
                <a:lnTo>
                  <a:pt x="271" y="375"/>
                </a:lnTo>
                <a:lnTo>
                  <a:pt x="264" y="384"/>
                </a:lnTo>
                <a:lnTo>
                  <a:pt x="258" y="391"/>
                </a:lnTo>
                <a:lnTo>
                  <a:pt x="253" y="397"/>
                </a:lnTo>
                <a:lnTo>
                  <a:pt x="250" y="400"/>
                </a:lnTo>
                <a:lnTo>
                  <a:pt x="249" y="402"/>
                </a:lnTo>
                <a:lnTo>
                  <a:pt x="247" y="403"/>
                </a:lnTo>
                <a:lnTo>
                  <a:pt x="242" y="405"/>
                </a:lnTo>
                <a:lnTo>
                  <a:pt x="233" y="410"/>
                </a:lnTo>
                <a:lnTo>
                  <a:pt x="222" y="416"/>
                </a:lnTo>
                <a:lnTo>
                  <a:pt x="209" y="424"/>
                </a:lnTo>
                <a:lnTo>
                  <a:pt x="194" y="433"/>
                </a:lnTo>
                <a:lnTo>
                  <a:pt x="177" y="443"/>
                </a:lnTo>
                <a:lnTo>
                  <a:pt x="160" y="454"/>
                </a:lnTo>
                <a:lnTo>
                  <a:pt x="142" y="466"/>
                </a:lnTo>
                <a:lnTo>
                  <a:pt x="125" y="479"/>
                </a:lnTo>
                <a:lnTo>
                  <a:pt x="107" y="492"/>
                </a:lnTo>
                <a:lnTo>
                  <a:pt x="91" y="505"/>
                </a:lnTo>
                <a:lnTo>
                  <a:pt x="76" y="519"/>
                </a:lnTo>
                <a:lnTo>
                  <a:pt x="63" y="532"/>
                </a:lnTo>
                <a:lnTo>
                  <a:pt x="52" y="546"/>
                </a:lnTo>
                <a:lnTo>
                  <a:pt x="44" y="559"/>
                </a:lnTo>
                <a:lnTo>
                  <a:pt x="37" y="573"/>
                </a:lnTo>
                <a:lnTo>
                  <a:pt x="31" y="589"/>
                </a:lnTo>
                <a:lnTo>
                  <a:pt x="24" y="605"/>
                </a:lnTo>
                <a:lnTo>
                  <a:pt x="18" y="622"/>
                </a:lnTo>
                <a:lnTo>
                  <a:pt x="13" y="640"/>
                </a:lnTo>
                <a:lnTo>
                  <a:pt x="8" y="658"/>
                </a:lnTo>
                <a:lnTo>
                  <a:pt x="4" y="677"/>
                </a:lnTo>
                <a:lnTo>
                  <a:pt x="1" y="695"/>
                </a:lnTo>
                <a:lnTo>
                  <a:pt x="0" y="713"/>
                </a:lnTo>
                <a:lnTo>
                  <a:pt x="0" y="731"/>
                </a:lnTo>
                <a:lnTo>
                  <a:pt x="1" y="748"/>
                </a:lnTo>
                <a:lnTo>
                  <a:pt x="4" y="764"/>
                </a:lnTo>
                <a:lnTo>
                  <a:pt x="9" y="778"/>
                </a:lnTo>
                <a:lnTo>
                  <a:pt x="16" y="792"/>
                </a:lnTo>
                <a:lnTo>
                  <a:pt x="25" y="804"/>
                </a:lnTo>
                <a:lnTo>
                  <a:pt x="37" y="815"/>
                </a:lnTo>
                <a:lnTo>
                  <a:pt x="50" y="823"/>
                </a:lnTo>
                <a:lnTo>
                  <a:pt x="62" y="830"/>
                </a:lnTo>
                <a:lnTo>
                  <a:pt x="75" y="836"/>
                </a:lnTo>
                <a:lnTo>
                  <a:pt x="87" y="841"/>
                </a:lnTo>
                <a:lnTo>
                  <a:pt x="99" y="844"/>
                </a:lnTo>
                <a:lnTo>
                  <a:pt x="112" y="846"/>
                </a:lnTo>
                <a:lnTo>
                  <a:pt x="124" y="847"/>
                </a:lnTo>
                <a:lnTo>
                  <a:pt x="136" y="847"/>
                </a:lnTo>
                <a:lnTo>
                  <a:pt x="149" y="846"/>
                </a:lnTo>
                <a:lnTo>
                  <a:pt x="161" y="844"/>
                </a:lnTo>
                <a:lnTo>
                  <a:pt x="173" y="842"/>
                </a:lnTo>
                <a:lnTo>
                  <a:pt x="186" y="838"/>
                </a:lnTo>
                <a:lnTo>
                  <a:pt x="199" y="834"/>
                </a:lnTo>
                <a:lnTo>
                  <a:pt x="211" y="830"/>
                </a:lnTo>
                <a:lnTo>
                  <a:pt x="224" y="824"/>
                </a:lnTo>
                <a:lnTo>
                  <a:pt x="237" y="819"/>
                </a:lnTo>
                <a:lnTo>
                  <a:pt x="250" y="813"/>
                </a:lnTo>
                <a:lnTo>
                  <a:pt x="263" y="805"/>
                </a:lnTo>
                <a:lnTo>
                  <a:pt x="275" y="797"/>
                </a:lnTo>
                <a:lnTo>
                  <a:pt x="288" y="787"/>
                </a:lnTo>
                <a:lnTo>
                  <a:pt x="300" y="777"/>
                </a:lnTo>
                <a:lnTo>
                  <a:pt x="311" y="765"/>
                </a:lnTo>
                <a:lnTo>
                  <a:pt x="323" y="753"/>
                </a:lnTo>
                <a:lnTo>
                  <a:pt x="335" y="741"/>
                </a:lnTo>
                <a:lnTo>
                  <a:pt x="346" y="728"/>
                </a:lnTo>
                <a:lnTo>
                  <a:pt x="357" y="714"/>
                </a:lnTo>
                <a:lnTo>
                  <a:pt x="367" y="700"/>
                </a:lnTo>
                <a:lnTo>
                  <a:pt x="378" y="686"/>
                </a:lnTo>
                <a:lnTo>
                  <a:pt x="388" y="671"/>
                </a:lnTo>
                <a:lnTo>
                  <a:pt x="399" y="657"/>
                </a:lnTo>
                <a:lnTo>
                  <a:pt x="409" y="642"/>
                </a:lnTo>
                <a:lnTo>
                  <a:pt x="418" y="627"/>
                </a:lnTo>
                <a:lnTo>
                  <a:pt x="427" y="613"/>
                </a:lnTo>
                <a:lnTo>
                  <a:pt x="435" y="598"/>
                </a:lnTo>
                <a:lnTo>
                  <a:pt x="442" y="585"/>
                </a:lnTo>
                <a:lnTo>
                  <a:pt x="449" y="571"/>
                </a:lnTo>
                <a:lnTo>
                  <a:pt x="454" y="558"/>
                </a:lnTo>
                <a:lnTo>
                  <a:pt x="459" y="545"/>
                </a:lnTo>
                <a:lnTo>
                  <a:pt x="465" y="532"/>
                </a:lnTo>
                <a:lnTo>
                  <a:pt x="470" y="519"/>
                </a:lnTo>
                <a:lnTo>
                  <a:pt x="475" y="506"/>
                </a:lnTo>
                <a:lnTo>
                  <a:pt x="480" y="494"/>
                </a:lnTo>
                <a:lnTo>
                  <a:pt x="486" y="481"/>
                </a:lnTo>
                <a:lnTo>
                  <a:pt x="492" y="468"/>
                </a:lnTo>
                <a:lnTo>
                  <a:pt x="499" y="456"/>
                </a:lnTo>
                <a:lnTo>
                  <a:pt x="507" y="442"/>
                </a:lnTo>
                <a:lnTo>
                  <a:pt x="516" y="429"/>
                </a:lnTo>
                <a:lnTo>
                  <a:pt x="527" y="416"/>
                </a:lnTo>
                <a:lnTo>
                  <a:pt x="538" y="403"/>
                </a:lnTo>
                <a:lnTo>
                  <a:pt x="548" y="391"/>
                </a:lnTo>
                <a:lnTo>
                  <a:pt x="559" y="380"/>
                </a:lnTo>
                <a:lnTo>
                  <a:pt x="569" y="370"/>
                </a:lnTo>
                <a:lnTo>
                  <a:pt x="579" y="360"/>
                </a:lnTo>
                <a:lnTo>
                  <a:pt x="589" y="352"/>
                </a:lnTo>
                <a:lnTo>
                  <a:pt x="598" y="343"/>
                </a:lnTo>
                <a:lnTo>
                  <a:pt x="607" y="335"/>
                </a:lnTo>
                <a:lnTo>
                  <a:pt x="616" y="327"/>
                </a:lnTo>
                <a:lnTo>
                  <a:pt x="625" y="319"/>
                </a:lnTo>
                <a:lnTo>
                  <a:pt x="634" y="311"/>
                </a:lnTo>
                <a:lnTo>
                  <a:pt x="642" y="302"/>
                </a:lnTo>
                <a:lnTo>
                  <a:pt x="650" y="293"/>
                </a:lnTo>
                <a:lnTo>
                  <a:pt x="658" y="284"/>
                </a:lnTo>
                <a:lnTo>
                  <a:pt x="665" y="275"/>
                </a:lnTo>
                <a:lnTo>
                  <a:pt x="672" y="265"/>
                </a:lnTo>
                <a:lnTo>
                  <a:pt x="679" y="254"/>
                </a:lnTo>
                <a:lnTo>
                  <a:pt x="685" y="244"/>
                </a:lnTo>
                <a:lnTo>
                  <a:pt x="690" y="234"/>
                </a:lnTo>
                <a:lnTo>
                  <a:pt x="694" y="224"/>
                </a:lnTo>
                <a:lnTo>
                  <a:pt x="698" y="214"/>
                </a:lnTo>
                <a:lnTo>
                  <a:pt x="701" y="205"/>
                </a:lnTo>
                <a:lnTo>
                  <a:pt x="705" y="196"/>
                </a:lnTo>
                <a:lnTo>
                  <a:pt x="708" y="187"/>
                </a:lnTo>
                <a:lnTo>
                  <a:pt x="710" y="179"/>
                </a:lnTo>
                <a:lnTo>
                  <a:pt x="714" y="171"/>
                </a:lnTo>
                <a:lnTo>
                  <a:pt x="717" y="163"/>
                </a:lnTo>
                <a:lnTo>
                  <a:pt x="720" y="155"/>
                </a:lnTo>
                <a:lnTo>
                  <a:pt x="725" y="146"/>
                </a:lnTo>
                <a:lnTo>
                  <a:pt x="729" y="138"/>
                </a:lnTo>
                <a:lnTo>
                  <a:pt x="734" y="131"/>
                </a:lnTo>
                <a:lnTo>
                  <a:pt x="740" y="123"/>
                </a:lnTo>
                <a:lnTo>
                  <a:pt x="747" y="116"/>
                </a:lnTo>
                <a:lnTo>
                  <a:pt x="753" y="110"/>
                </a:lnTo>
                <a:lnTo>
                  <a:pt x="759" y="103"/>
                </a:lnTo>
                <a:lnTo>
                  <a:pt x="765" y="98"/>
                </a:lnTo>
                <a:lnTo>
                  <a:pt x="770" y="92"/>
                </a:lnTo>
                <a:lnTo>
                  <a:pt x="775" y="88"/>
                </a:lnTo>
                <a:lnTo>
                  <a:pt x="780" y="83"/>
                </a:lnTo>
                <a:lnTo>
                  <a:pt x="785" y="79"/>
                </a:lnTo>
                <a:lnTo>
                  <a:pt x="789" y="74"/>
                </a:lnTo>
                <a:lnTo>
                  <a:pt x="792" y="71"/>
                </a:lnTo>
                <a:lnTo>
                  <a:pt x="796" y="66"/>
                </a:lnTo>
                <a:lnTo>
                  <a:pt x="798" y="62"/>
                </a:lnTo>
                <a:lnTo>
                  <a:pt x="801" y="57"/>
                </a:lnTo>
                <a:lnTo>
                  <a:pt x="802" y="53"/>
                </a:lnTo>
                <a:lnTo>
                  <a:pt x="803" y="48"/>
                </a:lnTo>
                <a:lnTo>
                  <a:pt x="803" y="43"/>
                </a:lnTo>
                <a:lnTo>
                  <a:pt x="802" y="33"/>
                </a:lnTo>
                <a:lnTo>
                  <a:pt x="800" y="24"/>
                </a:lnTo>
                <a:lnTo>
                  <a:pt x="796" y="16"/>
                </a:lnTo>
                <a:lnTo>
                  <a:pt x="792" y="10"/>
                </a:lnTo>
                <a:lnTo>
                  <a:pt x="787" y="6"/>
                </a:lnTo>
                <a:lnTo>
                  <a:pt x="783" y="2"/>
                </a:lnTo>
                <a:lnTo>
                  <a:pt x="781" y="0"/>
                </a:lnTo>
                <a:lnTo>
                  <a:pt x="780" y="0"/>
                </a:lnTo>
              </a:path>
            </a:pathLst>
          </a:custGeom>
          <a:solidFill>
            <a:srgbClr val="A6BA6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0" name="Freeform 20"/>
          <p:cNvSpPr>
            <a:spLocks/>
          </p:cNvSpPr>
          <p:nvPr/>
        </p:nvSpPr>
        <p:spPr bwMode="auto">
          <a:xfrm>
            <a:off x="6400800" y="3182938"/>
            <a:ext cx="1227138" cy="1292225"/>
          </a:xfrm>
          <a:custGeom>
            <a:avLst/>
            <a:gdLst>
              <a:gd name="T0" fmla="*/ 737 w 773"/>
              <a:gd name="T1" fmla="*/ 3 h 814"/>
              <a:gd name="T2" fmla="*/ 695 w 773"/>
              <a:gd name="T3" fmla="*/ 24 h 814"/>
              <a:gd name="T4" fmla="*/ 670 w 773"/>
              <a:gd name="T5" fmla="*/ 49 h 814"/>
              <a:gd name="T6" fmla="*/ 643 w 773"/>
              <a:gd name="T7" fmla="*/ 75 h 814"/>
              <a:gd name="T8" fmla="*/ 615 w 773"/>
              <a:gd name="T9" fmla="*/ 101 h 814"/>
              <a:gd name="T10" fmla="*/ 588 w 773"/>
              <a:gd name="T11" fmla="*/ 121 h 814"/>
              <a:gd name="T12" fmla="*/ 559 w 773"/>
              <a:gd name="T13" fmla="*/ 137 h 814"/>
              <a:gd name="T14" fmla="*/ 514 w 773"/>
              <a:gd name="T15" fmla="*/ 157 h 814"/>
              <a:gd name="T16" fmla="*/ 463 w 773"/>
              <a:gd name="T17" fmla="*/ 183 h 814"/>
              <a:gd name="T18" fmla="*/ 410 w 773"/>
              <a:gd name="T19" fmla="*/ 218 h 814"/>
              <a:gd name="T20" fmla="*/ 360 w 773"/>
              <a:gd name="T21" fmla="*/ 265 h 814"/>
              <a:gd name="T22" fmla="*/ 312 w 773"/>
              <a:gd name="T23" fmla="*/ 318 h 814"/>
              <a:gd name="T24" fmla="*/ 274 w 773"/>
              <a:gd name="T25" fmla="*/ 364 h 814"/>
              <a:gd name="T26" fmla="*/ 255 w 773"/>
              <a:gd name="T27" fmla="*/ 388 h 814"/>
              <a:gd name="T28" fmla="*/ 238 w 773"/>
              <a:gd name="T29" fmla="*/ 398 h 814"/>
              <a:gd name="T30" fmla="*/ 180 w 773"/>
              <a:gd name="T31" fmla="*/ 431 h 814"/>
              <a:gd name="T32" fmla="*/ 108 w 773"/>
              <a:gd name="T33" fmla="*/ 479 h 814"/>
              <a:gd name="T34" fmla="*/ 52 w 773"/>
              <a:gd name="T35" fmla="*/ 533 h 814"/>
              <a:gd name="T36" fmla="*/ 24 w 773"/>
              <a:gd name="T37" fmla="*/ 589 h 814"/>
              <a:gd name="T38" fmla="*/ 4 w 773"/>
              <a:gd name="T39" fmla="*/ 657 h 814"/>
              <a:gd name="T40" fmla="*/ 1 w 773"/>
              <a:gd name="T41" fmla="*/ 723 h 814"/>
              <a:gd name="T42" fmla="*/ 25 w 773"/>
              <a:gd name="T43" fmla="*/ 775 h 814"/>
              <a:gd name="T44" fmla="*/ 72 w 773"/>
              <a:gd name="T45" fmla="*/ 805 h 814"/>
              <a:gd name="T46" fmla="*/ 121 w 773"/>
              <a:gd name="T47" fmla="*/ 813 h 814"/>
              <a:gd name="T48" fmla="*/ 170 w 773"/>
              <a:gd name="T49" fmla="*/ 806 h 814"/>
              <a:gd name="T50" fmla="*/ 219 w 773"/>
              <a:gd name="T51" fmla="*/ 786 h 814"/>
              <a:gd name="T52" fmla="*/ 269 w 773"/>
              <a:gd name="T53" fmla="*/ 756 h 814"/>
              <a:gd name="T54" fmla="*/ 314 w 773"/>
              <a:gd name="T55" fmla="*/ 710 h 814"/>
              <a:gd name="T56" fmla="*/ 355 w 773"/>
              <a:gd name="T57" fmla="*/ 654 h 814"/>
              <a:gd name="T58" fmla="*/ 393 w 773"/>
              <a:gd name="T59" fmla="*/ 596 h 814"/>
              <a:gd name="T60" fmla="*/ 424 w 773"/>
              <a:gd name="T61" fmla="*/ 543 h 814"/>
              <a:gd name="T62" fmla="*/ 442 w 773"/>
              <a:gd name="T63" fmla="*/ 498 h 814"/>
              <a:gd name="T64" fmla="*/ 459 w 773"/>
              <a:gd name="T65" fmla="*/ 456 h 814"/>
              <a:gd name="T66" fmla="*/ 489 w 773"/>
              <a:gd name="T67" fmla="*/ 409 h 814"/>
              <a:gd name="T68" fmla="*/ 532 w 773"/>
              <a:gd name="T69" fmla="*/ 360 h 814"/>
              <a:gd name="T70" fmla="*/ 572 w 773"/>
              <a:gd name="T71" fmla="*/ 324 h 814"/>
              <a:gd name="T72" fmla="*/ 607 w 773"/>
              <a:gd name="T73" fmla="*/ 293 h 814"/>
              <a:gd name="T74" fmla="*/ 638 w 773"/>
              <a:gd name="T75" fmla="*/ 259 h 814"/>
              <a:gd name="T76" fmla="*/ 661 w 773"/>
              <a:gd name="T77" fmla="*/ 220 h 814"/>
              <a:gd name="T78" fmla="*/ 676 w 773"/>
              <a:gd name="T79" fmla="*/ 184 h 814"/>
              <a:gd name="T80" fmla="*/ 689 w 773"/>
              <a:gd name="T81" fmla="*/ 151 h 814"/>
              <a:gd name="T82" fmla="*/ 706 w 773"/>
              <a:gd name="T83" fmla="*/ 121 h 814"/>
              <a:gd name="T84" fmla="*/ 729 w 773"/>
              <a:gd name="T85" fmla="*/ 95 h 814"/>
              <a:gd name="T86" fmla="*/ 750 w 773"/>
              <a:gd name="T87" fmla="*/ 76 h 814"/>
              <a:gd name="T88" fmla="*/ 765 w 773"/>
              <a:gd name="T89" fmla="*/ 60 h 814"/>
              <a:gd name="T90" fmla="*/ 772 w 773"/>
              <a:gd name="T91" fmla="*/ 43 h 814"/>
              <a:gd name="T92" fmla="*/ 766 w 773"/>
              <a:gd name="T93" fmla="*/ 14 h 814"/>
              <a:gd name="T94" fmla="*/ 753 w 773"/>
              <a:gd name="T95" fmla="*/ 0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73" h="814">
                <a:moveTo>
                  <a:pt x="752" y="0"/>
                </a:moveTo>
                <a:lnTo>
                  <a:pt x="750" y="0"/>
                </a:lnTo>
                <a:lnTo>
                  <a:pt x="745" y="1"/>
                </a:lnTo>
                <a:lnTo>
                  <a:pt x="737" y="3"/>
                </a:lnTo>
                <a:lnTo>
                  <a:pt x="728" y="6"/>
                </a:lnTo>
                <a:lnTo>
                  <a:pt x="717" y="11"/>
                </a:lnTo>
                <a:lnTo>
                  <a:pt x="706" y="17"/>
                </a:lnTo>
                <a:lnTo>
                  <a:pt x="695" y="24"/>
                </a:lnTo>
                <a:lnTo>
                  <a:pt x="685" y="33"/>
                </a:lnTo>
                <a:lnTo>
                  <a:pt x="680" y="38"/>
                </a:lnTo>
                <a:lnTo>
                  <a:pt x="675" y="43"/>
                </a:lnTo>
                <a:lnTo>
                  <a:pt x="670" y="49"/>
                </a:lnTo>
                <a:lnTo>
                  <a:pt x="663" y="55"/>
                </a:lnTo>
                <a:lnTo>
                  <a:pt x="657" y="62"/>
                </a:lnTo>
                <a:lnTo>
                  <a:pt x="651" y="68"/>
                </a:lnTo>
                <a:lnTo>
                  <a:pt x="643" y="75"/>
                </a:lnTo>
                <a:lnTo>
                  <a:pt x="637" y="82"/>
                </a:lnTo>
                <a:lnTo>
                  <a:pt x="630" y="88"/>
                </a:lnTo>
                <a:lnTo>
                  <a:pt x="623" y="95"/>
                </a:lnTo>
                <a:lnTo>
                  <a:pt x="615" y="101"/>
                </a:lnTo>
                <a:lnTo>
                  <a:pt x="609" y="107"/>
                </a:lnTo>
                <a:lnTo>
                  <a:pt x="602" y="112"/>
                </a:lnTo>
                <a:lnTo>
                  <a:pt x="595" y="117"/>
                </a:lnTo>
                <a:lnTo>
                  <a:pt x="588" y="121"/>
                </a:lnTo>
                <a:lnTo>
                  <a:pt x="582" y="125"/>
                </a:lnTo>
                <a:lnTo>
                  <a:pt x="576" y="129"/>
                </a:lnTo>
                <a:lnTo>
                  <a:pt x="568" y="132"/>
                </a:lnTo>
                <a:lnTo>
                  <a:pt x="559" y="137"/>
                </a:lnTo>
                <a:lnTo>
                  <a:pt x="549" y="141"/>
                </a:lnTo>
                <a:lnTo>
                  <a:pt x="538" y="146"/>
                </a:lnTo>
                <a:lnTo>
                  <a:pt x="527" y="151"/>
                </a:lnTo>
                <a:lnTo>
                  <a:pt x="514" y="157"/>
                </a:lnTo>
                <a:lnTo>
                  <a:pt x="502" y="163"/>
                </a:lnTo>
                <a:lnTo>
                  <a:pt x="489" y="169"/>
                </a:lnTo>
                <a:lnTo>
                  <a:pt x="476" y="176"/>
                </a:lnTo>
                <a:lnTo>
                  <a:pt x="463" y="183"/>
                </a:lnTo>
                <a:lnTo>
                  <a:pt x="449" y="191"/>
                </a:lnTo>
                <a:lnTo>
                  <a:pt x="436" y="200"/>
                </a:lnTo>
                <a:lnTo>
                  <a:pt x="423" y="209"/>
                </a:lnTo>
                <a:lnTo>
                  <a:pt x="410" y="218"/>
                </a:lnTo>
                <a:lnTo>
                  <a:pt x="397" y="229"/>
                </a:lnTo>
                <a:lnTo>
                  <a:pt x="385" y="240"/>
                </a:lnTo>
                <a:lnTo>
                  <a:pt x="372" y="252"/>
                </a:lnTo>
                <a:lnTo>
                  <a:pt x="360" y="265"/>
                </a:lnTo>
                <a:lnTo>
                  <a:pt x="347" y="278"/>
                </a:lnTo>
                <a:lnTo>
                  <a:pt x="335" y="291"/>
                </a:lnTo>
                <a:lnTo>
                  <a:pt x="323" y="304"/>
                </a:lnTo>
                <a:lnTo>
                  <a:pt x="312" y="318"/>
                </a:lnTo>
                <a:lnTo>
                  <a:pt x="301" y="331"/>
                </a:lnTo>
                <a:lnTo>
                  <a:pt x="291" y="342"/>
                </a:lnTo>
                <a:lnTo>
                  <a:pt x="282" y="354"/>
                </a:lnTo>
                <a:lnTo>
                  <a:pt x="274" y="364"/>
                </a:lnTo>
                <a:lnTo>
                  <a:pt x="267" y="373"/>
                </a:lnTo>
                <a:lnTo>
                  <a:pt x="262" y="380"/>
                </a:lnTo>
                <a:lnTo>
                  <a:pt x="257" y="385"/>
                </a:lnTo>
                <a:lnTo>
                  <a:pt x="255" y="388"/>
                </a:lnTo>
                <a:lnTo>
                  <a:pt x="254" y="390"/>
                </a:lnTo>
                <a:lnTo>
                  <a:pt x="252" y="391"/>
                </a:lnTo>
                <a:lnTo>
                  <a:pt x="246" y="394"/>
                </a:lnTo>
                <a:lnTo>
                  <a:pt x="238" y="398"/>
                </a:lnTo>
                <a:lnTo>
                  <a:pt x="226" y="405"/>
                </a:lnTo>
                <a:lnTo>
                  <a:pt x="213" y="412"/>
                </a:lnTo>
                <a:lnTo>
                  <a:pt x="197" y="421"/>
                </a:lnTo>
                <a:lnTo>
                  <a:pt x="180" y="431"/>
                </a:lnTo>
                <a:lnTo>
                  <a:pt x="162" y="442"/>
                </a:lnTo>
                <a:lnTo>
                  <a:pt x="144" y="454"/>
                </a:lnTo>
                <a:lnTo>
                  <a:pt x="126" y="466"/>
                </a:lnTo>
                <a:lnTo>
                  <a:pt x="108" y="479"/>
                </a:lnTo>
                <a:lnTo>
                  <a:pt x="92" y="493"/>
                </a:lnTo>
                <a:lnTo>
                  <a:pt x="77" y="506"/>
                </a:lnTo>
                <a:lnTo>
                  <a:pt x="63" y="520"/>
                </a:lnTo>
                <a:lnTo>
                  <a:pt x="52" y="533"/>
                </a:lnTo>
                <a:lnTo>
                  <a:pt x="44" y="546"/>
                </a:lnTo>
                <a:lnTo>
                  <a:pt x="37" y="560"/>
                </a:lnTo>
                <a:lnTo>
                  <a:pt x="31" y="574"/>
                </a:lnTo>
                <a:lnTo>
                  <a:pt x="24" y="589"/>
                </a:lnTo>
                <a:lnTo>
                  <a:pt x="18" y="606"/>
                </a:lnTo>
                <a:lnTo>
                  <a:pt x="13" y="623"/>
                </a:lnTo>
                <a:lnTo>
                  <a:pt x="8" y="640"/>
                </a:lnTo>
                <a:lnTo>
                  <a:pt x="4" y="657"/>
                </a:lnTo>
                <a:lnTo>
                  <a:pt x="2" y="674"/>
                </a:lnTo>
                <a:lnTo>
                  <a:pt x="0" y="690"/>
                </a:lnTo>
                <a:lnTo>
                  <a:pt x="0" y="707"/>
                </a:lnTo>
                <a:lnTo>
                  <a:pt x="1" y="723"/>
                </a:lnTo>
                <a:lnTo>
                  <a:pt x="4" y="737"/>
                </a:lnTo>
                <a:lnTo>
                  <a:pt x="9" y="752"/>
                </a:lnTo>
                <a:lnTo>
                  <a:pt x="16" y="764"/>
                </a:lnTo>
                <a:lnTo>
                  <a:pt x="25" y="775"/>
                </a:lnTo>
                <a:lnTo>
                  <a:pt x="36" y="785"/>
                </a:lnTo>
                <a:lnTo>
                  <a:pt x="48" y="793"/>
                </a:lnTo>
                <a:lnTo>
                  <a:pt x="60" y="799"/>
                </a:lnTo>
                <a:lnTo>
                  <a:pt x="72" y="805"/>
                </a:lnTo>
                <a:lnTo>
                  <a:pt x="85" y="808"/>
                </a:lnTo>
                <a:lnTo>
                  <a:pt x="97" y="811"/>
                </a:lnTo>
                <a:lnTo>
                  <a:pt x="108" y="813"/>
                </a:lnTo>
                <a:lnTo>
                  <a:pt x="121" y="813"/>
                </a:lnTo>
                <a:lnTo>
                  <a:pt x="133" y="813"/>
                </a:lnTo>
                <a:lnTo>
                  <a:pt x="145" y="811"/>
                </a:lnTo>
                <a:lnTo>
                  <a:pt x="157" y="809"/>
                </a:lnTo>
                <a:lnTo>
                  <a:pt x="170" y="806"/>
                </a:lnTo>
                <a:lnTo>
                  <a:pt x="182" y="802"/>
                </a:lnTo>
                <a:lnTo>
                  <a:pt x="194" y="797"/>
                </a:lnTo>
                <a:lnTo>
                  <a:pt x="207" y="792"/>
                </a:lnTo>
                <a:lnTo>
                  <a:pt x="219" y="786"/>
                </a:lnTo>
                <a:lnTo>
                  <a:pt x="232" y="780"/>
                </a:lnTo>
                <a:lnTo>
                  <a:pt x="245" y="773"/>
                </a:lnTo>
                <a:lnTo>
                  <a:pt x="257" y="765"/>
                </a:lnTo>
                <a:lnTo>
                  <a:pt x="269" y="756"/>
                </a:lnTo>
                <a:lnTo>
                  <a:pt x="281" y="745"/>
                </a:lnTo>
                <a:lnTo>
                  <a:pt x="292" y="735"/>
                </a:lnTo>
                <a:lnTo>
                  <a:pt x="303" y="722"/>
                </a:lnTo>
                <a:lnTo>
                  <a:pt x="314" y="710"/>
                </a:lnTo>
                <a:lnTo>
                  <a:pt x="324" y="697"/>
                </a:lnTo>
                <a:lnTo>
                  <a:pt x="335" y="683"/>
                </a:lnTo>
                <a:lnTo>
                  <a:pt x="345" y="669"/>
                </a:lnTo>
                <a:lnTo>
                  <a:pt x="355" y="654"/>
                </a:lnTo>
                <a:lnTo>
                  <a:pt x="364" y="640"/>
                </a:lnTo>
                <a:lnTo>
                  <a:pt x="374" y="625"/>
                </a:lnTo>
                <a:lnTo>
                  <a:pt x="383" y="611"/>
                </a:lnTo>
                <a:lnTo>
                  <a:pt x="393" y="596"/>
                </a:lnTo>
                <a:lnTo>
                  <a:pt x="402" y="582"/>
                </a:lnTo>
                <a:lnTo>
                  <a:pt x="410" y="568"/>
                </a:lnTo>
                <a:lnTo>
                  <a:pt x="417" y="555"/>
                </a:lnTo>
                <a:lnTo>
                  <a:pt x="424" y="543"/>
                </a:lnTo>
                <a:lnTo>
                  <a:pt x="429" y="531"/>
                </a:lnTo>
                <a:lnTo>
                  <a:pt x="434" y="520"/>
                </a:lnTo>
                <a:lnTo>
                  <a:pt x="438" y="509"/>
                </a:lnTo>
                <a:lnTo>
                  <a:pt x="442" y="498"/>
                </a:lnTo>
                <a:lnTo>
                  <a:pt x="446" y="488"/>
                </a:lnTo>
                <a:lnTo>
                  <a:pt x="450" y="478"/>
                </a:lnTo>
                <a:lnTo>
                  <a:pt x="455" y="467"/>
                </a:lnTo>
                <a:lnTo>
                  <a:pt x="459" y="456"/>
                </a:lnTo>
                <a:lnTo>
                  <a:pt x="465" y="445"/>
                </a:lnTo>
                <a:lnTo>
                  <a:pt x="472" y="433"/>
                </a:lnTo>
                <a:lnTo>
                  <a:pt x="480" y="422"/>
                </a:lnTo>
                <a:lnTo>
                  <a:pt x="489" y="409"/>
                </a:lnTo>
                <a:lnTo>
                  <a:pt x="499" y="396"/>
                </a:lnTo>
                <a:lnTo>
                  <a:pt x="511" y="383"/>
                </a:lnTo>
                <a:lnTo>
                  <a:pt x="522" y="371"/>
                </a:lnTo>
                <a:lnTo>
                  <a:pt x="532" y="360"/>
                </a:lnTo>
                <a:lnTo>
                  <a:pt x="542" y="350"/>
                </a:lnTo>
                <a:lnTo>
                  <a:pt x="553" y="341"/>
                </a:lnTo>
                <a:lnTo>
                  <a:pt x="562" y="332"/>
                </a:lnTo>
                <a:lnTo>
                  <a:pt x="572" y="324"/>
                </a:lnTo>
                <a:lnTo>
                  <a:pt x="581" y="316"/>
                </a:lnTo>
                <a:lnTo>
                  <a:pt x="590" y="309"/>
                </a:lnTo>
                <a:lnTo>
                  <a:pt x="599" y="301"/>
                </a:lnTo>
                <a:lnTo>
                  <a:pt x="607" y="293"/>
                </a:lnTo>
                <a:lnTo>
                  <a:pt x="615" y="285"/>
                </a:lnTo>
                <a:lnTo>
                  <a:pt x="623" y="277"/>
                </a:lnTo>
                <a:lnTo>
                  <a:pt x="631" y="268"/>
                </a:lnTo>
                <a:lnTo>
                  <a:pt x="638" y="259"/>
                </a:lnTo>
                <a:lnTo>
                  <a:pt x="644" y="249"/>
                </a:lnTo>
                <a:lnTo>
                  <a:pt x="651" y="239"/>
                </a:lnTo>
                <a:lnTo>
                  <a:pt x="656" y="229"/>
                </a:lnTo>
                <a:lnTo>
                  <a:pt x="661" y="220"/>
                </a:lnTo>
                <a:lnTo>
                  <a:pt x="665" y="210"/>
                </a:lnTo>
                <a:lnTo>
                  <a:pt x="669" y="201"/>
                </a:lnTo>
                <a:lnTo>
                  <a:pt x="673" y="192"/>
                </a:lnTo>
                <a:lnTo>
                  <a:pt x="676" y="184"/>
                </a:lnTo>
                <a:lnTo>
                  <a:pt x="679" y="175"/>
                </a:lnTo>
                <a:lnTo>
                  <a:pt x="682" y="167"/>
                </a:lnTo>
                <a:lnTo>
                  <a:pt x="685" y="159"/>
                </a:lnTo>
                <a:lnTo>
                  <a:pt x="689" y="151"/>
                </a:lnTo>
                <a:lnTo>
                  <a:pt x="692" y="143"/>
                </a:lnTo>
                <a:lnTo>
                  <a:pt x="696" y="136"/>
                </a:lnTo>
                <a:lnTo>
                  <a:pt x="700" y="129"/>
                </a:lnTo>
                <a:lnTo>
                  <a:pt x="706" y="121"/>
                </a:lnTo>
                <a:lnTo>
                  <a:pt x="711" y="114"/>
                </a:lnTo>
                <a:lnTo>
                  <a:pt x="717" y="107"/>
                </a:lnTo>
                <a:lnTo>
                  <a:pt x="723" y="101"/>
                </a:lnTo>
                <a:lnTo>
                  <a:pt x="729" y="95"/>
                </a:lnTo>
                <a:lnTo>
                  <a:pt x="735" y="90"/>
                </a:lnTo>
                <a:lnTo>
                  <a:pt x="740" y="84"/>
                </a:lnTo>
                <a:lnTo>
                  <a:pt x="745" y="80"/>
                </a:lnTo>
                <a:lnTo>
                  <a:pt x="750" y="76"/>
                </a:lnTo>
                <a:lnTo>
                  <a:pt x="754" y="72"/>
                </a:lnTo>
                <a:lnTo>
                  <a:pt x="758" y="68"/>
                </a:lnTo>
                <a:lnTo>
                  <a:pt x="762" y="64"/>
                </a:lnTo>
                <a:lnTo>
                  <a:pt x="765" y="60"/>
                </a:lnTo>
                <a:lnTo>
                  <a:pt x="768" y="56"/>
                </a:lnTo>
                <a:lnTo>
                  <a:pt x="770" y="52"/>
                </a:lnTo>
                <a:lnTo>
                  <a:pt x="771" y="48"/>
                </a:lnTo>
                <a:lnTo>
                  <a:pt x="772" y="43"/>
                </a:lnTo>
                <a:lnTo>
                  <a:pt x="772" y="38"/>
                </a:lnTo>
                <a:lnTo>
                  <a:pt x="772" y="29"/>
                </a:lnTo>
                <a:lnTo>
                  <a:pt x="769" y="20"/>
                </a:lnTo>
                <a:lnTo>
                  <a:pt x="766" y="14"/>
                </a:lnTo>
                <a:lnTo>
                  <a:pt x="763" y="9"/>
                </a:lnTo>
                <a:lnTo>
                  <a:pt x="759" y="4"/>
                </a:lnTo>
                <a:lnTo>
                  <a:pt x="755" y="2"/>
                </a:lnTo>
                <a:lnTo>
                  <a:pt x="753" y="0"/>
                </a:lnTo>
                <a:lnTo>
                  <a:pt x="752" y="0"/>
                </a:lnTo>
              </a:path>
            </a:pathLst>
          </a:custGeom>
          <a:solidFill>
            <a:srgbClr val="B2C97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1" name="Freeform 21"/>
          <p:cNvSpPr>
            <a:spLocks/>
          </p:cNvSpPr>
          <p:nvPr/>
        </p:nvSpPr>
        <p:spPr bwMode="auto">
          <a:xfrm>
            <a:off x="6443663" y="3192463"/>
            <a:ext cx="1174750" cy="1231900"/>
          </a:xfrm>
          <a:custGeom>
            <a:avLst/>
            <a:gdLst>
              <a:gd name="T0" fmla="*/ 692 w 740"/>
              <a:gd name="T1" fmla="*/ 9 h 776"/>
              <a:gd name="T2" fmla="*/ 662 w 740"/>
              <a:gd name="T3" fmla="*/ 30 h 776"/>
              <a:gd name="T4" fmla="*/ 634 w 740"/>
              <a:gd name="T5" fmla="*/ 57 h 776"/>
              <a:gd name="T6" fmla="*/ 609 w 740"/>
              <a:gd name="T7" fmla="*/ 85 h 776"/>
              <a:gd name="T8" fmla="*/ 581 w 740"/>
              <a:gd name="T9" fmla="*/ 111 h 776"/>
              <a:gd name="T10" fmla="*/ 547 w 740"/>
              <a:gd name="T11" fmla="*/ 132 h 776"/>
              <a:gd name="T12" fmla="*/ 510 w 740"/>
              <a:gd name="T13" fmla="*/ 153 h 776"/>
              <a:gd name="T14" fmla="*/ 476 w 740"/>
              <a:gd name="T15" fmla="*/ 172 h 776"/>
              <a:gd name="T16" fmla="*/ 445 w 740"/>
              <a:gd name="T17" fmla="*/ 191 h 776"/>
              <a:gd name="T18" fmla="*/ 416 w 740"/>
              <a:gd name="T19" fmla="*/ 209 h 776"/>
              <a:gd name="T20" fmla="*/ 389 w 740"/>
              <a:gd name="T21" fmla="*/ 229 h 776"/>
              <a:gd name="T22" fmla="*/ 363 w 740"/>
              <a:gd name="T23" fmla="*/ 250 h 776"/>
              <a:gd name="T24" fmla="*/ 338 w 740"/>
              <a:gd name="T25" fmla="*/ 274 h 776"/>
              <a:gd name="T26" fmla="*/ 312 w 740"/>
              <a:gd name="T27" fmla="*/ 300 h 776"/>
              <a:gd name="T28" fmla="*/ 287 w 740"/>
              <a:gd name="T29" fmla="*/ 331 h 776"/>
              <a:gd name="T30" fmla="*/ 260 w 740"/>
              <a:gd name="T31" fmla="*/ 366 h 776"/>
              <a:gd name="T32" fmla="*/ 234 w 740"/>
              <a:gd name="T33" fmla="*/ 389 h 776"/>
              <a:gd name="T34" fmla="*/ 201 w 740"/>
              <a:gd name="T35" fmla="*/ 409 h 776"/>
              <a:gd name="T36" fmla="*/ 165 w 740"/>
              <a:gd name="T37" fmla="*/ 436 h 776"/>
              <a:gd name="T38" fmla="*/ 126 w 740"/>
              <a:gd name="T39" fmla="*/ 469 h 776"/>
              <a:gd name="T40" fmla="*/ 89 w 740"/>
              <a:gd name="T41" fmla="*/ 505 h 776"/>
              <a:gd name="T42" fmla="*/ 55 w 740"/>
              <a:gd name="T43" fmla="*/ 545 h 776"/>
              <a:gd name="T44" fmla="*/ 27 w 740"/>
              <a:gd name="T45" fmla="*/ 587 h 776"/>
              <a:gd name="T46" fmla="*/ 8 w 740"/>
              <a:gd name="T47" fmla="*/ 630 h 776"/>
              <a:gd name="T48" fmla="*/ 0 w 740"/>
              <a:gd name="T49" fmla="*/ 674 h 776"/>
              <a:gd name="T50" fmla="*/ 6 w 740"/>
              <a:gd name="T51" fmla="*/ 716 h 776"/>
              <a:gd name="T52" fmla="*/ 28 w 740"/>
              <a:gd name="T53" fmla="*/ 756 h 776"/>
              <a:gd name="T54" fmla="*/ 70 w 740"/>
              <a:gd name="T55" fmla="*/ 772 h 776"/>
              <a:gd name="T56" fmla="*/ 112 w 740"/>
              <a:gd name="T57" fmla="*/ 775 h 776"/>
              <a:gd name="T58" fmla="*/ 151 w 740"/>
              <a:gd name="T59" fmla="*/ 767 h 776"/>
              <a:gd name="T60" fmla="*/ 189 w 740"/>
              <a:gd name="T61" fmla="*/ 749 h 776"/>
              <a:gd name="T62" fmla="*/ 225 w 740"/>
              <a:gd name="T63" fmla="*/ 725 h 776"/>
              <a:gd name="T64" fmla="*/ 258 w 740"/>
              <a:gd name="T65" fmla="*/ 695 h 776"/>
              <a:gd name="T66" fmla="*/ 290 w 740"/>
              <a:gd name="T67" fmla="*/ 661 h 776"/>
              <a:gd name="T68" fmla="*/ 318 w 740"/>
              <a:gd name="T69" fmla="*/ 626 h 776"/>
              <a:gd name="T70" fmla="*/ 343 w 740"/>
              <a:gd name="T71" fmla="*/ 591 h 776"/>
              <a:gd name="T72" fmla="*/ 366 w 740"/>
              <a:gd name="T73" fmla="*/ 558 h 776"/>
              <a:gd name="T74" fmla="*/ 386 w 740"/>
              <a:gd name="T75" fmla="*/ 525 h 776"/>
              <a:gd name="T76" fmla="*/ 403 w 740"/>
              <a:gd name="T77" fmla="*/ 492 h 776"/>
              <a:gd name="T78" fmla="*/ 412 w 740"/>
              <a:gd name="T79" fmla="*/ 466 h 776"/>
              <a:gd name="T80" fmla="*/ 422 w 740"/>
              <a:gd name="T81" fmla="*/ 440 h 776"/>
              <a:gd name="T82" fmla="*/ 438 w 740"/>
              <a:gd name="T83" fmla="*/ 412 h 776"/>
              <a:gd name="T84" fmla="*/ 465 w 740"/>
              <a:gd name="T85" fmla="*/ 377 h 776"/>
              <a:gd name="T86" fmla="*/ 517 w 740"/>
              <a:gd name="T87" fmla="*/ 331 h 776"/>
              <a:gd name="T88" fmla="*/ 559 w 740"/>
              <a:gd name="T89" fmla="*/ 286 h 776"/>
              <a:gd name="T90" fmla="*/ 593 w 740"/>
              <a:gd name="T91" fmla="*/ 238 h 776"/>
              <a:gd name="T92" fmla="*/ 623 w 740"/>
              <a:gd name="T93" fmla="*/ 186 h 776"/>
              <a:gd name="T94" fmla="*/ 653 w 740"/>
              <a:gd name="T95" fmla="*/ 127 h 776"/>
              <a:gd name="T96" fmla="*/ 681 w 740"/>
              <a:gd name="T97" fmla="*/ 92 h 776"/>
              <a:gd name="T98" fmla="*/ 708 w 740"/>
              <a:gd name="T99" fmla="*/ 72 h 776"/>
              <a:gd name="T100" fmla="*/ 729 w 740"/>
              <a:gd name="T101" fmla="*/ 50 h 776"/>
              <a:gd name="T102" fmla="*/ 739 w 740"/>
              <a:gd name="T103" fmla="*/ 30 h 776"/>
              <a:gd name="T104" fmla="*/ 733 w 740"/>
              <a:gd name="T105" fmla="*/ 11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40" h="776">
                <a:moveTo>
                  <a:pt x="717" y="0"/>
                </a:moveTo>
                <a:lnTo>
                  <a:pt x="704" y="4"/>
                </a:lnTo>
                <a:lnTo>
                  <a:pt x="692" y="9"/>
                </a:lnTo>
                <a:lnTo>
                  <a:pt x="681" y="15"/>
                </a:lnTo>
                <a:lnTo>
                  <a:pt x="671" y="22"/>
                </a:lnTo>
                <a:lnTo>
                  <a:pt x="662" y="30"/>
                </a:lnTo>
                <a:lnTo>
                  <a:pt x="652" y="39"/>
                </a:lnTo>
                <a:lnTo>
                  <a:pt x="643" y="48"/>
                </a:lnTo>
                <a:lnTo>
                  <a:pt x="634" y="57"/>
                </a:lnTo>
                <a:lnTo>
                  <a:pt x="626" y="66"/>
                </a:lnTo>
                <a:lnTo>
                  <a:pt x="617" y="76"/>
                </a:lnTo>
                <a:lnTo>
                  <a:pt x="609" y="85"/>
                </a:lnTo>
                <a:lnTo>
                  <a:pt x="600" y="94"/>
                </a:lnTo>
                <a:lnTo>
                  <a:pt x="591" y="103"/>
                </a:lnTo>
                <a:lnTo>
                  <a:pt x="581" y="111"/>
                </a:lnTo>
                <a:lnTo>
                  <a:pt x="571" y="118"/>
                </a:lnTo>
                <a:lnTo>
                  <a:pt x="560" y="125"/>
                </a:lnTo>
                <a:lnTo>
                  <a:pt x="547" y="132"/>
                </a:lnTo>
                <a:lnTo>
                  <a:pt x="534" y="139"/>
                </a:lnTo>
                <a:lnTo>
                  <a:pt x="522" y="146"/>
                </a:lnTo>
                <a:lnTo>
                  <a:pt x="510" y="153"/>
                </a:lnTo>
                <a:lnTo>
                  <a:pt x="498" y="160"/>
                </a:lnTo>
                <a:lnTo>
                  <a:pt x="487" y="166"/>
                </a:lnTo>
                <a:lnTo>
                  <a:pt x="476" y="172"/>
                </a:lnTo>
                <a:lnTo>
                  <a:pt x="466" y="179"/>
                </a:lnTo>
                <a:lnTo>
                  <a:pt x="455" y="185"/>
                </a:lnTo>
                <a:lnTo>
                  <a:pt x="445" y="191"/>
                </a:lnTo>
                <a:lnTo>
                  <a:pt x="435" y="197"/>
                </a:lnTo>
                <a:lnTo>
                  <a:pt x="426" y="203"/>
                </a:lnTo>
                <a:lnTo>
                  <a:pt x="416" y="209"/>
                </a:lnTo>
                <a:lnTo>
                  <a:pt x="407" y="216"/>
                </a:lnTo>
                <a:lnTo>
                  <a:pt x="398" y="223"/>
                </a:lnTo>
                <a:lnTo>
                  <a:pt x="389" y="229"/>
                </a:lnTo>
                <a:lnTo>
                  <a:pt x="380" y="236"/>
                </a:lnTo>
                <a:lnTo>
                  <a:pt x="372" y="243"/>
                </a:lnTo>
                <a:lnTo>
                  <a:pt x="363" y="250"/>
                </a:lnTo>
                <a:lnTo>
                  <a:pt x="355" y="258"/>
                </a:lnTo>
                <a:lnTo>
                  <a:pt x="346" y="266"/>
                </a:lnTo>
                <a:lnTo>
                  <a:pt x="338" y="274"/>
                </a:lnTo>
                <a:lnTo>
                  <a:pt x="329" y="282"/>
                </a:lnTo>
                <a:lnTo>
                  <a:pt x="321" y="291"/>
                </a:lnTo>
                <a:lnTo>
                  <a:pt x="312" y="300"/>
                </a:lnTo>
                <a:lnTo>
                  <a:pt x="304" y="310"/>
                </a:lnTo>
                <a:lnTo>
                  <a:pt x="295" y="320"/>
                </a:lnTo>
                <a:lnTo>
                  <a:pt x="287" y="331"/>
                </a:lnTo>
                <a:lnTo>
                  <a:pt x="278" y="342"/>
                </a:lnTo>
                <a:lnTo>
                  <a:pt x="269" y="354"/>
                </a:lnTo>
                <a:lnTo>
                  <a:pt x="260" y="366"/>
                </a:lnTo>
                <a:lnTo>
                  <a:pt x="251" y="379"/>
                </a:lnTo>
                <a:lnTo>
                  <a:pt x="243" y="383"/>
                </a:lnTo>
                <a:lnTo>
                  <a:pt x="234" y="389"/>
                </a:lnTo>
                <a:lnTo>
                  <a:pt x="223" y="395"/>
                </a:lnTo>
                <a:lnTo>
                  <a:pt x="213" y="401"/>
                </a:lnTo>
                <a:lnTo>
                  <a:pt x="201" y="409"/>
                </a:lnTo>
                <a:lnTo>
                  <a:pt x="190" y="417"/>
                </a:lnTo>
                <a:lnTo>
                  <a:pt x="177" y="426"/>
                </a:lnTo>
                <a:lnTo>
                  <a:pt x="165" y="436"/>
                </a:lnTo>
                <a:lnTo>
                  <a:pt x="152" y="446"/>
                </a:lnTo>
                <a:lnTo>
                  <a:pt x="139" y="457"/>
                </a:lnTo>
                <a:lnTo>
                  <a:pt x="126" y="469"/>
                </a:lnTo>
                <a:lnTo>
                  <a:pt x="114" y="481"/>
                </a:lnTo>
                <a:lnTo>
                  <a:pt x="101" y="492"/>
                </a:lnTo>
                <a:lnTo>
                  <a:pt x="89" y="505"/>
                </a:lnTo>
                <a:lnTo>
                  <a:pt x="77" y="518"/>
                </a:lnTo>
                <a:lnTo>
                  <a:pt x="66" y="532"/>
                </a:lnTo>
                <a:lnTo>
                  <a:pt x="55" y="545"/>
                </a:lnTo>
                <a:lnTo>
                  <a:pt x="45" y="559"/>
                </a:lnTo>
                <a:lnTo>
                  <a:pt x="36" y="573"/>
                </a:lnTo>
                <a:lnTo>
                  <a:pt x="27" y="587"/>
                </a:lnTo>
                <a:lnTo>
                  <a:pt x="20" y="601"/>
                </a:lnTo>
                <a:lnTo>
                  <a:pt x="13" y="616"/>
                </a:lnTo>
                <a:lnTo>
                  <a:pt x="8" y="630"/>
                </a:lnTo>
                <a:lnTo>
                  <a:pt x="4" y="645"/>
                </a:lnTo>
                <a:lnTo>
                  <a:pt x="1" y="659"/>
                </a:lnTo>
                <a:lnTo>
                  <a:pt x="0" y="674"/>
                </a:lnTo>
                <a:lnTo>
                  <a:pt x="0" y="688"/>
                </a:lnTo>
                <a:lnTo>
                  <a:pt x="2" y="702"/>
                </a:lnTo>
                <a:lnTo>
                  <a:pt x="6" y="716"/>
                </a:lnTo>
                <a:lnTo>
                  <a:pt x="11" y="729"/>
                </a:lnTo>
                <a:lnTo>
                  <a:pt x="19" y="743"/>
                </a:lnTo>
                <a:lnTo>
                  <a:pt x="28" y="756"/>
                </a:lnTo>
                <a:lnTo>
                  <a:pt x="42" y="763"/>
                </a:lnTo>
                <a:lnTo>
                  <a:pt x="57" y="768"/>
                </a:lnTo>
                <a:lnTo>
                  <a:pt x="70" y="772"/>
                </a:lnTo>
                <a:lnTo>
                  <a:pt x="85" y="774"/>
                </a:lnTo>
                <a:lnTo>
                  <a:pt x="98" y="775"/>
                </a:lnTo>
                <a:lnTo>
                  <a:pt x="112" y="775"/>
                </a:lnTo>
                <a:lnTo>
                  <a:pt x="125" y="773"/>
                </a:lnTo>
                <a:lnTo>
                  <a:pt x="138" y="771"/>
                </a:lnTo>
                <a:lnTo>
                  <a:pt x="151" y="767"/>
                </a:lnTo>
                <a:lnTo>
                  <a:pt x="164" y="762"/>
                </a:lnTo>
                <a:lnTo>
                  <a:pt x="177" y="756"/>
                </a:lnTo>
                <a:lnTo>
                  <a:pt x="189" y="749"/>
                </a:lnTo>
                <a:lnTo>
                  <a:pt x="201" y="742"/>
                </a:lnTo>
                <a:lnTo>
                  <a:pt x="213" y="734"/>
                </a:lnTo>
                <a:lnTo>
                  <a:pt x="225" y="725"/>
                </a:lnTo>
                <a:lnTo>
                  <a:pt x="236" y="715"/>
                </a:lnTo>
                <a:lnTo>
                  <a:pt x="247" y="705"/>
                </a:lnTo>
                <a:lnTo>
                  <a:pt x="258" y="695"/>
                </a:lnTo>
                <a:lnTo>
                  <a:pt x="269" y="684"/>
                </a:lnTo>
                <a:lnTo>
                  <a:pt x="280" y="673"/>
                </a:lnTo>
                <a:lnTo>
                  <a:pt x="290" y="661"/>
                </a:lnTo>
                <a:lnTo>
                  <a:pt x="299" y="649"/>
                </a:lnTo>
                <a:lnTo>
                  <a:pt x="309" y="637"/>
                </a:lnTo>
                <a:lnTo>
                  <a:pt x="318" y="626"/>
                </a:lnTo>
                <a:lnTo>
                  <a:pt x="327" y="614"/>
                </a:lnTo>
                <a:lnTo>
                  <a:pt x="335" y="602"/>
                </a:lnTo>
                <a:lnTo>
                  <a:pt x="343" y="591"/>
                </a:lnTo>
                <a:lnTo>
                  <a:pt x="351" y="579"/>
                </a:lnTo>
                <a:lnTo>
                  <a:pt x="358" y="568"/>
                </a:lnTo>
                <a:lnTo>
                  <a:pt x="366" y="558"/>
                </a:lnTo>
                <a:lnTo>
                  <a:pt x="372" y="547"/>
                </a:lnTo>
                <a:lnTo>
                  <a:pt x="378" y="538"/>
                </a:lnTo>
                <a:lnTo>
                  <a:pt x="386" y="525"/>
                </a:lnTo>
                <a:lnTo>
                  <a:pt x="393" y="513"/>
                </a:lnTo>
                <a:lnTo>
                  <a:pt x="398" y="502"/>
                </a:lnTo>
                <a:lnTo>
                  <a:pt x="403" y="492"/>
                </a:lnTo>
                <a:lnTo>
                  <a:pt x="406" y="483"/>
                </a:lnTo>
                <a:lnTo>
                  <a:pt x="410" y="474"/>
                </a:lnTo>
                <a:lnTo>
                  <a:pt x="412" y="466"/>
                </a:lnTo>
                <a:lnTo>
                  <a:pt x="416" y="457"/>
                </a:lnTo>
                <a:lnTo>
                  <a:pt x="419" y="449"/>
                </a:lnTo>
                <a:lnTo>
                  <a:pt x="422" y="440"/>
                </a:lnTo>
                <a:lnTo>
                  <a:pt x="427" y="431"/>
                </a:lnTo>
                <a:lnTo>
                  <a:pt x="432" y="422"/>
                </a:lnTo>
                <a:lnTo>
                  <a:pt x="438" y="412"/>
                </a:lnTo>
                <a:lnTo>
                  <a:pt x="446" y="401"/>
                </a:lnTo>
                <a:lnTo>
                  <a:pt x="454" y="390"/>
                </a:lnTo>
                <a:lnTo>
                  <a:pt x="465" y="377"/>
                </a:lnTo>
                <a:lnTo>
                  <a:pt x="484" y="362"/>
                </a:lnTo>
                <a:lnTo>
                  <a:pt x="501" y="346"/>
                </a:lnTo>
                <a:lnTo>
                  <a:pt x="517" y="331"/>
                </a:lnTo>
                <a:lnTo>
                  <a:pt x="532" y="316"/>
                </a:lnTo>
                <a:lnTo>
                  <a:pt x="546" y="301"/>
                </a:lnTo>
                <a:lnTo>
                  <a:pt x="559" y="286"/>
                </a:lnTo>
                <a:lnTo>
                  <a:pt x="570" y="270"/>
                </a:lnTo>
                <a:lnTo>
                  <a:pt x="582" y="254"/>
                </a:lnTo>
                <a:lnTo>
                  <a:pt x="593" y="238"/>
                </a:lnTo>
                <a:lnTo>
                  <a:pt x="603" y="221"/>
                </a:lnTo>
                <a:lnTo>
                  <a:pt x="613" y="204"/>
                </a:lnTo>
                <a:lnTo>
                  <a:pt x="623" y="186"/>
                </a:lnTo>
                <a:lnTo>
                  <a:pt x="633" y="167"/>
                </a:lnTo>
                <a:lnTo>
                  <a:pt x="643" y="147"/>
                </a:lnTo>
                <a:lnTo>
                  <a:pt x="653" y="127"/>
                </a:lnTo>
                <a:lnTo>
                  <a:pt x="664" y="105"/>
                </a:lnTo>
                <a:lnTo>
                  <a:pt x="672" y="99"/>
                </a:lnTo>
                <a:lnTo>
                  <a:pt x="681" y="92"/>
                </a:lnTo>
                <a:lnTo>
                  <a:pt x="690" y="86"/>
                </a:lnTo>
                <a:lnTo>
                  <a:pt x="699" y="78"/>
                </a:lnTo>
                <a:lnTo>
                  <a:pt x="708" y="72"/>
                </a:lnTo>
                <a:lnTo>
                  <a:pt x="716" y="65"/>
                </a:lnTo>
                <a:lnTo>
                  <a:pt x="723" y="58"/>
                </a:lnTo>
                <a:lnTo>
                  <a:pt x="729" y="50"/>
                </a:lnTo>
                <a:lnTo>
                  <a:pt x="734" y="43"/>
                </a:lnTo>
                <a:lnTo>
                  <a:pt x="737" y="36"/>
                </a:lnTo>
                <a:lnTo>
                  <a:pt x="739" y="30"/>
                </a:lnTo>
                <a:lnTo>
                  <a:pt x="739" y="23"/>
                </a:lnTo>
                <a:lnTo>
                  <a:pt x="737" y="16"/>
                </a:lnTo>
                <a:lnTo>
                  <a:pt x="733" y="11"/>
                </a:lnTo>
                <a:lnTo>
                  <a:pt x="727" y="5"/>
                </a:lnTo>
                <a:lnTo>
                  <a:pt x="717" y="0"/>
                </a:lnTo>
              </a:path>
            </a:pathLst>
          </a:custGeom>
          <a:solidFill>
            <a:srgbClr val="BFD8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2" name="Freeform 22"/>
          <p:cNvSpPr>
            <a:spLocks/>
          </p:cNvSpPr>
          <p:nvPr/>
        </p:nvSpPr>
        <p:spPr bwMode="auto">
          <a:xfrm>
            <a:off x="7480300" y="3232150"/>
            <a:ext cx="77788" cy="84138"/>
          </a:xfrm>
          <a:custGeom>
            <a:avLst/>
            <a:gdLst>
              <a:gd name="T0" fmla="*/ 48 w 49"/>
              <a:gd name="T1" fmla="*/ 0 h 53"/>
              <a:gd name="T2" fmla="*/ 36 w 49"/>
              <a:gd name="T3" fmla="*/ 2 h 53"/>
              <a:gd name="T4" fmla="*/ 26 w 49"/>
              <a:gd name="T5" fmla="*/ 5 h 53"/>
              <a:gd name="T6" fmla="*/ 18 w 49"/>
              <a:gd name="T7" fmla="*/ 9 h 53"/>
              <a:gd name="T8" fmla="*/ 12 w 49"/>
              <a:gd name="T9" fmla="*/ 15 h 53"/>
              <a:gd name="T10" fmla="*/ 7 w 49"/>
              <a:gd name="T11" fmla="*/ 22 h 53"/>
              <a:gd name="T12" fmla="*/ 3 w 49"/>
              <a:gd name="T13" fmla="*/ 30 h 53"/>
              <a:gd name="T14" fmla="*/ 1 w 49"/>
              <a:gd name="T15" fmla="*/ 40 h 53"/>
              <a:gd name="T16" fmla="*/ 0 w 49"/>
              <a:gd name="T17" fmla="*/ 52 h 53"/>
              <a:gd name="T18" fmla="*/ 10 w 49"/>
              <a:gd name="T19" fmla="*/ 52 h 53"/>
              <a:gd name="T20" fmla="*/ 19 w 49"/>
              <a:gd name="T21" fmla="*/ 49 h 53"/>
              <a:gd name="T22" fmla="*/ 27 w 49"/>
              <a:gd name="T23" fmla="*/ 44 h 53"/>
              <a:gd name="T24" fmla="*/ 33 w 49"/>
              <a:gd name="T25" fmla="*/ 36 h 53"/>
              <a:gd name="T26" fmla="*/ 38 w 49"/>
              <a:gd name="T27" fmla="*/ 28 h 53"/>
              <a:gd name="T28" fmla="*/ 43 w 49"/>
              <a:gd name="T29" fmla="*/ 19 h 53"/>
              <a:gd name="T30" fmla="*/ 46 w 49"/>
              <a:gd name="T31" fmla="*/ 9 h 53"/>
              <a:gd name="T32" fmla="*/ 48 w 49"/>
              <a:gd name="T33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9" h="53">
                <a:moveTo>
                  <a:pt x="48" y="0"/>
                </a:moveTo>
                <a:lnTo>
                  <a:pt x="36" y="2"/>
                </a:lnTo>
                <a:lnTo>
                  <a:pt x="26" y="5"/>
                </a:lnTo>
                <a:lnTo>
                  <a:pt x="18" y="9"/>
                </a:lnTo>
                <a:lnTo>
                  <a:pt x="12" y="15"/>
                </a:lnTo>
                <a:lnTo>
                  <a:pt x="7" y="22"/>
                </a:lnTo>
                <a:lnTo>
                  <a:pt x="3" y="30"/>
                </a:lnTo>
                <a:lnTo>
                  <a:pt x="1" y="40"/>
                </a:lnTo>
                <a:lnTo>
                  <a:pt x="0" y="52"/>
                </a:lnTo>
                <a:lnTo>
                  <a:pt x="10" y="52"/>
                </a:lnTo>
                <a:lnTo>
                  <a:pt x="19" y="49"/>
                </a:lnTo>
                <a:lnTo>
                  <a:pt x="27" y="44"/>
                </a:lnTo>
                <a:lnTo>
                  <a:pt x="33" y="36"/>
                </a:lnTo>
                <a:lnTo>
                  <a:pt x="38" y="28"/>
                </a:lnTo>
                <a:lnTo>
                  <a:pt x="43" y="19"/>
                </a:lnTo>
                <a:lnTo>
                  <a:pt x="46" y="9"/>
                </a:lnTo>
                <a:lnTo>
                  <a:pt x="48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3" name="Freeform 23"/>
          <p:cNvSpPr>
            <a:spLocks/>
          </p:cNvSpPr>
          <p:nvPr/>
        </p:nvSpPr>
        <p:spPr bwMode="auto">
          <a:xfrm>
            <a:off x="7045325" y="3444875"/>
            <a:ext cx="282575" cy="280988"/>
          </a:xfrm>
          <a:custGeom>
            <a:avLst/>
            <a:gdLst>
              <a:gd name="T0" fmla="*/ 177 w 178"/>
              <a:gd name="T1" fmla="*/ 0 h 177"/>
              <a:gd name="T2" fmla="*/ 177 w 178"/>
              <a:gd name="T3" fmla="*/ 0 h 177"/>
              <a:gd name="T4" fmla="*/ 174 w 178"/>
              <a:gd name="T5" fmla="*/ 1 h 177"/>
              <a:gd name="T6" fmla="*/ 171 w 178"/>
              <a:gd name="T7" fmla="*/ 2 h 177"/>
              <a:gd name="T8" fmla="*/ 167 w 178"/>
              <a:gd name="T9" fmla="*/ 2 h 177"/>
              <a:gd name="T10" fmla="*/ 162 w 178"/>
              <a:gd name="T11" fmla="*/ 4 h 177"/>
              <a:gd name="T12" fmla="*/ 155 w 178"/>
              <a:gd name="T13" fmla="*/ 6 h 177"/>
              <a:gd name="T14" fmla="*/ 148 w 178"/>
              <a:gd name="T15" fmla="*/ 8 h 177"/>
              <a:gd name="T16" fmla="*/ 141 w 178"/>
              <a:gd name="T17" fmla="*/ 11 h 177"/>
              <a:gd name="T18" fmla="*/ 133 w 178"/>
              <a:gd name="T19" fmla="*/ 14 h 177"/>
              <a:gd name="T20" fmla="*/ 124 w 178"/>
              <a:gd name="T21" fmla="*/ 18 h 177"/>
              <a:gd name="T22" fmla="*/ 115 w 178"/>
              <a:gd name="T23" fmla="*/ 22 h 177"/>
              <a:gd name="T24" fmla="*/ 106 w 178"/>
              <a:gd name="T25" fmla="*/ 27 h 177"/>
              <a:gd name="T26" fmla="*/ 97 w 178"/>
              <a:gd name="T27" fmla="*/ 32 h 177"/>
              <a:gd name="T28" fmla="*/ 88 w 178"/>
              <a:gd name="T29" fmla="*/ 38 h 177"/>
              <a:gd name="T30" fmla="*/ 79 w 178"/>
              <a:gd name="T31" fmla="*/ 46 h 177"/>
              <a:gd name="T32" fmla="*/ 70 w 178"/>
              <a:gd name="T33" fmla="*/ 53 h 177"/>
              <a:gd name="T34" fmla="*/ 61 w 178"/>
              <a:gd name="T35" fmla="*/ 61 h 177"/>
              <a:gd name="T36" fmla="*/ 53 w 178"/>
              <a:gd name="T37" fmla="*/ 70 h 177"/>
              <a:gd name="T38" fmla="*/ 45 w 178"/>
              <a:gd name="T39" fmla="*/ 78 h 177"/>
              <a:gd name="T40" fmla="*/ 38 w 178"/>
              <a:gd name="T41" fmla="*/ 87 h 177"/>
              <a:gd name="T42" fmla="*/ 31 w 178"/>
              <a:gd name="T43" fmla="*/ 95 h 177"/>
              <a:gd name="T44" fmla="*/ 25 w 178"/>
              <a:gd name="T45" fmla="*/ 104 h 177"/>
              <a:gd name="T46" fmla="*/ 19 w 178"/>
              <a:gd name="T47" fmla="*/ 112 h 177"/>
              <a:gd name="T48" fmla="*/ 15 w 178"/>
              <a:gd name="T49" fmla="*/ 121 h 177"/>
              <a:gd name="T50" fmla="*/ 10 w 178"/>
              <a:gd name="T51" fmla="*/ 128 h 177"/>
              <a:gd name="T52" fmla="*/ 6 w 178"/>
              <a:gd name="T53" fmla="*/ 136 h 177"/>
              <a:gd name="T54" fmla="*/ 4 w 178"/>
              <a:gd name="T55" fmla="*/ 143 h 177"/>
              <a:gd name="T56" fmla="*/ 2 w 178"/>
              <a:gd name="T57" fmla="*/ 149 h 177"/>
              <a:gd name="T58" fmla="*/ 1 w 178"/>
              <a:gd name="T59" fmla="*/ 155 h 177"/>
              <a:gd name="T60" fmla="*/ 0 w 178"/>
              <a:gd name="T61" fmla="*/ 160 h 177"/>
              <a:gd name="T62" fmla="*/ 1 w 178"/>
              <a:gd name="T63" fmla="*/ 165 h 177"/>
              <a:gd name="T64" fmla="*/ 3 w 178"/>
              <a:gd name="T65" fmla="*/ 168 h 177"/>
              <a:gd name="T66" fmla="*/ 10 w 178"/>
              <a:gd name="T67" fmla="*/ 174 h 177"/>
              <a:gd name="T68" fmla="*/ 19 w 178"/>
              <a:gd name="T69" fmla="*/ 176 h 177"/>
              <a:gd name="T70" fmla="*/ 30 w 178"/>
              <a:gd name="T71" fmla="*/ 174 h 177"/>
              <a:gd name="T72" fmla="*/ 43 w 178"/>
              <a:gd name="T73" fmla="*/ 168 h 177"/>
              <a:gd name="T74" fmla="*/ 57 w 178"/>
              <a:gd name="T75" fmla="*/ 160 h 177"/>
              <a:gd name="T76" fmla="*/ 71 w 178"/>
              <a:gd name="T77" fmla="*/ 149 h 177"/>
              <a:gd name="T78" fmla="*/ 87 w 178"/>
              <a:gd name="T79" fmla="*/ 136 h 177"/>
              <a:gd name="T80" fmla="*/ 101 w 178"/>
              <a:gd name="T81" fmla="*/ 121 h 177"/>
              <a:gd name="T82" fmla="*/ 116 w 178"/>
              <a:gd name="T83" fmla="*/ 106 h 177"/>
              <a:gd name="T84" fmla="*/ 130 w 178"/>
              <a:gd name="T85" fmla="*/ 89 h 177"/>
              <a:gd name="T86" fmla="*/ 143 w 178"/>
              <a:gd name="T87" fmla="*/ 73 h 177"/>
              <a:gd name="T88" fmla="*/ 154 w 178"/>
              <a:gd name="T89" fmla="*/ 56 h 177"/>
              <a:gd name="T90" fmla="*/ 164 w 178"/>
              <a:gd name="T91" fmla="*/ 40 h 177"/>
              <a:gd name="T92" fmla="*/ 171 w 178"/>
              <a:gd name="T93" fmla="*/ 25 h 177"/>
              <a:gd name="T94" fmla="*/ 176 w 178"/>
              <a:gd name="T95" fmla="*/ 11 h 177"/>
              <a:gd name="T96" fmla="*/ 177 w 178"/>
              <a:gd name="T97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8" h="177">
                <a:moveTo>
                  <a:pt x="177" y="0"/>
                </a:moveTo>
                <a:lnTo>
                  <a:pt x="177" y="0"/>
                </a:lnTo>
                <a:lnTo>
                  <a:pt x="174" y="1"/>
                </a:lnTo>
                <a:lnTo>
                  <a:pt x="171" y="2"/>
                </a:lnTo>
                <a:lnTo>
                  <a:pt x="167" y="2"/>
                </a:lnTo>
                <a:lnTo>
                  <a:pt x="162" y="4"/>
                </a:lnTo>
                <a:lnTo>
                  <a:pt x="155" y="6"/>
                </a:lnTo>
                <a:lnTo>
                  <a:pt x="148" y="8"/>
                </a:lnTo>
                <a:lnTo>
                  <a:pt x="141" y="11"/>
                </a:lnTo>
                <a:lnTo>
                  <a:pt x="133" y="14"/>
                </a:lnTo>
                <a:lnTo>
                  <a:pt x="124" y="18"/>
                </a:lnTo>
                <a:lnTo>
                  <a:pt x="115" y="22"/>
                </a:lnTo>
                <a:lnTo>
                  <a:pt x="106" y="27"/>
                </a:lnTo>
                <a:lnTo>
                  <a:pt x="97" y="32"/>
                </a:lnTo>
                <a:lnTo>
                  <a:pt x="88" y="38"/>
                </a:lnTo>
                <a:lnTo>
                  <a:pt x="79" y="46"/>
                </a:lnTo>
                <a:lnTo>
                  <a:pt x="70" y="53"/>
                </a:lnTo>
                <a:lnTo>
                  <a:pt x="61" y="61"/>
                </a:lnTo>
                <a:lnTo>
                  <a:pt x="53" y="70"/>
                </a:lnTo>
                <a:lnTo>
                  <a:pt x="45" y="78"/>
                </a:lnTo>
                <a:lnTo>
                  <a:pt x="38" y="87"/>
                </a:lnTo>
                <a:lnTo>
                  <a:pt x="31" y="95"/>
                </a:lnTo>
                <a:lnTo>
                  <a:pt x="25" y="104"/>
                </a:lnTo>
                <a:lnTo>
                  <a:pt x="19" y="112"/>
                </a:lnTo>
                <a:lnTo>
                  <a:pt x="15" y="121"/>
                </a:lnTo>
                <a:lnTo>
                  <a:pt x="10" y="128"/>
                </a:lnTo>
                <a:lnTo>
                  <a:pt x="6" y="136"/>
                </a:lnTo>
                <a:lnTo>
                  <a:pt x="4" y="143"/>
                </a:lnTo>
                <a:lnTo>
                  <a:pt x="2" y="149"/>
                </a:lnTo>
                <a:lnTo>
                  <a:pt x="1" y="155"/>
                </a:lnTo>
                <a:lnTo>
                  <a:pt x="0" y="160"/>
                </a:lnTo>
                <a:lnTo>
                  <a:pt x="1" y="165"/>
                </a:lnTo>
                <a:lnTo>
                  <a:pt x="3" y="168"/>
                </a:lnTo>
                <a:lnTo>
                  <a:pt x="10" y="174"/>
                </a:lnTo>
                <a:lnTo>
                  <a:pt x="19" y="176"/>
                </a:lnTo>
                <a:lnTo>
                  <a:pt x="30" y="174"/>
                </a:lnTo>
                <a:lnTo>
                  <a:pt x="43" y="168"/>
                </a:lnTo>
                <a:lnTo>
                  <a:pt x="57" y="160"/>
                </a:lnTo>
                <a:lnTo>
                  <a:pt x="71" y="149"/>
                </a:lnTo>
                <a:lnTo>
                  <a:pt x="87" y="136"/>
                </a:lnTo>
                <a:lnTo>
                  <a:pt x="101" y="121"/>
                </a:lnTo>
                <a:lnTo>
                  <a:pt x="116" y="106"/>
                </a:lnTo>
                <a:lnTo>
                  <a:pt x="130" y="89"/>
                </a:lnTo>
                <a:lnTo>
                  <a:pt x="143" y="73"/>
                </a:lnTo>
                <a:lnTo>
                  <a:pt x="154" y="56"/>
                </a:lnTo>
                <a:lnTo>
                  <a:pt x="164" y="40"/>
                </a:lnTo>
                <a:lnTo>
                  <a:pt x="171" y="25"/>
                </a:lnTo>
                <a:lnTo>
                  <a:pt x="176" y="11"/>
                </a:lnTo>
                <a:lnTo>
                  <a:pt x="177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4" name="Freeform 24"/>
          <p:cNvSpPr>
            <a:spLocks/>
          </p:cNvSpPr>
          <p:nvPr/>
        </p:nvSpPr>
        <p:spPr bwMode="auto">
          <a:xfrm>
            <a:off x="6562725" y="3889375"/>
            <a:ext cx="311150" cy="374650"/>
          </a:xfrm>
          <a:custGeom>
            <a:avLst/>
            <a:gdLst>
              <a:gd name="T0" fmla="*/ 147 w 196"/>
              <a:gd name="T1" fmla="*/ 0 h 236"/>
              <a:gd name="T2" fmla="*/ 134 w 196"/>
              <a:gd name="T3" fmla="*/ 7 h 236"/>
              <a:gd name="T4" fmla="*/ 120 w 196"/>
              <a:gd name="T5" fmla="*/ 15 h 236"/>
              <a:gd name="T6" fmla="*/ 106 w 196"/>
              <a:gd name="T7" fmla="*/ 24 h 236"/>
              <a:gd name="T8" fmla="*/ 92 w 196"/>
              <a:gd name="T9" fmla="*/ 34 h 236"/>
              <a:gd name="T10" fmla="*/ 78 w 196"/>
              <a:gd name="T11" fmla="*/ 45 h 236"/>
              <a:gd name="T12" fmla="*/ 65 w 196"/>
              <a:gd name="T13" fmla="*/ 58 h 236"/>
              <a:gd name="T14" fmla="*/ 52 w 196"/>
              <a:gd name="T15" fmla="*/ 70 h 236"/>
              <a:gd name="T16" fmla="*/ 41 w 196"/>
              <a:gd name="T17" fmla="*/ 84 h 236"/>
              <a:gd name="T18" fmla="*/ 30 w 196"/>
              <a:gd name="T19" fmla="*/ 98 h 236"/>
              <a:gd name="T20" fmla="*/ 20 w 196"/>
              <a:gd name="T21" fmla="*/ 113 h 236"/>
              <a:gd name="T22" fmla="*/ 13 w 196"/>
              <a:gd name="T23" fmla="*/ 128 h 236"/>
              <a:gd name="T24" fmla="*/ 6 w 196"/>
              <a:gd name="T25" fmla="*/ 144 h 236"/>
              <a:gd name="T26" fmla="*/ 2 w 196"/>
              <a:gd name="T27" fmla="*/ 160 h 236"/>
              <a:gd name="T28" fmla="*/ 0 w 196"/>
              <a:gd name="T29" fmla="*/ 177 h 236"/>
              <a:gd name="T30" fmla="*/ 0 w 196"/>
              <a:gd name="T31" fmla="*/ 193 h 236"/>
              <a:gd name="T32" fmla="*/ 3 w 196"/>
              <a:gd name="T33" fmla="*/ 209 h 236"/>
              <a:gd name="T34" fmla="*/ 5 w 196"/>
              <a:gd name="T35" fmla="*/ 216 h 236"/>
              <a:gd name="T36" fmla="*/ 7 w 196"/>
              <a:gd name="T37" fmla="*/ 221 h 236"/>
              <a:gd name="T38" fmla="*/ 10 w 196"/>
              <a:gd name="T39" fmla="*/ 225 h 236"/>
              <a:gd name="T40" fmla="*/ 13 w 196"/>
              <a:gd name="T41" fmla="*/ 229 h 236"/>
              <a:gd name="T42" fmla="*/ 17 w 196"/>
              <a:gd name="T43" fmla="*/ 232 h 236"/>
              <a:gd name="T44" fmla="*/ 21 w 196"/>
              <a:gd name="T45" fmla="*/ 234 h 236"/>
              <a:gd name="T46" fmla="*/ 26 w 196"/>
              <a:gd name="T47" fmla="*/ 235 h 236"/>
              <a:gd name="T48" fmla="*/ 31 w 196"/>
              <a:gd name="T49" fmla="*/ 235 h 236"/>
              <a:gd name="T50" fmla="*/ 36 w 196"/>
              <a:gd name="T51" fmla="*/ 234 h 236"/>
              <a:gd name="T52" fmla="*/ 42 w 196"/>
              <a:gd name="T53" fmla="*/ 233 h 236"/>
              <a:gd name="T54" fmla="*/ 49 w 196"/>
              <a:gd name="T55" fmla="*/ 230 h 236"/>
              <a:gd name="T56" fmla="*/ 57 w 196"/>
              <a:gd name="T57" fmla="*/ 227 h 236"/>
              <a:gd name="T58" fmla="*/ 64 w 196"/>
              <a:gd name="T59" fmla="*/ 223 h 236"/>
              <a:gd name="T60" fmla="*/ 72 w 196"/>
              <a:gd name="T61" fmla="*/ 217 h 236"/>
              <a:gd name="T62" fmla="*/ 81 w 196"/>
              <a:gd name="T63" fmla="*/ 212 h 236"/>
              <a:gd name="T64" fmla="*/ 90 w 196"/>
              <a:gd name="T65" fmla="*/ 205 h 236"/>
              <a:gd name="T66" fmla="*/ 97 w 196"/>
              <a:gd name="T67" fmla="*/ 198 h 236"/>
              <a:gd name="T68" fmla="*/ 107 w 196"/>
              <a:gd name="T69" fmla="*/ 189 h 236"/>
              <a:gd name="T70" fmla="*/ 118 w 196"/>
              <a:gd name="T71" fmla="*/ 176 h 236"/>
              <a:gd name="T72" fmla="*/ 130 w 196"/>
              <a:gd name="T73" fmla="*/ 162 h 236"/>
              <a:gd name="T74" fmla="*/ 143 w 196"/>
              <a:gd name="T75" fmla="*/ 146 h 236"/>
              <a:gd name="T76" fmla="*/ 155 w 196"/>
              <a:gd name="T77" fmla="*/ 129 h 236"/>
              <a:gd name="T78" fmla="*/ 167 w 196"/>
              <a:gd name="T79" fmla="*/ 111 h 236"/>
              <a:gd name="T80" fmla="*/ 177 w 196"/>
              <a:gd name="T81" fmla="*/ 93 h 236"/>
              <a:gd name="T82" fmla="*/ 186 w 196"/>
              <a:gd name="T83" fmla="*/ 75 h 236"/>
              <a:gd name="T84" fmla="*/ 192 w 196"/>
              <a:gd name="T85" fmla="*/ 59 h 236"/>
              <a:gd name="T86" fmla="*/ 195 w 196"/>
              <a:gd name="T87" fmla="*/ 43 h 236"/>
              <a:gd name="T88" fmla="*/ 195 w 196"/>
              <a:gd name="T89" fmla="*/ 29 h 236"/>
              <a:gd name="T90" fmla="*/ 190 w 196"/>
              <a:gd name="T91" fmla="*/ 17 h 236"/>
              <a:gd name="T92" fmla="*/ 181 w 196"/>
              <a:gd name="T93" fmla="*/ 8 h 236"/>
              <a:gd name="T94" fmla="*/ 167 w 196"/>
              <a:gd name="T95" fmla="*/ 3 h 236"/>
              <a:gd name="T96" fmla="*/ 147 w 196"/>
              <a:gd name="T97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6" h="236">
                <a:moveTo>
                  <a:pt x="147" y="0"/>
                </a:moveTo>
                <a:lnTo>
                  <a:pt x="134" y="7"/>
                </a:lnTo>
                <a:lnTo>
                  <a:pt x="120" y="15"/>
                </a:lnTo>
                <a:lnTo>
                  <a:pt x="106" y="24"/>
                </a:lnTo>
                <a:lnTo>
                  <a:pt x="92" y="34"/>
                </a:lnTo>
                <a:lnTo>
                  <a:pt x="78" y="45"/>
                </a:lnTo>
                <a:lnTo>
                  <a:pt x="65" y="58"/>
                </a:lnTo>
                <a:lnTo>
                  <a:pt x="52" y="70"/>
                </a:lnTo>
                <a:lnTo>
                  <a:pt x="41" y="84"/>
                </a:lnTo>
                <a:lnTo>
                  <a:pt x="30" y="98"/>
                </a:lnTo>
                <a:lnTo>
                  <a:pt x="20" y="113"/>
                </a:lnTo>
                <a:lnTo>
                  <a:pt x="13" y="128"/>
                </a:lnTo>
                <a:lnTo>
                  <a:pt x="6" y="144"/>
                </a:lnTo>
                <a:lnTo>
                  <a:pt x="2" y="160"/>
                </a:lnTo>
                <a:lnTo>
                  <a:pt x="0" y="177"/>
                </a:lnTo>
                <a:lnTo>
                  <a:pt x="0" y="193"/>
                </a:lnTo>
                <a:lnTo>
                  <a:pt x="3" y="209"/>
                </a:lnTo>
                <a:lnTo>
                  <a:pt x="5" y="216"/>
                </a:lnTo>
                <a:lnTo>
                  <a:pt x="7" y="221"/>
                </a:lnTo>
                <a:lnTo>
                  <a:pt x="10" y="225"/>
                </a:lnTo>
                <a:lnTo>
                  <a:pt x="13" y="229"/>
                </a:lnTo>
                <a:lnTo>
                  <a:pt x="17" y="232"/>
                </a:lnTo>
                <a:lnTo>
                  <a:pt x="21" y="234"/>
                </a:lnTo>
                <a:lnTo>
                  <a:pt x="26" y="235"/>
                </a:lnTo>
                <a:lnTo>
                  <a:pt x="31" y="235"/>
                </a:lnTo>
                <a:lnTo>
                  <a:pt x="36" y="234"/>
                </a:lnTo>
                <a:lnTo>
                  <a:pt x="42" y="233"/>
                </a:lnTo>
                <a:lnTo>
                  <a:pt x="49" y="230"/>
                </a:lnTo>
                <a:lnTo>
                  <a:pt x="57" y="227"/>
                </a:lnTo>
                <a:lnTo>
                  <a:pt x="64" y="223"/>
                </a:lnTo>
                <a:lnTo>
                  <a:pt x="72" y="217"/>
                </a:lnTo>
                <a:lnTo>
                  <a:pt x="81" y="212"/>
                </a:lnTo>
                <a:lnTo>
                  <a:pt x="90" y="205"/>
                </a:lnTo>
                <a:lnTo>
                  <a:pt x="97" y="198"/>
                </a:lnTo>
                <a:lnTo>
                  <a:pt x="107" y="189"/>
                </a:lnTo>
                <a:lnTo>
                  <a:pt x="118" y="176"/>
                </a:lnTo>
                <a:lnTo>
                  <a:pt x="130" y="162"/>
                </a:lnTo>
                <a:lnTo>
                  <a:pt x="143" y="146"/>
                </a:lnTo>
                <a:lnTo>
                  <a:pt x="155" y="129"/>
                </a:lnTo>
                <a:lnTo>
                  <a:pt x="167" y="111"/>
                </a:lnTo>
                <a:lnTo>
                  <a:pt x="177" y="93"/>
                </a:lnTo>
                <a:lnTo>
                  <a:pt x="186" y="75"/>
                </a:lnTo>
                <a:lnTo>
                  <a:pt x="192" y="59"/>
                </a:lnTo>
                <a:lnTo>
                  <a:pt x="195" y="43"/>
                </a:lnTo>
                <a:lnTo>
                  <a:pt x="195" y="29"/>
                </a:lnTo>
                <a:lnTo>
                  <a:pt x="190" y="17"/>
                </a:lnTo>
                <a:lnTo>
                  <a:pt x="181" y="8"/>
                </a:lnTo>
                <a:lnTo>
                  <a:pt x="167" y="3"/>
                </a:lnTo>
                <a:lnTo>
                  <a:pt x="147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5" name="Freeform 25"/>
          <p:cNvSpPr>
            <a:spLocks/>
          </p:cNvSpPr>
          <p:nvPr/>
        </p:nvSpPr>
        <p:spPr bwMode="auto">
          <a:xfrm>
            <a:off x="7820025" y="3382963"/>
            <a:ext cx="85725" cy="69850"/>
          </a:xfrm>
          <a:custGeom>
            <a:avLst/>
            <a:gdLst>
              <a:gd name="T0" fmla="*/ 0 w 54"/>
              <a:gd name="T1" fmla="*/ 27 h 44"/>
              <a:gd name="T2" fmla="*/ 4 w 54"/>
              <a:gd name="T3" fmla="*/ 17 h 44"/>
              <a:gd name="T4" fmla="*/ 9 w 54"/>
              <a:gd name="T5" fmla="*/ 9 h 44"/>
              <a:gd name="T6" fmla="*/ 17 w 54"/>
              <a:gd name="T7" fmla="*/ 4 h 44"/>
              <a:gd name="T8" fmla="*/ 25 w 54"/>
              <a:gd name="T9" fmla="*/ 0 h 44"/>
              <a:gd name="T10" fmla="*/ 33 w 54"/>
              <a:gd name="T11" fmla="*/ 0 h 44"/>
              <a:gd name="T12" fmla="*/ 40 w 54"/>
              <a:gd name="T13" fmla="*/ 4 h 44"/>
              <a:gd name="T14" fmla="*/ 46 w 54"/>
              <a:gd name="T15" fmla="*/ 10 h 44"/>
              <a:gd name="T16" fmla="*/ 51 w 54"/>
              <a:gd name="T17" fmla="*/ 21 h 44"/>
              <a:gd name="T18" fmla="*/ 53 w 54"/>
              <a:gd name="T19" fmla="*/ 33 h 44"/>
              <a:gd name="T20" fmla="*/ 50 w 54"/>
              <a:gd name="T21" fmla="*/ 40 h 44"/>
              <a:gd name="T22" fmla="*/ 44 w 54"/>
              <a:gd name="T23" fmla="*/ 43 h 44"/>
              <a:gd name="T24" fmla="*/ 35 w 54"/>
              <a:gd name="T25" fmla="*/ 42 h 44"/>
              <a:gd name="T26" fmla="*/ 26 w 54"/>
              <a:gd name="T27" fmla="*/ 40 h 44"/>
              <a:gd name="T28" fmla="*/ 16 w 54"/>
              <a:gd name="T29" fmla="*/ 35 h 44"/>
              <a:gd name="T30" fmla="*/ 7 w 54"/>
              <a:gd name="T31" fmla="*/ 31 h 44"/>
              <a:gd name="T32" fmla="*/ 0 w 54"/>
              <a:gd name="T33" fmla="*/ 2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" h="44">
                <a:moveTo>
                  <a:pt x="0" y="27"/>
                </a:moveTo>
                <a:lnTo>
                  <a:pt x="4" y="17"/>
                </a:lnTo>
                <a:lnTo>
                  <a:pt x="9" y="9"/>
                </a:lnTo>
                <a:lnTo>
                  <a:pt x="17" y="4"/>
                </a:lnTo>
                <a:lnTo>
                  <a:pt x="25" y="0"/>
                </a:lnTo>
                <a:lnTo>
                  <a:pt x="33" y="0"/>
                </a:lnTo>
                <a:lnTo>
                  <a:pt x="40" y="4"/>
                </a:lnTo>
                <a:lnTo>
                  <a:pt x="46" y="10"/>
                </a:lnTo>
                <a:lnTo>
                  <a:pt x="51" y="21"/>
                </a:lnTo>
                <a:lnTo>
                  <a:pt x="53" y="33"/>
                </a:lnTo>
                <a:lnTo>
                  <a:pt x="50" y="40"/>
                </a:lnTo>
                <a:lnTo>
                  <a:pt x="44" y="43"/>
                </a:lnTo>
                <a:lnTo>
                  <a:pt x="35" y="42"/>
                </a:lnTo>
                <a:lnTo>
                  <a:pt x="26" y="40"/>
                </a:lnTo>
                <a:lnTo>
                  <a:pt x="16" y="35"/>
                </a:lnTo>
                <a:lnTo>
                  <a:pt x="7" y="31"/>
                </a:lnTo>
                <a:lnTo>
                  <a:pt x="0" y="27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6" name="Freeform 26"/>
          <p:cNvSpPr>
            <a:spLocks/>
          </p:cNvSpPr>
          <p:nvPr/>
        </p:nvSpPr>
        <p:spPr bwMode="auto">
          <a:xfrm>
            <a:off x="7802563" y="3198813"/>
            <a:ext cx="68262" cy="134937"/>
          </a:xfrm>
          <a:custGeom>
            <a:avLst/>
            <a:gdLst>
              <a:gd name="T0" fmla="*/ 6 w 43"/>
              <a:gd name="T1" fmla="*/ 0 h 85"/>
              <a:gd name="T2" fmla="*/ 15 w 43"/>
              <a:gd name="T3" fmla="*/ 2 h 85"/>
              <a:gd name="T4" fmla="*/ 24 w 43"/>
              <a:gd name="T5" fmla="*/ 8 h 85"/>
              <a:gd name="T6" fmla="*/ 31 w 43"/>
              <a:gd name="T7" fmla="*/ 18 h 85"/>
              <a:gd name="T8" fmla="*/ 37 w 43"/>
              <a:gd name="T9" fmla="*/ 29 h 85"/>
              <a:gd name="T10" fmla="*/ 41 w 43"/>
              <a:gd name="T11" fmla="*/ 41 h 85"/>
              <a:gd name="T12" fmla="*/ 42 w 43"/>
              <a:gd name="T13" fmla="*/ 52 h 85"/>
              <a:gd name="T14" fmla="*/ 40 w 43"/>
              <a:gd name="T15" fmla="*/ 62 h 85"/>
              <a:gd name="T16" fmla="*/ 35 w 43"/>
              <a:gd name="T17" fmla="*/ 68 h 85"/>
              <a:gd name="T18" fmla="*/ 28 w 43"/>
              <a:gd name="T19" fmla="*/ 72 h 85"/>
              <a:gd name="T20" fmla="*/ 22 w 43"/>
              <a:gd name="T21" fmla="*/ 75 h 85"/>
              <a:gd name="T22" fmla="*/ 16 w 43"/>
              <a:gd name="T23" fmla="*/ 78 h 85"/>
              <a:gd name="T24" fmla="*/ 11 w 43"/>
              <a:gd name="T25" fmla="*/ 80 h 85"/>
              <a:gd name="T26" fmla="*/ 7 w 43"/>
              <a:gd name="T27" fmla="*/ 82 h 85"/>
              <a:gd name="T28" fmla="*/ 3 w 43"/>
              <a:gd name="T29" fmla="*/ 83 h 85"/>
              <a:gd name="T30" fmla="*/ 1 w 43"/>
              <a:gd name="T31" fmla="*/ 84 h 85"/>
              <a:gd name="T32" fmla="*/ 0 w 43"/>
              <a:gd name="T33" fmla="*/ 84 h 85"/>
              <a:gd name="T34" fmla="*/ 1 w 43"/>
              <a:gd name="T35" fmla="*/ 79 h 85"/>
              <a:gd name="T36" fmla="*/ 2 w 43"/>
              <a:gd name="T37" fmla="*/ 74 h 85"/>
              <a:gd name="T38" fmla="*/ 2 w 43"/>
              <a:gd name="T39" fmla="*/ 68 h 85"/>
              <a:gd name="T40" fmla="*/ 3 w 43"/>
              <a:gd name="T41" fmla="*/ 63 h 85"/>
              <a:gd name="T42" fmla="*/ 4 w 43"/>
              <a:gd name="T43" fmla="*/ 57 h 85"/>
              <a:gd name="T44" fmla="*/ 5 w 43"/>
              <a:gd name="T45" fmla="*/ 52 h 85"/>
              <a:gd name="T46" fmla="*/ 6 w 43"/>
              <a:gd name="T47" fmla="*/ 47 h 85"/>
              <a:gd name="T48" fmla="*/ 7 w 43"/>
              <a:gd name="T49" fmla="*/ 42 h 85"/>
              <a:gd name="T50" fmla="*/ 7 w 43"/>
              <a:gd name="T51" fmla="*/ 37 h 85"/>
              <a:gd name="T52" fmla="*/ 8 w 43"/>
              <a:gd name="T53" fmla="*/ 32 h 85"/>
              <a:gd name="T54" fmla="*/ 8 w 43"/>
              <a:gd name="T55" fmla="*/ 27 h 85"/>
              <a:gd name="T56" fmla="*/ 8 w 43"/>
              <a:gd name="T57" fmla="*/ 21 h 85"/>
              <a:gd name="T58" fmla="*/ 8 w 43"/>
              <a:gd name="T59" fmla="*/ 16 h 85"/>
              <a:gd name="T60" fmla="*/ 8 w 43"/>
              <a:gd name="T61" fmla="*/ 10 h 85"/>
              <a:gd name="T62" fmla="*/ 7 w 43"/>
              <a:gd name="T63" fmla="*/ 5 h 85"/>
              <a:gd name="T64" fmla="*/ 6 w 43"/>
              <a:gd name="T65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3" h="85">
                <a:moveTo>
                  <a:pt x="6" y="0"/>
                </a:moveTo>
                <a:lnTo>
                  <a:pt x="15" y="2"/>
                </a:lnTo>
                <a:lnTo>
                  <a:pt x="24" y="8"/>
                </a:lnTo>
                <a:lnTo>
                  <a:pt x="31" y="18"/>
                </a:lnTo>
                <a:lnTo>
                  <a:pt x="37" y="29"/>
                </a:lnTo>
                <a:lnTo>
                  <a:pt x="41" y="41"/>
                </a:lnTo>
                <a:lnTo>
                  <a:pt x="42" y="52"/>
                </a:lnTo>
                <a:lnTo>
                  <a:pt x="40" y="62"/>
                </a:lnTo>
                <a:lnTo>
                  <a:pt x="35" y="68"/>
                </a:lnTo>
                <a:lnTo>
                  <a:pt x="28" y="72"/>
                </a:lnTo>
                <a:lnTo>
                  <a:pt x="22" y="75"/>
                </a:lnTo>
                <a:lnTo>
                  <a:pt x="16" y="78"/>
                </a:lnTo>
                <a:lnTo>
                  <a:pt x="11" y="80"/>
                </a:lnTo>
                <a:lnTo>
                  <a:pt x="7" y="82"/>
                </a:lnTo>
                <a:lnTo>
                  <a:pt x="3" y="83"/>
                </a:lnTo>
                <a:lnTo>
                  <a:pt x="1" y="84"/>
                </a:lnTo>
                <a:lnTo>
                  <a:pt x="0" y="84"/>
                </a:lnTo>
                <a:lnTo>
                  <a:pt x="1" y="79"/>
                </a:lnTo>
                <a:lnTo>
                  <a:pt x="2" y="74"/>
                </a:lnTo>
                <a:lnTo>
                  <a:pt x="2" y="68"/>
                </a:lnTo>
                <a:lnTo>
                  <a:pt x="3" y="63"/>
                </a:lnTo>
                <a:lnTo>
                  <a:pt x="4" y="57"/>
                </a:lnTo>
                <a:lnTo>
                  <a:pt x="5" y="52"/>
                </a:lnTo>
                <a:lnTo>
                  <a:pt x="6" y="47"/>
                </a:lnTo>
                <a:lnTo>
                  <a:pt x="7" y="42"/>
                </a:lnTo>
                <a:lnTo>
                  <a:pt x="7" y="37"/>
                </a:lnTo>
                <a:lnTo>
                  <a:pt x="8" y="32"/>
                </a:lnTo>
                <a:lnTo>
                  <a:pt x="8" y="27"/>
                </a:lnTo>
                <a:lnTo>
                  <a:pt x="8" y="21"/>
                </a:lnTo>
                <a:lnTo>
                  <a:pt x="8" y="16"/>
                </a:lnTo>
                <a:lnTo>
                  <a:pt x="8" y="10"/>
                </a:lnTo>
                <a:lnTo>
                  <a:pt x="7" y="5"/>
                </a:lnTo>
                <a:lnTo>
                  <a:pt x="6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7" name="Freeform 27"/>
          <p:cNvSpPr>
            <a:spLocks/>
          </p:cNvSpPr>
          <p:nvPr/>
        </p:nvSpPr>
        <p:spPr bwMode="auto">
          <a:xfrm>
            <a:off x="8123238" y="3289300"/>
            <a:ext cx="168275" cy="150813"/>
          </a:xfrm>
          <a:custGeom>
            <a:avLst/>
            <a:gdLst>
              <a:gd name="T0" fmla="*/ 0 w 106"/>
              <a:gd name="T1" fmla="*/ 0 h 95"/>
              <a:gd name="T2" fmla="*/ 1 w 106"/>
              <a:gd name="T3" fmla="*/ 2 h 95"/>
              <a:gd name="T4" fmla="*/ 4 w 106"/>
              <a:gd name="T5" fmla="*/ 6 h 95"/>
              <a:gd name="T6" fmla="*/ 8 w 106"/>
              <a:gd name="T7" fmla="*/ 13 h 95"/>
              <a:gd name="T8" fmla="*/ 13 w 106"/>
              <a:gd name="T9" fmla="*/ 20 h 95"/>
              <a:gd name="T10" fmla="*/ 19 w 106"/>
              <a:gd name="T11" fmla="*/ 28 h 95"/>
              <a:gd name="T12" fmla="*/ 25 w 106"/>
              <a:gd name="T13" fmla="*/ 36 h 95"/>
              <a:gd name="T14" fmla="*/ 32 w 106"/>
              <a:gd name="T15" fmla="*/ 42 h 95"/>
              <a:gd name="T16" fmla="*/ 38 w 106"/>
              <a:gd name="T17" fmla="*/ 47 h 95"/>
              <a:gd name="T18" fmla="*/ 45 w 106"/>
              <a:gd name="T19" fmla="*/ 53 h 95"/>
              <a:gd name="T20" fmla="*/ 53 w 106"/>
              <a:gd name="T21" fmla="*/ 59 h 95"/>
              <a:gd name="T22" fmla="*/ 62 w 106"/>
              <a:gd name="T23" fmla="*/ 67 h 95"/>
              <a:gd name="T24" fmla="*/ 71 w 106"/>
              <a:gd name="T25" fmla="*/ 75 h 95"/>
              <a:gd name="T26" fmla="*/ 78 w 106"/>
              <a:gd name="T27" fmla="*/ 82 h 95"/>
              <a:gd name="T28" fmla="*/ 85 w 106"/>
              <a:gd name="T29" fmla="*/ 88 h 95"/>
              <a:gd name="T30" fmla="*/ 89 w 106"/>
              <a:gd name="T31" fmla="*/ 92 h 95"/>
              <a:gd name="T32" fmla="*/ 91 w 106"/>
              <a:gd name="T33" fmla="*/ 94 h 95"/>
              <a:gd name="T34" fmla="*/ 105 w 106"/>
              <a:gd name="T35" fmla="*/ 86 h 95"/>
              <a:gd name="T36" fmla="*/ 103 w 106"/>
              <a:gd name="T37" fmla="*/ 83 h 95"/>
              <a:gd name="T38" fmla="*/ 97 w 106"/>
              <a:gd name="T39" fmla="*/ 76 h 95"/>
              <a:gd name="T40" fmla="*/ 89 w 106"/>
              <a:gd name="T41" fmla="*/ 65 h 95"/>
              <a:gd name="T42" fmla="*/ 78 w 106"/>
              <a:gd name="T43" fmla="*/ 52 h 95"/>
              <a:gd name="T44" fmla="*/ 67 w 106"/>
              <a:gd name="T45" fmla="*/ 39 h 95"/>
              <a:gd name="T46" fmla="*/ 57 w 106"/>
              <a:gd name="T47" fmla="*/ 27 h 95"/>
              <a:gd name="T48" fmla="*/ 48 w 106"/>
              <a:gd name="T49" fmla="*/ 18 h 95"/>
              <a:gd name="T50" fmla="*/ 41 w 106"/>
              <a:gd name="T51" fmla="*/ 13 h 95"/>
              <a:gd name="T52" fmla="*/ 35 w 106"/>
              <a:gd name="T53" fmla="*/ 11 h 95"/>
              <a:gd name="T54" fmla="*/ 28 w 106"/>
              <a:gd name="T55" fmla="*/ 8 h 95"/>
              <a:gd name="T56" fmla="*/ 21 w 106"/>
              <a:gd name="T57" fmla="*/ 6 h 95"/>
              <a:gd name="T58" fmla="*/ 15 w 106"/>
              <a:gd name="T59" fmla="*/ 4 h 95"/>
              <a:gd name="T60" fmla="*/ 9 w 106"/>
              <a:gd name="T61" fmla="*/ 3 h 95"/>
              <a:gd name="T62" fmla="*/ 4 w 106"/>
              <a:gd name="T63" fmla="*/ 1 h 95"/>
              <a:gd name="T64" fmla="*/ 1 w 106"/>
              <a:gd name="T65" fmla="*/ 1 h 95"/>
              <a:gd name="T66" fmla="*/ 0 w 106"/>
              <a:gd name="T6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6" h="95">
                <a:moveTo>
                  <a:pt x="0" y="0"/>
                </a:moveTo>
                <a:lnTo>
                  <a:pt x="1" y="2"/>
                </a:lnTo>
                <a:lnTo>
                  <a:pt x="4" y="6"/>
                </a:lnTo>
                <a:lnTo>
                  <a:pt x="8" y="13"/>
                </a:lnTo>
                <a:lnTo>
                  <a:pt x="13" y="20"/>
                </a:lnTo>
                <a:lnTo>
                  <a:pt x="19" y="28"/>
                </a:lnTo>
                <a:lnTo>
                  <a:pt x="25" y="36"/>
                </a:lnTo>
                <a:lnTo>
                  <a:pt x="32" y="42"/>
                </a:lnTo>
                <a:lnTo>
                  <a:pt x="38" y="47"/>
                </a:lnTo>
                <a:lnTo>
                  <a:pt x="45" y="53"/>
                </a:lnTo>
                <a:lnTo>
                  <a:pt x="53" y="59"/>
                </a:lnTo>
                <a:lnTo>
                  <a:pt x="62" y="67"/>
                </a:lnTo>
                <a:lnTo>
                  <a:pt x="71" y="75"/>
                </a:lnTo>
                <a:lnTo>
                  <a:pt x="78" y="82"/>
                </a:lnTo>
                <a:lnTo>
                  <a:pt x="85" y="88"/>
                </a:lnTo>
                <a:lnTo>
                  <a:pt x="89" y="92"/>
                </a:lnTo>
                <a:lnTo>
                  <a:pt x="91" y="94"/>
                </a:lnTo>
                <a:lnTo>
                  <a:pt x="105" y="86"/>
                </a:lnTo>
                <a:lnTo>
                  <a:pt x="103" y="83"/>
                </a:lnTo>
                <a:lnTo>
                  <a:pt x="97" y="76"/>
                </a:lnTo>
                <a:lnTo>
                  <a:pt x="89" y="65"/>
                </a:lnTo>
                <a:lnTo>
                  <a:pt x="78" y="52"/>
                </a:lnTo>
                <a:lnTo>
                  <a:pt x="67" y="39"/>
                </a:lnTo>
                <a:lnTo>
                  <a:pt x="57" y="27"/>
                </a:lnTo>
                <a:lnTo>
                  <a:pt x="48" y="18"/>
                </a:lnTo>
                <a:lnTo>
                  <a:pt x="41" y="13"/>
                </a:lnTo>
                <a:lnTo>
                  <a:pt x="35" y="11"/>
                </a:lnTo>
                <a:lnTo>
                  <a:pt x="28" y="8"/>
                </a:lnTo>
                <a:lnTo>
                  <a:pt x="21" y="6"/>
                </a:lnTo>
                <a:lnTo>
                  <a:pt x="15" y="4"/>
                </a:lnTo>
                <a:lnTo>
                  <a:pt x="9" y="3"/>
                </a:lnTo>
                <a:lnTo>
                  <a:pt x="4" y="1"/>
                </a:lnTo>
                <a:lnTo>
                  <a:pt x="1" y="1"/>
                </a:lnTo>
                <a:lnTo>
                  <a:pt x="0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8" name="Freeform 28"/>
          <p:cNvSpPr>
            <a:spLocks/>
          </p:cNvSpPr>
          <p:nvPr/>
        </p:nvSpPr>
        <p:spPr bwMode="auto">
          <a:xfrm>
            <a:off x="8286750" y="3375025"/>
            <a:ext cx="236538" cy="169863"/>
          </a:xfrm>
          <a:custGeom>
            <a:avLst/>
            <a:gdLst>
              <a:gd name="T0" fmla="*/ 140 w 149"/>
              <a:gd name="T1" fmla="*/ 0 h 107"/>
              <a:gd name="T2" fmla="*/ 141 w 149"/>
              <a:gd name="T3" fmla="*/ 3 h 107"/>
              <a:gd name="T4" fmla="*/ 142 w 149"/>
              <a:gd name="T5" fmla="*/ 7 h 107"/>
              <a:gd name="T6" fmla="*/ 143 w 149"/>
              <a:gd name="T7" fmla="*/ 10 h 107"/>
              <a:gd name="T8" fmla="*/ 144 w 149"/>
              <a:gd name="T9" fmla="*/ 13 h 107"/>
              <a:gd name="T10" fmla="*/ 145 w 149"/>
              <a:gd name="T11" fmla="*/ 17 h 107"/>
              <a:gd name="T12" fmla="*/ 146 w 149"/>
              <a:gd name="T13" fmla="*/ 20 h 107"/>
              <a:gd name="T14" fmla="*/ 147 w 149"/>
              <a:gd name="T15" fmla="*/ 23 h 107"/>
              <a:gd name="T16" fmla="*/ 148 w 149"/>
              <a:gd name="T17" fmla="*/ 27 h 107"/>
              <a:gd name="T18" fmla="*/ 139 w 149"/>
              <a:gd name="T19" fmla="*/ 27 h 107"/>
              <a:gd name="T20" fmla="*/ 130 w 149"/>
              <a:gd name="T21" fmla="*/ 28 h 107"/>
              <a:gd name="T22" fmla="*/ 121 w 149"/>
              <a:gd name="T23" fmla="*/ 29 h 107"/>
              <a:gd name="T24" fmla="*/ 113 w 149"/>
              <a:gd name="T25" fmla="*/ 30 h 107"/>
              <a:gd name="T26" fmla="*/ 105 w 149"/>
              <a:gd name="T27" fmla="*/ 32 h 107"/>
              <a:gd name="T28" fmla="*/ 98 w 149"/>
              <a:gd name="T29" fmla="*/ 34 h 107"/>
              <a:gd name="T30" fmla="*/ 91 w 149"/>
              <a:gd name="T31" fmla="*/ 37 h 107"/>
              <a:gd name="T32" fmla="*/ 84 w 149"/>
              <a:gd name="T33" fmla="*/ 39 h 107"/>
              <a:gd name="T34" fmla="*/ 77 w 149"/>
              <a:gd name="T35" fmla="*/ 42 h 107"/>
              <a:gd name="T36" fmla="*/ 71 w 149"/>
              <a:gd name="T37" fmla="*/ 45 h 107"/>
              <a:gd name="T38" fmla="*/ 64 w 149"/>
              <a:gd name="T39" fmla="*/ 49 h 107"/>
              <a:gd name="T40" fmla="*/ 57 w 149"/>
              <a:gd name="T41" fmla="*/ 53 h 107"/>
              <a:gd name="T42" fmla="*/ 51 w 149"/>
              <a:gd name="T43" fmla="*/ 57 h 107"/>
              <a:gd name="T44" fmla="*/ 44 w 149"/>
              <a:gd name="T45" fmla="*/ 63 h 107"/>
              <a:gd name="T46" fmla="*/ 37 w 149"/>
              <a:gd name="T47" fmla="*/ 68 h 107"/>
              <a:gd name="T48" fmla="*/ 29 w 149"/>
              <a:gd name="T49" fmla="*/ 74 h 107"/>
              <a:gd name="T50" fmla="*/ 27 w 149"/>
              <a:gd name="T51" fmla="*/ 78 h 107"/>
              <a:gd name="T52" fmla="*/ 25 w 149"/>
              <a:gd name="T53" fmla="*/ 82 h 107"/>
              <a:gd name="T54" fmla="*/ 23 w 149"/>
              <a:gd name="T55" fmla="*/ 86 h 107"/>
              <a:gd name="T56" fmla="*/ 21 w 149"/>
              <a:gd name="T57" fmla="*/ 90 h 107"/>
              <a:gd name="T58" fmla="*/ 19 w 149"/>
              <a:gd name="T59" fmla="*/ 94 h 107"/>
              <a:gd name="T60" fmla="*/ 17 w 149"/>
              <a:gd name="T61" fmla="*/ 98 h 107"/>
              <a:gd name="T62" fmla="*/ 15 w 149"/>
              <a:gd name="T63" fmla="*/ 102 h 107"/>
              <a:gd name="T64" fmla="*/ 13 w 149"/>
              <a:gd name="T65" fmla="*/ 106 h 107"/>
              <a:gd name="T66" fmla="*/ 10 w 149"/>
              <a:gd name="T67" fmla="*/ 103 h 107"/>
              <a:gd name="T68" fmla="*/ 6 w 149"/>
              <a:gd name="T69" fmla="*/ 101 h 107"/>
              <a:gd name="T70" fmla="*/ 3 w 149"/>
              <a:gd name="T71" fmla="*/ 99 h 107"/>
              <a:gd name="T72" fmla="*/ 0 w 149"/>
              <a:gd name="T73" fmla="*/ 97 h 107"/>
              <a:gd name="T74" fmla="*/ 2 w 149"/>
              <a:gd name="T75" fmla="*/ 83 h 107"/>
              <a:gd name="T76" fmla="*/ 5 w 149"/>
              <a:gd name="T77" fmla="*/ 71 h 107"/>
              <a:gd name="T78" fmla="*/ 8 w 149"/>
              <a:gd name="T79" fmla="*/ 61 h 107"/>
              <a:gd name="T80" fmla="*/ 11 w 149"/>
              <a:gd name="T81" fmla="*/ 53 h 107"/>
              <a:gd name="T82" fmla="*/ 17 w 149"/>
              <a:gd name="T83" fmla="*/ 46 h 107"/>
              <a:gd name="T84" fmla="*/ 25 w 149"/>
              <a:gd name="T85" fmla="*/ 41 h 107"/>
              <a:gd name="T86" fmla="*/ 36 w 149"/>
              <a:gd name="T87" fmla="*/ 37 h 107"/>
              <a:gd name="T88" fmla="*/ 51 w 149"/>
              <a:gd name="T89" fmla="*/ 35 h 107"/>
              <a:gd name="T90" fmla="*/ 54 w 149"/>
              <a:gd name="T91" fmla="*/ 34 h 107"/>
              <a:gd name="T92" fmla="*/ 59 w 149"/>
              <a:gd name="T93" fmla="*/ 33 h 107"/>
              <a:gd name="T94" fmla="*/ 64 w 149"/>
              <a:gd name="T95" fmla="*/ 31 h 107"/>
              <a:gd name="T96" fmla="*/ 71 w 149"/>
              <a:gd name="T97" fmla="*/ 28 h 107"/>
              <a:gd name="T98" fmla="*/ 78 w 149"/>
              <a:gd name="T99" fmla="*/ 26 h 107"/>
              <a:gd name="T100" fmla="*/ 85 w 149"/>
              <a:gd name="T101" fmla="*/ 23 h 107"/>
              <a:gd name="T102" fmla="*/ 93 w 149"/>
              <a:gd name="T103" fmla="*/ 20 h 107"/>
              <a:gd name="T104" fmla="*/ 101 w 149"/>
              <a:gd name="T105" fmla="*/ 17 h 107"/>
              <a:gd name="T106" fmla="*/ 108 w 149"/>
              <a:gd name="T107" fmla="*/ 13 h 107"/>
              <a:gd name="T108" fmla="*/ 115 w 149"/>
              <a:gd name="T109" fmla="*/ 10 h 107"/>
              <a:gd name="T110" fmla="*/ 122 w 149"/>
              <a:gd name="T111" fmla="*/ 8 h 107"/>
              <a:gd name="T112" fmla="*/ 128 w 149"/>
              <a:gd name="T113" fmla="*/ 5 h 107"/>
              <a:gd name="T114" fmla="*/ 133 w 149"/>
              <a:gd name="T115" fmla="*/ 3 h 107"/>
              <a:gd name="T116" fmla="*/ 137 w 149"/>
              <a:gd name="T117" fmla="*/ 1 h 107"/>
              <a:gd name="T118" fmla="*/ 139 w 149"/>
              <a:gd name="T119" fmla="*/ 0 h 107"/>
              <a:gd name="T120" fmla="*/ 140 w 149"/>
              <a:gd name="T121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9" h="107">
                <a:moveTo>
                  <a:pt x="140" y="0"/>
                </a:moveTo>
                <a:lnTo>
                  <a:pt x="141" y="3"/>
                </a:lnTo>
                <a:lnTo>
                  <a:pt x="142" y="7"/>
                </a:lnTo>
                <a:lnTo>
                  <a:pt x="143" y="10"/>
                </a:lnTo>
                <a:lnTo>
                  <a:pt x="144" y="13"/>
                </a:lnTo>
                <a:lnTo>
                  <a:pt x="145" y="17"/>
                </a:lnTo>
                <a:lnTo>
                  <a:pt x="146" y="20"/>
                </a:lnTo>
                <a:lnTo>
                  <a:pt x="147" y="23"/>
                </a:lnTo>
                <a:lnTo>
                  <a:pt x="148" y="27"/>
                </a:lnTo>
                <a:lnTo>
                  <a:pt x="139" y="27"/>
                </a:lnTo>
                <a:lnTo>
                  <a:pt x="130" y="28"/>
                </a:lnTo>
                <a:lnTo>
                  <a:pt x="121" y="29"/>
                </a:lnTo>
                <a:lnTo>
                  <a:pt x="113" y="30"/>
                </a:lnTo>
                <a:lnTo>
                  <a:pt x="105" y="32"/>
                </a:lnTo>
                <a:lnTo>
                  <a:pt x="98" y="34"/>
                </a:lnTo>
                <a:lnTo>
                  <a:pt x="91" y="37"/>
                </a:lnTo>
                <a:lnTo>
                  <a:pt x="84" y="39"/>
                </a:lnTo>
                <a:lnTo>
                  <a:pt x="77" y="42"/>
                </a:lnTo>
                <a:lnTo>
                  <a:pt x="71" y="45"/>
                </a:lnTo>
                <a:lnTo>
                  <a:pt x="64" y="49"/>
                </a:lnTo>
                <a:lnTo>
                  <a:pt x="57" y="53"/>
                </a:lnTo>
                <a:lnTo>
                  <a:pt x="51" y="57"/>
                </a:lnTo>
                <a:lnTo>
                  <a:pt x="44" y="63"/>
                </a:lnTo>
                <a:lnTo>
                  <a:pt x="37" y="68"/>
                </a:lnTo>
                <a:lnTo>
                  <a:pt x="29" y="74"/>
                </a:lnTo>
                <a:lnTo>
                  <a:pt x="27" y="78"/>
                </a:lnTo>
                <a:lnTo>
                  <a:pt x="25" y="82"/>
                </a:lnTo>
                <a:lnTo>
                  <a:pt x="23" y="86"/>
                </a:lnTo>
                <a:lnTo>
                  <a:pt x="21" y="90"/>
                </a:lnTo>
                <a:lnTo>
                  <a:pt x="19" y="94"/>
                </a:lnTo>
                <a:lnTo>
                  <a:pt x="17" y="98"/>
                </a:lnTo>
                <a:lnTo>
                  <a:pt x="15" y="102"/>
                </a:lnTo>
                <a:lnTo>
                  <a:pt x="13" y="106"/>
                </a:lnTo>
                <a:lnTo>
                  <a:pt x="10" y="103"/>
                </a:lnTo>
                <a:lnTo>
                  <a:pt x="6" y="101"/>
                </a:lnTo>
                <a:lnTo>
                  <a:pt x="3" y="99"/>
                </a:lnTo>
                <a:lnTo>
                  <a:pt x="0" y="97"/>
                </a:lnTo>
                <a:lnTo>
                  <a:pt x="2" y="83"/>
                </a:lnTo>
                <a:lnTo>
                  <a:pt x="5" y="71"/>
                </a:lnTo>
                <a:lnTo>
                  <a:pt x="8" y="61"/>
                </a:lnTo>
                <a:lnTo>
                  <a:pt x="11" y="53"/>
                </a:lnTo>
                <a:lnTo>
                  <a:pt x="17" y="46"/>
                </a:lnTo>
                <a:lnTo>
                  <a:pt x="25" y="41"/>
                </a:lnTo>
                <a:lnTo>
                  <a:pt x="36" y="37"/>
                </a:lnTo>
                <a:lnTo>
                  <a:pt x="51" y="35"/>
                </a:lnTo>
                <a:lnTo>
                  <a:pt x="54" y="34"/>
                </a:lnTo>
                <a:lnTo>
                  <a:pt x="59" y="33"/>
                </a:lnTo>
                <a:lnTo>
                  <a:pt x="64" y="31"/>
                </a:lnTo>
                <a:lnTo>
                  <a:pt x="71" y="28"/>
                </a:lnTo>
                <a:lnTo>
                  <a:pt x="78" y="26"/>
                </a:lnTo>
                <a:lnTo>
                  <a:pt x="85" y="23"/>
                </a:lnTo>
                <a:lnTo>
                  <a:pt x="93" y="20"/>
                </a:lnTo>
                <a:lnTo>
                  <a:pt x="101" y="17"/>
                </a:lnTo>
                <a:lnTo>
                  <a:pt x="108" y="13"/>
                </a:lnTo>
                <a:lnTo>
                  <a:pt x="115" y="10"/>
                </a:lnTo>
                <a:lnTo>
                  <a:pt x="122" y="8"/>
                </a:lnTo>
                <a:lnTo>
                  <a:pt x="128" y="5"/>
                </a:lnTo>
                <a:lnTo>
                  <a:pt x="133" y="3"/>
                </a:lnTo>
                <a:lnTo>
                  <a:pt x="137" y="1"/>
                </a:lnTo>
                <a:lnTo>
                  <a:pt x="139" y="0"/>
                </a:lnTo>
                <a:lnTo>
                  <a:pt x="140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9" name="Freeform 29"/>
          <p:cNvSpPr>
            <a:spLocks/>
          </p:cNvSpPr>
          <p:nvPr/>
        </p:nvSpPr>
        <p:spPr bwMode="auto">
          <a:xfrm>
            <a:off x="7943850" y="3594100"/>
            <a:ext cx="331788" cy="981075"/>
          </a:xfrm>
          <a:custGeom>
            <a:avLst/>
            <a:gdLst>
              <a:gd name="T0" fmla="*/ 199 w 209"/>
              <a:gd name="T1" fmla="*/ 19 h 618"/>
              <a:gd name="T2" fmla="*/ 182 w 209"/>
              <a:gd name="T3" fmla="*/ 57 h 618"/>
              <a:gd name="T4" fmla="*/ 166 w 209"/>
              <a:gd name="T5" fmla="*/ 94 h 618"/>
              <a:gd name="T6" fmla="*/ 152 w 209"/>
              <a:gd name="T7" fmla="*/ 133 h 618"/>
              <a:gd name="T8" fmla="*/ 139 w 209"/>
              <a:gd name="T9" fmla="*/ 171 h 618"/>
              <a:gd name="T10" fmla="*/ 126 w 209"/>
              <a:gd name="T11" fmla="*/ 210 h 618"/>
              <a:gd name="T12" fmla="*/ 115 w 209"/>
              <a:gd name="T13" fmla="*/ 249 h 618"/>
              <a:gd name="T14" fmla="*/ 104 w 209"/>
              <a:gd name="T15" fmla="*/ 288 h 618"/>
              <a:gd name="T16" fmla="*/ 93 w 209"/>
              <a:gd name="T17" fmla="*/ 327 h 618"/>
              <a:gd name="T18" fmla="*/ 82 w 209"/>
              <a:gd name="T19" fmla="*/ 366 h 618"/>
              <a:gd name="T20" fmla="*/ 71 w 209"/>
              <a:gd name="T21" fmla="*/ 405 h 618"/>
              <a:gd name="T22" fmla="*/ 60 w 209"/>
              <a:gd name="T23" fmla="*/ 444 h 618"/>
              <a:gd name="T24" fmla="*/ 48 w 209"/>
              <a:gd name="T25" fmla="*/ 483 h 618"/>
              <a:gd name="T26" fmla="*/ 36 w 209"/>
              <a:gd name="T27" fmla="*/ 521 h 618"/>
              <a:gd name="T28" fmla="*/ 22 w 209"/>
              <a:gd name="T29" fmla="*/ 559 h 618"/>
              <a:gd name="T30" fmla="*/ 8 w 209"/>
              <a:gd name="T31" fmla="*/ 598 h 618"/>
              <a:gd name="T32" fmla="*/ 1 w 209"/>
              <a:gd name="T33" fmla="*/ 616 h 618"/>
              <a:gd name="T34" fmla="*/ 3 w 209"/>
              <a:gd name="T35" fmla="*/ 613 h 618"/>
              <a:gd name="T36" fmla="*/ 8 w 209"/>
              <a:gd name="T37" fmla="*/ 605 h 618"/>
              <a:gd name="T38" fmla="*/ 14 w 209"/>
              <a:gd name="T39" fmla="*/ 595 h 618"/>
              <a:gd name="T40" fmla="*/ 22 w 209"/>
              <a:gd name="T41" fmla="*/ 584 h 618"/>
              <a:gd name="T42" fmla="*/ 31 w 209"/>
              <a:gd name="T43" fmla="*/ 571 h 618"/>
              <a:gd name="T44" fmla="*/ 39 w 209"/>
              <a:gd name="T45" fmla="*/ 558 h 618"/>
              <a:gd name="T46" fmla="*/ 48 w 209"/>
              <a:gd name="T47" fmla="*/ 546 h 618"/>
              <a:gd name="T48" fmla="*/ 58 w 209"/>
              <a:gd name="T49" fmla="*/ 525 h 618"/>
              <a:gd name="T50" fmla="*/ 69 w 209"/>
              <a:gd name="T51" fmla="*/ 494 h 618"/>
              <a:gd name="T52" fmla="*/ 80 w 209"/>
              <a:gd name="T53" fmla="*/ 462 h 618"/>
              <a:gd name="T54" fmla="*/ 90 w 209"/>
              <a:gd name="T55" fmla="*/ 429 h 618"/>
              <a:gd name="T56" fmla="*/ 101 w 209"/>
              <a:gd name="T57" fmla="*/ 396 h 618"/>
              <a:gd name="T58" fmla="*/ 111 w 209"/>
              <a:gd name="T59" fmla="*/ 362 h 618"/>
              <a:gd name="T60" fmla="*/ 121 w 209"/>
              <a:gd name="T61" fmla="*/ 328 h 618"/>
              <a:gd name="T62" fmla="*/ 131 w 209"/>
              <a:gd name="T63" fmla="*/ 294 h 618"/>
              <a:gd name="T64" fmla="*/ 141 w 209"/>
              <a:gd name="T65" fmla="*/ 260 h 618"/>
              <a:gd name="T66" fmla="*/ 150 w 209"/>
              <a:gd name="T67" fmla="*/ 227 h 618"/>
              <a:gd name="T68" fmla="*/ 159 w 209"/>
              <a:gd name="T69" fmla="*/ 193 h 618"/>
              <a:gd name="T70" fmla="*/ 168 w 209"/>
              <a:gd name="T71" fmla="*/ 161 h 618"/>
              <a:gd name="T72" fmla="*/ 177 w 209"/>
              <a:gd name="T73" fmla="*/ 128 h 618"/>
              <a:gd name="T74" fmla="*/ 186 w 209"/>
              <a:gd name="T75" fmla="*/ 98 h 618"/>
              <a:gd name="T76" fmla="*/ 195 w 209"/>
              <a:gd name="T77" fmla="*/ 68 h 618"/>
              <a:gd name="T78" fmla="*/ 204 w 209"/>
              <a:gd name="T79" fmla="*/ 39 h 618"/>
              <a:gd name="T80" fmla="*/ 208 w 209"/>
              <a:gd name="T81" fmla="*/ 22 h 618"/>
              <a:gd name="T82" fmla="*/ 208 w 209"/>
              <a:gd name="T83" fmla="*/ 16 h 618"/>
              <a:gd name="T84" fmla="*/ 208 w 209"/>
              <a:gd name="T85" fmla="*/ 10 h 618"/>
              <a:gd name="T86" fmla="*/ 208 w 209"/>
              <a:gd name="T87" fmla="*/ 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9" h="618">
                <a:moveTo>
                  <a:pt x="208" y="0"/>
                </a:moveTo>
                <a:lnTo>
                  <a:pt x="199" y="19"/>
                </a:lnTo>
                <a:lnTo>
                  <a:pt x="190" y="38"/>
                </a:lnTo>
                <a:lnTo>
                  <a:pt x="182" y="57"/>
                </a:lnTo>
                <a:lnTo>
                  <a:pt x="174" y="75"/>
                </a:lnTo>
                <a:lnTo>
                  <a:pt x="166" y="94"/>
                </a:lnTo>
                <a:lnTo>
                  <a:pt x="159" y="114"/>
                </a:lnTo>
                <a:lnTo>
                  <a:pt x="152" y="133"/>
                </a:lnTo>
                <a:lnTo>
                  <a:pt x="145" y="152"/>
                </a:lnTo>
                <a:lnTo>
                  <a:pt x="139" y="171"/>
                </a:lnTo>
                <a:lnTo>
                  <a:pt x="133" y="191"/>
                </a:lnTo>
                <a:lnTo>
                  <a:pt x="126" y="210"/>
                </a:lnTo>
                <a:lnTo>
                  <a:pt x="121" y="229"/>
                </a:lnTo>
                <a:lnTo>
                  <a:pt x="115" y="249"/>
                </a:lnTo>
                <a:lnTo>
                  <a:pt x="109" y="268"/>
                </a:lnTo>
                <a:lnTo>
                  <a:pt x="104" y="288"/>
                </a:lnTo>
                <a:lnTo>
                  <a:pt x="98" y="307"/>
                </a:lnTo>
                <a:lnTo>
                  <a:pt x="93" y="327"/>
                </a:lnTo>
                <a:lnTo>
                  <a:pt x="87" y="346"/>
                </a:lnTo>
                <a:lnTo>
                  <a:pt x="82" y="366"/>
                </a:lnTo>
                <a:lnTo>
                  <a:pt x="77" y="385"/>
                </a:lnTo>
                <a:lnTo>
                  <a:pt x="71" y="405"/>
                </a:lnTo>
                <a:lnTo>
                  <a:pt x="66" y="424"/>
                </a:lnTo>
                <a:lnTo>
                  <a:pt x="60" y="444"/>
                </a:lnTo>
                <a:lnTo>
                  <a:pt x="54" y="463"/>
                </a:lnTo>
                <a:lnTo>
                  <a:pt x="48" y="483"/>
                </a:lnTo>
                <a:lnTo>
                  <a:pt x="42" y="502"/>
                </a:lnTo>
                <a:lnTo>
                  <a:pt x="36" y="521"/>
                </a:lnTo>
                <a:lnTo>
                  <a:pt x="29" y="540"/>
                </a:lnTo>
                <a:lnTo>
                  <a:pt x="22" y="559"/>
                </a:lnTo>
                <a:lnTo>
                  <a:pt x="15" y="579"/>
                </a:lnTo>
                <a:lnTo>
                  <a:pt x="8" y="598"/>
                </a:lnTo>
                <a:lnTo>
                  <a:pt x="0" y="617"/>
                </a:lnTo>
                <a:lnTo>
                  <a:pt x="1" y="616"/>
                </a:lnTo>
                <a:lnTo>
                  <a:pt x="2" y="615"/>
                </a:lnTo>
                <a:lnTo>
                  <a:pt x="3" y="613"/>
                </a:lnTo>
                <a:lnTo>
                  <a:pt x="5" y="609"/>
                </a:lnTo>
                <a:lnTo>
                  <a:pt x="8" y="605"/>
                </a:lnTo>
                <a:lnTo>
                  <a:pt x="11" y="601"/>
                </a:lnTo>
                <a:lnTo>
                  <a:pt x="14" y="595"/>
                </a:lnTo>
                <a:lnTo>
                  <a:pt x="18" y="590"/>
                </a:lnTo>
                <a:lnTo>
                  <a:pt x="22" y="584"/>
                </a:lnTo>
                <a:lnTo>
                  <a:pt x="26" y="578"/>
                </a:lnTo>
                <a:lnTo>
                  <a:pt x="31" y="571"/>
                </a:lnTo>
                <a:lnTo>
                  <a:pt x="35" y="565"/>
                </a:lnTo>
                <a:lnTo>
                  <a:pt x="39" y="558"/>
                </a:lnTo>
                <a:lnTo>
                  <a:pt x="43" y="552"/>
                </a:lnTo>
                <a:lnTo>
                  <a:pt x="48" y="546"/>
                </a:lnTo>
                <a:lnTo>
                  <a:pt x="52" y="540"/>
                </a:lnTo>
                <a:lnTo>
                  <a:pt x="58" y="525"/>
                </a:lnTo>
                <a:lnTo>
                  <a:pt x="63" y="510"/>
                </a:lnTo>
                <a:lnTo>
                  <a:pt x="69" y="494"/>
                </a:lnTo>
                <a:lnTo>
                  <a:pt x="74" y="478"/>
                </a:lnTo>
                <a:lnTo>
                  <a:pt x="80" y="462"/>
                </a:lnTo>
                <a:lnTo>
                  <a:pt x="85" y="446"/>
                </a:lnTo>
                <a:lnTo>
                  <a:pt x="90" y="429"/>
                </a:lnTo>
                <a:lnTo>
                  <a:pt x="96" y="412"/>
                </a:lnTo>
                <a:lnTo>
                  <a:pt x="101" y="396"/>
                </a:lnTo>
                <a:lnTo>
                  <a:pt x="106" y="379"/>
                </a:lnTo>
                <a:lnTo>
                  <a:pt x="111" y="362"/>
                </a:lnTo>
                <a:lnTo>
                  <a:pt x="116" y="345"/>
                </a:lnTo>
                <a:lnTo>
                  <a:pt x="121" y="328"/>
                </a:lnTo>
                <a:lnTo>
                  <a:pt x="126" y="311"/>
                </a:lnTo>
                <a:lnTo>
                  <a:pt x="131" y="294"/>
                </a:lnTo>
                <a:lnTo>
                  <a:pt x="136" y="277"/>
                </a:lnTo>
                <a:lnTo>
                  <a:pt x="141" y="260"/>
                </a:lnTo>
                <a:lnTo>
                  <a:pt x="145" y="243"/>
                </a:lnTo>
                <a:lnTo>
                  <a:pt x="150" y="227"/>
                </a:lnTo>
                <a:lnTo>
                  <a:pt x="154" y="210"/>
                </a:lnTo>
                <a:lnTo>
                  <a:pt x="159" y="193"/>
                </a:lnTo>
                <a:lnTo>
                  <a:pt x="164" y="177"/>
                </a:lnTo>
                <a:lnTo>
                  <a:pt x="168" y="161"/>
                </a:lnTo>
                <a:lnTo>
                  <a:pt x="173" y="145"/>
                </a:lnTo>
                <a:lnTo>
                  <a:pt x="177" y="128"/>
                </a:lnTo>
                <a:lnTo>
                  <a:pt x="182" y="113"/>
                </a:lnTo>
                <a:lnTo>
                  <a:pt x="186" y="98"/>
                </a:lnTo>
                <a:lnTo>
                  <a:pt x="190" y="82"/>
                </a:lnTo>
                <a:lnTo>
                  <a:pt x="195" y="68"/>
                </a:lnTo>
                <a:lnTo>
                  <a:pt x="199" y="53"/>
                </a:lnTo>
                <a:lnTo>
                  <a:pt x="204" y="39"/>
                </a:lnTo>
                <a:lnTo>
                  <a:pt x="208" y="25"/>
                </a:lnTo>
                <a:lnTo>
                  <a:pt x="208" y="22"/>
                </a:lnTo>
                <a:lnTo>
                  <a:pt x="208" y="19"/>
                </a:lnTo>
                <a:lnTo>
                  <a:pt x="208" y="16"/>
                </a:lnTo>
                <a:lnTo>
                  <a:pt x="208" y="13"/>
                </a:lnTo>
                <a:lnTo>
                  <a:pt x="208" y="10"/>
                </a:lnTo>
                <a:lnTo>
                  <a:pt x="208" y="7"/>
                </a:lnTo>
                <a:lnTo>
                  <a:pt x="208" y="4"/>
                </a:lnTo>
                <a:lnTo>
                  <a:pt x="208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0" name="Freeform 30"/>
          <p:cNvSpPr>
            <a:spLocks/>
          </p:cNvSpPr>
          <p:nvPr/>
        </p:nvSpPr>
        <p:spPr bwMode="auto">
          <a:xfrm>
            <a:off x="7273925" y="4586288"/>
            <a:ext cx="685800" cy="1096962"/>
          </a:xfrm>
          <a:custGeom>
            <a:avLst/>
            <a:gdLst>
              <a:gd name="T0" fmla="*/ 387 w 432"/>
              <a:gd name="T1" fmla="*/ 45 h 691"/>
              <a:gd name="T2" fmla="*/ 361 w 432"/>
              <a:gd name="T3" fmla="*/ 87 h 691"/>
              <a:gd name="T4" fmla="*/ 336 w 432"/>
              <a:gd name="T5" fmla="*/ 128 h 691"/>
              <a:gd name="T6" fmla="*/ 310 w 432"/>
              <a:gd name="T7" fmla="*/ 169 h 691"/>
              <a:gd name="T8" fmla="*/ 285 w 432"/>
              <a:gd name="T9" fmla="*/ 210 h 691"/>
              <a:gd name="T10" fmla="*/ 259 w 432"/>
              <a:gd name="T11" fmla="*/ 252 h 691"/>
              <a:gd name="T12" fmla="*/ 234 w 432"/>
              <a:gd name="T13" fmla="*/ 293 h 691"/>
              <a:gd name="T14" fmla="*/ 209 w 432"/>
              <a:gd name="T15" fmla="*/ 335 h 691"/>
              <a:gd name="T16" fmla="*/ 184 w 432"/>
              <a:gd name="T17" fmla="*/ 376 h 691"/>
              <a:gd name="T18" fmla="*/ 159 w 432"/>
              <a:gd name="T19" fmla="*/ 418 h 691"/>
              <a:gd name="T20" fmla="*/ 134 w 432"/>
              <a:gd name="T21" fmla="*/ 459 h 691"/>
              <a:gd name="T22" fmla="*/ 110 w 432"/>
              <a:gd name="T23" fmla="*/ 501 h 691"/>
              <a:gd name="T24" fmla="*/ 85 w 432"/>
              <a:gd name="T25" fmla="*/ 543 h 691"/>
              <a:gd name="T26" fmla="*/ 61 w 432"/>
              <a:gd name="T27" fmla="*/ 585 h 691"/>
              <a:gd name="T28" fmla="*/ 36 w 432"/>
              <a:gd name="T29" fmla="*/ 627 h 691"/>
              <a:gd name="T30" fmla="*/ 12 w 432"/>
              <a:gd name="T31" fmla="*/ 669 h 691"/>
              <a:gd name="T32" fmla="*/ 17 w 432"/>
              <a:gd name="T33" fmla="*/ 668 h 691"/>
              <a:gd name="T34" fmla="*/ 49 w 432"/>
              <a:gd name="T35" fmla="*/ 623 h 691"/>
              <a:gd name="T36" fmla="*/ 80 w 432"/>
              <a:gd name="T37" fmla="*/ 579 h 691"/>
              <a:gd name="T38" fmla="*/ 109 w 432"/>
              <a:gd name="T39" fmla="*/ 536 h 691"/>
              <a:gd name="T40" fmla="*/ 137 w 432"/>
              <a:gd name="T41" fmla="*/ 492 h 691"/>
              <a:gd name="T42" fmla="*/ 165 w 432"/>
              <a:gd name="T43" fmla="*/ 449 h 691"/>
              <a:gd name="T44" fmla="*/ 191 w 432"/>
              <a:gd name="T45" fmla="*/ 406 h 691"/>
              <a:gd name="T46" fmla="*/ 216 w 432"/>
              <a:gd name="T47" fmla="*/ 364 h 691"/>
              <a:gd name="T48" fmla="*/ 241 w 432"/>
              <a:gd name="T49" fmla="*/ 321 h 691"/>
              <a:gd name="T50" fmla="*/ 266 w 432"/>
              <a:gd name="T51" fmla="*/ 278 h 691"/>
              <a:gd name="T52" fmla="*/ 290 w 432"/>
              <a:gd name="T53" fmla="*/ 236 h 691"/>
              <a:gd name="T54" fmla="*/ 315 w 432"/>
              <a:gd name="T55" fmla="*/ 193 h 691"/>
              <a:gd name="T56" fmla="*/ 340 w 432"/>
              <a:gd name="T57" fmla="*/ 151 h 691"/>
              <a:gd name="T58" fmla="*/ 365 w 432"/>
              <a:gd name="T59" fmla="*/ 108 h 691"/>
              <a:gd name="T60" fmla="*/ 391 w 432"/>
              <a:gd name="T61" fmla="*/ 65 h 691"/>
              <a:gd name="T62" fmla="*/ 417 w 432"/>
              <a:gd name="T63" fmla="*/ 22 h 691"/>
              <a:gd name="T64" fmla="*/ 427 w 432"/>
              <a:gd name="T65" fmla="*/ 3 h 691"/>
              <a:gd name="T66" fmla="*/ 419 w 432"/>
              <a:gd name="T67" fmla="*/ 9 h 691"/>
              <a:gd name="T68" fmla="*/ 411 w 432"/>
              <a:gd name="T69" fmla="*/ 16 h 691"/>
              <a:gd name="T70" fmla="*/ 403 w 432"/>
              <a:gd name="T71" fmla="*/ 22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2" h="691">
                <a:moveTo>
                  <a:pt x="399" y="25"/>
                </a:moveTo>
                <a:lnTo>
                  <a:pt x="387" y="45"/>
                </a:lnTo>
                <a:lnTo>
                  <a:pt x="374" y="66"/>
                </a:lnTo>
                <a:lnTo>
                  <a:pt x="361" y="87"/>
                </a:lnTo>
                <a:lnTo>
                  <a:pt x="348" y="107"/>
                </a:lnTo>
                <a:lnTo>
                  <a:pt x="336" y="128"/>
                </a:lnTo>
                <a:lnTo>
                  <a:pt x="323" y="148"/>
                </a:lnTo>
                <a:lnTo>
                  <a:pt x="310" y="169"/>
                </a:lnTo>
                <a:lnTo>
                  <a:pt x="297" y="190"/>
                </a:lnTo>
                <a:lnTo>
                  <a:pt x="285" y="210"/>
                </a:lnTo>
                <a:lnTo>
                  <a:pt x="272" y="231"/>
                </a:lnTo>
                <a:lnTo>
                  <a:pt x="259" y="252"/>
                </a:lnTo>
                <a:lnTo>
                  <a:pt x="247" y="272"/>
                </a:lnTo>
                <a:lnTo>
                  <a:pt x="234" y="293"/>
                </a:lnTo>
                <a:lnTo>
                  <a:pt x="222" y="314"/>
                </a:lnTo>
                <a:lnTo>
                  <a:pt x="209" y="335"/>
                </a:lnTo>
                <a:lnTo>
                  <a:pt x="197" y="355"/>
                </a:lnTo>
                <a:lnTo>
                  <a:pt x="184" y="376"/>
                </a:lnTo>
                <a:lnTo>
                  <a:pt x="172" y="397"/>
                </a:lnTo>
                <a:lnTo>
                  <a:pt x="159" y="418"/>
                </a:lnTo>
                <a:lnTo>
                  <a:pt x="147" y="438"/>
                </a:lnTo>
                <a:lnTo>
                  <a:pt x="134" y="459"/>
                </a:lnTo>
                <a:lnTo>
                  <a:pt x="122" y="480"/>
                </a:lnTo>
                <a:lnTo>
                  <a:pt x="110" y="501"/>
                </a:lnTo>
                <a:lnTo>
                  <a:pt x="97" y="522"/>
                </a:lnTo>
                <a:lnTo>
                  <a:pt x="85" y="543"/>
                </a:lnTo>
                <a:lnTo>
                  <a:pt x="73" y="564"/>
                </a:lnTo>
                <a:lnTo>
                  <a:pt x="61" y="585"/>
                </a:lnTo>
                <a:lnTo>
                  <a:pt x="48" y="606"/>
                </a:lnTo>
                <a:lnTo>
                  <a:pt x="36" y="627"/>
                </a:lnTo>
                <a:lnTo>
                  <a:pt x="24" y="648"/>
                </a:lnTo>
                <a:lnTo>
                  <a:pt x="12" y="669"/>
                </a:lnTo>
                <a:lnTo>
                  <a:pt x="0" y="690"/>
                </a:lnTo>
                <a:lnTo>
                  <a:pt x="17" y="668"/>
                </a:lnTo>
                <a:lnTo>
                  <a:pt x="33" y="646"/>
                </a:lnTo>
                <a:lnTo>
                  <a:pt x="49" y="623"/>
                </a:lnTo>
                <a:lnTo>
                  <a:pt x="65" y="601"/>
                </a:lnTo>
                <a:lnTo>
                  <a:pt x="80" y="579"/>
                </a:lnTo>
                <a:lnTo>
                  <a:pt x="95" y="557"/>
                </a:lnTo>
                <a:lnTo>
                  <a:pt x="109" y="536"/>
                </a:lnTo>
                <a:lnTo>
                  <a:pt x="123" y="514"/>
                </a:lnTo>
                <a:lnTo>
                  <a:pt x="137" y="492"/>
                </a:lnTo>
                <a:lnTo>
                  <a:pt x="151" y="471"/>
                </a:lnTo>
                <a:lnTo>
                  <a:pt x="165" y="449"/>
                </a:lnTo>
                <a:lnTo>
                  <a:pt x="177" y="428"/>
                </a:lnTo>
                <a:lnTo>
                  <a:pt x="191" y="406"/>
                </a:lnTo>
                <a:lnTo>
                  <a:pt x="204" y="385"/>
                </a:lnTo>
                <a:lnTo>
                  <a:pt x="216" y="364"/>
                </a:lnTo>
                <a:lnTo>
                  <a:pt x="229" y="342"/>
                </a:lnTo>
                <a:lnTo>
                  <a:pt x="241" y="321"/>
                </a:lnTo>
                <a:lnTo>
                  <a:pt x="253" y="300"/>
                </a:lnTo>
                <a:lnTo>
                  <a:pt x="266" y="278"/>
                </a:lnTo>
                <a:lnTo>
                  <a:pt x="278" y="257"/>
                </a:lnTo>
                <a:lnTo>
                  <a:pt x="290" y="236"/>
                </a:lnTo>
                <a:lnTo>
                  <a:pt x="303" y="215"/>
                </a:lnTo>
                <a:lnTo>
                  <a:pt x="315" y="193"/>
                </a:lnTo>
                <a:lnTo>
                  <a:pt x="327" y="172"/>
                </a:lnTo>
                <a:lnTo>
                  <a:pt x="340" y="151"/>
                </a:lnTo>
                <a:lnTo>
                  <a:pt x="352" y="129"/>
                </a:lnTo>
                <a:lnTo>
                  <a:pt x="365" y="108"/>
                </a:lnTo>
                <a:lnTo>
                  <a:pt x="378" y="86"/>
                </a:lnTo>
                <a:lnTo>
                  <a:pt x="391" y="65"/>
                </a:lnTo>
                <a:lnTo>
                  <a:pt x="404" y="43"/>
                </a:lnTo>
                <a:lnTo>
                  <a:pt x="417" y="22"/>
                </a:lnTo>
                <a:lnTo>
                  <a:pt x="431" y="0"/>
                </a:lnTo>
                <a:lnTo>
                  <a:pt x="427" y="3"/>
                </a:lnTo>
                <a:lnTo>
                  <a:pt x="423" y="6"/>
                </a:lnTo>
                <a:lnTo>
                  <a:pt x="419" y="9"/>
                </a:lnTo>
                <a:lnTo>
                  <a:pt x="415" y="12"/>
                </a:lnTo>
                <a:lnTo>
                  <a:pt x="411" y="16"/>
                </a:lnTo>
                <a:lnTo>
                  <a:pt x="407" y="18"/>
                </a:lnTo>
                <a:lnTo>
                  <a:pt x="403" y="22"/>
                </a:lnTo>
                <a:lnTo>
                  <a:pt x="399" y="25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1" name="Freeform 31"/>
          <p:cNvSpPr>
            <a:spLocks/>
          </p:cNvSpPr>
          <p:nvPr/>
        </p:nvSpPr>
        <p:spPr bwMode="auto">
          <a:xfrm>
            <a:off x="7189788" y="5862638"/>
            <a:ext cx="333375" cy="79375"/>
          </a:xfrm>
          <a:custGeom>
            <a:avLst/>
            <a:gdLst>
              <a:gd name="T0" fmla="*/ 209 w 210"/>
              <a:gd name="T1" fmla="*/ 0 h 50"/>
              <a:gd name="T2" fmla="*/ 193 w 210"/>
              <a:gd name="T3" fmla="*/ 0 h 50"/>
              <a:gd name="T4" fmla="*/ 178 w 210"/>
              <a:gd name="T5" fmla="*/ 1 h 50"/>
              <a:gd name="T6" fmla="*/ 164 w 210"/>
              <a:gd name="T7" fmla="*/ 2 h 50"/>
              <a:gd name="T8" fmla="*/ 150 w 210"/>
              <a:gd name="T9" fmla="*/ 4 h 50"/>
              <a:gd name="T10" fmla="*/ 137 w 210"/>
              <a:gd name="T11" fmla="*/ 6 h 50"/>
              <a:gd name="T12" fmla="*/ 124 w 210"/>
              <a:gd name="T13" fmla="*/ 8 h 50"/>
              <a:gd name="T14" fmla="*/ 112 w 210"/>
              <a:gd name="T15" fmla="*/ 11 h 50"/>
              <a:gd name="T16" fmla="*/ 100 w 210"/>
              <a:gd name="T17" fmla="*/ 14 h 50"/>
              <a:gd name="T18" fmla="*/ 89 w 210"/>
              <a:gd name="T19" fmla="*/ 17 h 50"/>
              <a:gd name="T20" fmla="*/ 77 w 210"/>
              <a:gd name="T21" fmla="*/ 21 h 50"/>
              <a:gd name="T22" fmla="*/ 65 w 210"/>
              <a:gd name="T23" fmla="*/ 25 h 50"/>
              <a:gd name="T24" fmla="*/ 53 w 210"/>
              <a:gd name="T25" fmla="*/ 29 h 50"/>
              <a:gd name="T26" fmla="*/ 41 w 210"/>
              <a:gd name="T27" fmla="*/ 34 h 50"/>
              <a:gd name="T28" fmla="*/ 28 w 210"/>
              <a:gd name="T29" fmla="*/ 38 h 50"/>
              <a:gd name="T30" fmla="*/ 14 w 210"/>
              <a:gd name="T31" fmla="*/ 44 h 50"/>
              <a:gd name="T32" fmla="*/ 0 w 210"/>
              <a:gd name="T33" fmla="*/ 49 h 50"/>
              <a:gd name="T34" fmla="*/ 8 w 210"/>
              <a:gd name="T35" fmla="*/ 48 h 50"/>
              <a:gd name="T36" fmla="*/ 17 w 210"/>
              <a:gd name="T37" fmla="*/ 47 h 50"/>
              <a:gd name="T38" fmla="*/ 29 w 210"/>
              <a:gd name="T39" fmla="*/ 46 h 50"/>
              <a:gd name="T40" fmla="*/ 42 w 210"/>
              <a:gd name="T41" fmla="*/ 44 h 50"/>
              <a:gd name="T42" fmla="*/ 55 w 210"/>
              <a:gd name="T43" fmla="*/ 43 h 50"/>
              <a:gd name="T44" fmla="*/ 70 w 210"/>
              <a:gd name="T45" fmla="*/ 41 h 50"/>
              <a:gd name="T46" fmla="*/ 84 w 210"/>
              <a:gd name="T47" fmla="*/ 39 h 50"/>
              <a:gd name="T48" fmla="*/ 99 w 210"/>
              <a:gd name="T49" fmla="*/ 38 h 50"/>
              <a:gd name="T50" fmla="*/ 115 w 210"/>
              <a:gd name="T51" fmla="*/ 36 h 50"/>
              <a:gd name="T52" fmla="*/ 129 w 210"/>
              <a:gd name="T53" fmla="*/ 36 h 50"/>
              <a:gd name="T54" fmla="*/ 143 w 210"/>
              <a:gd name="T55" fmla="*/ 36 h 50"/>
              <a:gd name="T56" fmla="*/ 156 w 210"/>
              <a:gd name="T57" fmla="*/ 36 h 50"/>
              <a:gd name="T58" fmla="*/ 168 w 210"/>
              <a:gd name="T59" fmla="*/ 36 h 50"/>
              <a:gd name="T60" fmla="*/ 179 w 210"/>
              <a:gd name="T61" fmla="*/ 37 h 50"/>
              <a:gd name="T62" fmla="*/ 187 w 210"/>
              <a:gd name="T63" fmla="*/ 39 h 50"/>
              <a:gd name="T64" fmla="*/ 194 w 210"/>
              <a:gd name="T65" fmla="*/ 42 h 50"/>
              <a:gd name="T66" fmla="*/ 196 w 210"/>
              <a:gd name="T67" fmla="*/ 37 h 50"/>
              <a:gd name="T68" fmla="*/ 198 w 210"/>
              <a:gd name="T69" fmla="*/ 32 h 50"/>
              <a:gd name="T70" fmla="*/ 200 w 210"/>
              <a:gd name="T71" fmla="*/ 27 h 50"/>
              <a:gd name="T72" fmla="*/ 201 w 210"/>
              <a:gd name="T73" fmla="*/ 21 h 50"/>
              <a:gd name="T74" fmla="*/ 203 w 210"/>
              <a:gd name="T75" fmla="*/ 16 h 50"/>
              <a:gd name="T76" fmla="*/ 205 w 210"/>
              <a:gd name="T77" fmla="*/ 11 h 50"/>
              <a:gd name="T78" fmla="*/ 207 w 210"/>
              <a:gd name="T79" fmla="*/ 6 h 50"/>
              <a:gd name="T80" fmla="*/ 209 w 210"/>
              <a:gd name="T81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10" h="50">
                <a:moveTo>
                  <a:pt x="209" y="0"/>
                </a:moveTo>
                <a:lnTo>
                  <a:pt x="193" y="0"/>
                </a:lnTo>
                <a:lnTo>
                  <a:pt x="178" y="1"/>
                </a:lnTo>
                <a:lnTo>
                  <a:pt x="164" y="2"/>
                </a:lnTo>
                <a:lnTo>
                  <a:pt x="150" y="4"/>
                </a:lnTo>
                <a:lnTo>
                  <a:pt x="137" y="6"/>
                </a:lnTo>
                <a:lnTo>
                  <a:pt x="124" y="8"/>
                </a:lnTo>
                <a:lnTo>
                  <a:pt x="112" y="11"/>
                </a:lnTo>
                <a:lnTo>
                  <a:pt x="100" y="14"/>
                </a:lnTo>
                <a:lnTo>
                  <a:pt x="89" y="17"/>
                </a:lnTo>
                <a:lnTo>
                  <a:pt x="77" y="21"/>
                </a:lnTo>
                <a:lnTo>
                  <a:pt x="65" y="25"/>
                </a:lnTo>
                <a:lnTo>
                  <a:pt x="53" y="29"/>
                </a:lnTo>
                <a:lnTo>
                  <a:pt x="41" y="34"/>
                </a:lnTo>
                <a:lnTo>
                  <a:pt x="28" y="38"/>
                </a:lnTo>
                <a:lnTo>
                  <a:pt x="14" y="44"/>
                </a:lnTo>
                <a:lnTo>
                  <a:pt x="0" y="49"/>
                </a:lnTo>
                <a:lnTo>
                  <a:pt x="8" y="48"/>
                </a:lnTo>
                <a:lnTo>
                  <a:pt x="17" y="47"/>
                </a:lnTo>
                <a:lnTo>
                  <a:pt x="29" y="46"/>
                </a:lnTo>
                <a:lnTo>
                  <a:pt x="42" y="44"/>
                </a:lnTo>
                <a:lnTo>
                  <a:pt x="55" y="43"/>
                </a:lnTo>
                <a:lnTo>
                  <a:pt x="70" y="41"/>
                </a:lnTo>
                <a:lnTo>
                  <a:pt x="84" y="39"/>
                </a:lnTo>
                <a:lnTo>
                  <a:pt x="99" y="38"/>
                </a:lnTo>
                <a:lnTo>
                  <a:pt x="115" y="36"/>
                </a:lnTo>
                <a:lnTo>
                  <a:pt x="129" y="36"/>
                </a:lnTo>
                <a:lnTo>
                  <a:pt x="143" y="36"/>
                </a:lnTo>
                <a:lnTo>
                  <a:pt x="156" y="36"/>
                </a:lnTo>
                <a:lnTo>
                  <a:pt x="168" y="36"/>
                </a:lnTo>
                <a:lnTo>
                  <a:pt x="179" y="37"/>
                </a:lnTo>
                <a:lnTo>
                  <a:pt x="187" y="39"/>
                </a:lnTo>
                <a:lnTo>
                  <a:pt x="194" y="42"/>
                </a:lnTo>
                <a:lnTo>
                  <a:pt x="196" y="37"/>
                </a:lnTo>
                <a:lnTo>
                  <a:pt x="198" y="32"/>
                </a:lnTo>
                <a:lnTo>
                  <a:pt x="200" y="27"/>
                </a:lnTo>
                <a:lnTo>
                  <a:pt x="201" y="21"/>
                </a:lnTo>
                <a:lnTo>
                  <a:pt x="203" y="16"/>
                </a:lnTo>
                <a:lnTo>
                  <a:pt x="205" y="11"/>
                </a:lnTo>
                <a:lnTo>
                  <a:pt x="207" y="6"/>
                </a:lnTo>
                <a:lnTo>
                  <a:pt x="209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2" name="Freeform 32"/>
          <p:cNvSpPr>
            <a:spLocks/>
          </p:cNvSpPr>
          <p:nvPr/>
        </p:nvSpPr>
        <p:spPr bwMode="auto">
          <a:xfrm>
            <a:off x="6772275" y="5837238"/>
            <a:ext cx="293688" cy="234950"/>
          </a:xfrm>
          <a:custGeom>
            <a:avLst/>
            <a:gdLst>
              <a:gd name="T0" fmla="*/ 178 w 185"/>
              <a:gd name="T1" fmla="*/ 0 h 148"/>
              <a:gd name="T2" fmla="*/ 171 w 185"/>
              <a:gd name="T3" fmla="*/ 2 h 148"/>
              <a:gd name="T4" fmla="*/ 162 w 185"/>
              <a:gd name="T5" fmla="*/ 5 h 148"/>
              <a:gd name="T6" fmla="*/ 153 w 185"/>
              <a:gd name="T7" fmla="*/ 11 h 148"/>
              <a:gd name="T8" fmla="*/ 142 w 185"/>
              <a:gd name="T9" fmla="*/ 17 h 148"/>
              <a:gd name="T10" fmla="*/ 131 w 185"/>
              <a:gd name="T11" fmla="*/ 26 h 148"/>
              <a:gd name="T12" fmla="*/ 120 w 185"/>
              <a:gd name="T13" fmla="*/ 35 h 148"/>
              <a:gd name="T14" fmla="*/ 107 w 185"/>
              <a:gd name="T15" fmla="*/ 45 h 148"/>
              <a:gd name="T16" fmla="*/ 95 w 185"/>
              <a:gd name="T17" fmla="*/ 55 h 148"/>
              <a:gd name="T18" fmla="*/ 82 w 185"/>
              <a:gd name="T19" fmla="*/ 66 h 148"/>
              <a:gd name="T20" fmla="*/ 69 w 185"/>
              <a:gd name="T21" fmla="*/ 77 h 148"/>
              <a:gd name="T22" fmla="*/ 57 w 185"/>
              <a:gd name="T23" fmla="*/ 88 h 148"/>
              <a:gd name="T24" fmla="*/ 45 w 185"/>
              <a:gd name="T25" fmla="*/ 98 h 148"/>
              <a:gd name="T26" fmla="*/ 32 w 185"/>
              <a:gd name="T27" fmla="*/ 107 h 148"/>
              <a:gd name="T28" fmla="*/ 21 w 185"/>
              <a:gd name="T29" fmla="*/ 116 h 148"/>
              <a:gd name="T30" fmla="*/ 10 w 185"/>
              <a:gd name="T31" fmla="*/ 123 h 148"/>
              <a:gd name="T32" fmla="*/ 0 w 185"/>
              <a:gd name="T33" fmla="*/ 129 h 148"/>
              <a:gd name="T34" fmla="*/ 2 w 185"/>
              <a:gd name="T35" fmla="*/ 132 h 148"/>
              <a:gd name="T36" fmla="*/ 4 w 185"/>
              <a:gd name="T37" fmla="*/ 134 h 148"/>
              <a:gd name="T38" fmla="*/ 6 w 185"/>
              <a:gd name="T39" fmla="*/ 136 h 148"/>
              <a:gd name="T40" fmla="*/ 8 w 185"/>
              <a:gd name="T41" fmla="*/ 138 h 148"/>
              <a:gd name="T42" fmla="*/ 10 w 185"/>
              <a:gd name="T43" fmla="*/ 140 h 148"/>
              <a:gd name="T44" fmla="*/ 11 w 185"/>
              <a:gd name="T45" fmla="*/ 142 h 148"/>
              <a:gd name="T46" fmla="*/ 13 w 185"/>
              <a:gd name="T47" fmla="*/ 144 h 148"/>
              <a:gd name="T48" fmla="*/ 15 w 185"/>
              <a:gd name="T49" fmla="*/ 147 h 148"/>
              <a:gd name="T50" fmla="*/ 20 w 185"/>
              <a:gd name="T51" fmla="*/ 144 h 148"/>
              <a:gd name="T52" fmla="*/ 28 w 185"/>
              <a:gd name="T53" fmla="*/ 139 h 148"/>
              <a:gd name="T54" fmla="*/ 39 w 185"/>
              <a:gd name="T55" fmla="*/ 132 h 148"/>
              <a:gd name="T56" fmla="*/ 53 w 185"/>
              <a:gd name="T57" fmla="*/ 124 h 148"/>
              <a:gd name="T58" fmla="*/ 68 w 185"/>
              <a:gd name="T59" fmla="*/ 114 h 148"/>
              <a:gd name="T60" fmla="*/ 85 w 185"/>
              <a:gd name="T61" fmla="*/ 103 h 148"/>
              <a:gd name="T62" fmla="*/ 102 w 185"/>
              <a:gd name="T63" fmla="*/ 91 h 148"/>
              <a:gd name="T64" fmla="*/ 118 w 185"/>
              <a:gd name="T65" fmla="*/ 79 h 148"/>
              <a:gd name="T66" fmla="*/ 134 w 185"/>
              <a:gd name="T67" fmla="*/ 66 h 148"/>
              <a:gd name="T68" fmla="*/ 150 w 185"/>
              <a:gd name="T69" fmla="*/ 54 h 148"/>
              <a:gd name="T70" fmla="*/ 162 w 185"/>
              <a:gd name="T71" fmla="*/ 43 h 148"/>
              <a:gd name="T72" fmla="*/ 173 w 185"/>
              <a:gd name="T73" fmla="*/ 31 h 148"/>
              <a:gd name="T74" fmla="*/ 180 w 185"/>
              <a:gd name="T75" fmla="*/ 21 h 148"/>
              <a:gd name="T76" fmla="*/ 184 w 185"/>
              <a:gd name="T77" fmla="*/ 12 h 148"/>
              <a:gd name="T78" fmla="*/ 184 w 185"/>
              <a:gd name="T79" fmla="*/ 5 h 148"/>
              <a:gd name="T80" fmla="*/ 178 w 185"/>
              <a:gd name="T81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5" h="148">
                <a:moveTo>
                  <a:pt x="178" y="0"/>
                </a:moveTo>
                <a:lnTo>
                  <a:pt x="171" y="2"/>
                </a:lnTo>
                <a:lnTo>
                  <a:pt x="162" y="5"/>
                </a:lnTo>
                <a:lnTo>
                  <a:pt x="153" y="11"/>
                </a:lnTo>
                <a:lnTo>
                  <a:pt x="142" y="17"/>
                </a:lnTo>
                <a:lnTo>
                  <a:pt x="131" y="26"/>
                </a:lnTo>
                <a:lnTo>
                  <a:pt x="120" y="35"/>
                </a:lnTo>
                <a:lnTo>
                  <a:pt x="107" y="45"/>
                </a:lnTo>
                <a:lnTo>
                  <a:pt x="95" y="55"/>
                </a:lnTo>
                <a:lnTo>
                  <a:pt x="82" y="66"/>
                </a:lnTo>
                <a:lnTo>
                  <a:pt x="69" y="77"/>
                </a:lnTo>
                <a:lnTo>
                  <a:pt x="57" y="88"/>
                </a:lnTo>
                <a:lnTo>
                  <a:pt x="45" y="98"/>
                </a:lnTo>
                <a:lnTo>
                  <a:pt x="32" y="107"/>
                </a:lnTo>
                <a:lnTo>
                  <a:pt x="21" y="116"/>
                </a:lnTo>
                <a:lnTo>
                  <a:pt x="10" y="123"/>
                </a:lnTo>
                <a:lnTo>
                  <a:pt x="0" y="129"/>
                </a:lnTo>
                <a:lnTo>
                  <a:pt x="2" y="132"/>
                </a:lnTo>
                <a:lnTo>
                  <a:pt x="4" y="134"/>
                </a:lnTo>
                <a:lnTo>
                  <a:pt x="6" y="136"/>
                </a:lnTo>
                <a:lnTo>
                  <a:pt x="8" y="138"/>
                </a:lnTo>
                <a:lnTo>
                  <a:pt x="10" y="140"/>
                </a:lnTo>
                <a:lnTo>
                  <a:pt x="11" y="142"/>
                </a:lnTo>
                <a:lnTo>
                  <a:pt x="13" y="144"/>
                </a:lnTo>
                <a:lnTo>
                  <a:pt x="15" y="147"/>
                </a:lnTo>
                <a:lnTo>
                  <a:pt x="20" y="144"/>
                </a:lnTo>
                <a:lnTo>
                  <a:pt x="28" y="139"/>
                </a:lnTo>
                <a:lnTo>
                  <a:pt x="39" y="132"/>
                </a:lnTo>
                <a:lnTo>
                  <a:pt x="53" y="124"/>
                </a:lnTo>
                <a:lnTo>
                  <a:pt x="68" y="114"/>
                </a:lnTo>
                <a:lnTo>
                  <a:pt x="85" y="103"/>
                </a:lnTo>
                <a:lnTo>
                  <a:pt x="102" y="91"/>
                </a:lnTo>
                <a:lnTo>
                  <a:pt x="118" y="79"/>
                </a:lnTo>
                <a:lnTo>
                  <a:pt x="134" y="66"/>
                </a:lnTo>
                <a:lnTo>
                  <a:pt x="150" y="54"/>
                </a:lnTo>
                <a:lnTo>
                  <a:pt x="162" y="43"/>
                </a:lnTo>
                <a:lnTo>
                  <a:pt x="173" y="31"/>
                </a:lnTo>
                <a:lnTo>
                  <a:pt x="180" y="21"/>
                </a:lnTo>
                <a:lnTo>
                  <a:pt x="184" y="12"/>
                </a:lnTo>
                <a:lnTo>
                  <a:pt x="184" y="5"/>
                </a:lnTo>
                <a:lnTo>
                  <a:pt x="178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3" name="Freeform 33"/>
          <p:cNvSpPr>
            <a:spLocks/>
          </p:cNvSpPr>
          <p:nvPr/>
        </p:nvSpPr>
        <p:spPr bwMode="auto">
          <a:xfrm>
            <a:off x="6294438" y="3225800"/>
            <a:ext cx="1468437" cy="1520825"/>
          </a:xfrm>
          <a:custGeom>
            <a:avLst/>
            <a:gdLst>
              <a:gd name="T0" fmla="*/ 911 w 925"/>
              <a:gd name="T1" fmla="*/ 10 h 958"/>
              <a:gd name="T2" fmla="*/ 904 w 925"/>
              <a:gd name="T3" fmla="*/ 47 h 958"/>
              <a:gd name="T4" fmla="*/ 876 w 925"/>
              <a:gd name="T5" fmla="*/ 79 h 958"/>
              <a:gd name="T6" fmla="*/ 848 w 925"/>
              <a:gd name="T7" fmla="*/ 112 h 958"/>
              <a:gd name="T8" fmla="*/ 821 w 925"/>
              <a:gd name="T9" fmla="*/ 150 h 958"/>
              <a:gd name="T10" fmla="*/ 800 w 925"/>
              <a:gd name="T11" fmla="*/ 196 h 958"/>
              <a:gd name="T12" fmla="*/ 782 w 925"/>
              <a:gd name="T13" fmla="*/ 241 h 958"/>
              <a:gd name="T14" fmla="*/ 758 w 925"/>
              <a:gd name="T15" fmla="*/ 281 h 958"/>
              <a:gd name="T16" fmla="*/ 728 w 925"/>
              <a:gd name="T17" fmla="*/ 319 h 958"/>
              <a:gd name="T18" fmla="*/ 694 w 925"/>
              <a:gd name="T19" fmla="*/ 355 h 958"/>
              <a:gd name="T20" fmla="*/ 660 w 925"/>
              <a:gd name="T21" fmla="*/ 390 h 958"/>
              <a:gd name="T22" fmla="*/ 628 w 925"/>
              <a:gd name="T23" fmla="*/ 427 h 958"/>
              <a:gd name="T24" fmla="*/ 599 w 925"/>
              <a:gd name="T25" fmla="*/ 466 h 958"/>
              <a:gd name="T26" fmla="*/ 578 w 925"/>
              <a:gd name="T27" fmla="*/ 508 h 958"/>
              <a:gd name="T28" fmla="*/ 558 w 925"/>
              <a:gd name="T29" fmla="*/ 564 h 958"/>
              <a:gd name="T30" fmla="*/ 533 w 925"/>
              <a:gd name="T31" fmla="*/ 621 h 958"/>
              <a:gd name="T32" fmla="*/ 505 w 925"/>
              <a:gd name="T33" fmla="*/ 677 h 958"/>
              <a:gd name="T34" fmla="*/ 473 w 925"/>
              <a:gd name="T35" fmla="*/ 729 h 958"/>
              <a:gd name="T36" fmla="*/ 436 w 925"/>
              <a:gd name="T37" fmla="*/ 779 h 958"/>
              <a:gd name="T38" fmla="*/ 395 w 925"/>
              <a:gd name="T39" fmla="*/ 824 h 958"/>
              <a:gd name="T40" fmla="*/ 349 w 925"/>
              <a:gd name="T41" fmla="*/ 863 h 958"/>
              <a:gd name="T42" fmla="*/ 297 w 925"/>
              <a:gd name="T43" fmla="*/ 898 h 958"/>
              <a:gd name="T44" fmla="*/ 227 w 925"/>
              <a:gd name="T45" fmla="*/ 931 h 958"/>
              <a:gd name="T46" fmla="*/ 156 w 925"/>
              <a:gd name="T47" fmla="*/ 946 h 958"/>
              <a:gd name="T48" fmla="*/ 88 w 925"/>
              <a:gd name="T49" fmla="*/ 938 h 958"/>
              <a:gd name="T50" fmla="*/ 18 w 925"/>
              <a:gd name="T51" fmla="*/ 905 h 958"/>
              <a:gd name="T52" fmla="*/ 37 w 925"/>
              <a:gd name="T53" fmla="*/ 929 h 958"/>
              <a:gd name="T54" fmla="*/ 100 w 925"/>
              <a:gd name="T55" fmla="*/ 954 h 958"/>
              <a:gd name="T56" fmla="*/ 171 w 925"/>
              <a:gd name="T57" fmla="*/ 955 h 958"/>
              <a:gd name="T58" fmla="*/ 238 w 925"/>
              <a:gd name="T59" fmla="*/ 941 h 958"/>
              <a:gd name="T60" fmla="*/ 322 w 925"/>
              <a:gd name="T61" fmla="*/ 902 h 958"/>
              <a:gd name="T62" fmla="*/ 407 w 925"/>
              <a:gd name="T63" fmla="*/ 835 h 958"/>
              <a:gd name="T64" fmla="*/ 479 w 925"/>
              <a:gd name="T65" fmla="*/ 752 h 958"/>
              <a:gd name="T66" fmla="*/ 532 w 925"/>
              <a:gd name="T67" fmla="*/ 660 h 958"/>
              <a:gd name="T68" fmla="*/ 558 w 925"/>
              <a:gd name="T69" fmla="*/ 599 h 958"/>
              <a:gd name="T70" fmla="*/ 592 w 925"/>
              <a:gd name="T71" fmla="*/ 530 h 958"/>
              <a:gd name="T72" fmla="*/ 633 w 925"/>
              <a:gd name="T73" fmla="*/ 458 h 958"/>
              <a:gd name="T74" fmla="*/ 671 w 925"/>
              <a:gd name="T75" fmla="*/ 405 h 958"/>
              <a:gd name="T76" fmla="*/ 720 w 925"/>
              <a:gd name="T77" fmla="*/ 354 h 958"/>
              <a:gd name="T78" fmla="*/ 769 w 925"/>
              <a:gd name="T79" fmla="*/ 286 h 958"/>
              <a:gd name="T80" fmla="*/ 812 w 925"/>
              <a:gd name="T81" fmla="*/ 212 h 958"/>
              <a:gd name="T82" fmla="*/ 847 w 925"/>
              <a:gd name="T83" fmla="*/ 138 h 958"/>
              <a:gd name="T84" fmla="*/ 874 w 925"/>
              <a:gd name="T85" fmla="*/ 94 h 958"/>
              <a:gd name="T86" fmla="*/ 903 w 925"/>
              <a:gd name="T87" fmla="*/ 59 h 958"/>
              <a:gd name="T88" fmla="*/ 912 w 925"/>
              <a:gd name="T89" fmla="*/ 63 h 958"/>
              <a:gd name="T90" fmla="*/ 914 w 925"/>
              <a:gd name="T91" fmla="*/ 80 h 958"/>
              <a:gd name="T92" fmla="*/ 918 w 925"/>
              <a:gd name="T93" fmla="*/ 64 h 958"/>
              <a:gd name="T94" fmla="*/ 923 w 925"/>
              <a:gd name="T95" fmla="*/ 36 h 958"/>
              <a:gd name="T96" fmla="*/ 917 w 925"/>
              <a:gd name="T97" fmla="*/ 18 h 958"/>
              <a:gd name="T98" fmla="*/ 908 w 925"/>
              <a:gd name="T99" fmla="*/ 4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25" h="958">
                <a:moveTo>
                  <a:pt x="906" y="0"/>
                </a:moveTo>
                <a:lnTo>
                  <a:pt x="907" y="1"/>
                </a:lnTo>
                <a:lnTo>
                  <a:pt x="909" y="4"/>
                </a:lnTo>
                <a:lnTo>
                  <a:pt x="911" y="10"/>
                </a:lnTo>
                <a:lnTo>
                  <a:pt x="912" y="17"/>
                </a:lnTo>
                <a:lnTo>
                  <a:pt x="912" y="25"/>
                </a:lnTo>
                <a:lnTo>
                  <a:pt x="910" y="35"/>
                </a:lnTo>
                <a:lnTo>
                  <a:pt x="904" y="47"/>
                </a:lnTo>
                <a:lnTo>
                  <a:pt x="895" y="58"/>
                </a:lnTo>
                <a:lnTo>
                  <a:pt x="889" y="65"/>
                </a:lnTo>
                <a:lnTo>
                  <a:pt x="883" y="72"/>
                </a:lnTo>
                <a:lnTo>
                  <a:pt x="876" y="79"/>
                </a:lnTo>
                <a:lnTo>
                  <a:pt x="869" y="86"/>
                </a:lnTo>
                <a:lnTo>
                  <a:pt x="862" y="94"/>
                </a:lnTo>
                <a:lnTo>
                  <a:pt x="855" y="103"/>
                </a:lnTo>
                <a:lnTo>
                  <a:pt x="848" y="112"/>
                </a:lnTo>
                <a:lnTo>
                  <a:pt x="841" y="121"/>
                </a:lnTo>
                <a:lnTo>
                  <a:pt x="834" y="131"/>
                </a:lnTo>
                <a:lnTo>
                  <a:pt x="828" y="140"/>
                </a:lnTo>
                <a:lnTo>
                  <a:pt x="821" y="150"/>
                </a:lnTo>
                <a:lnTo>
                  <a:pt x="815" y="161"/>
                </a:lnTo>
                <a:lnTo>
                  <a:pt x="809" y="172"/>
                </a:lnTo>
                <a:lnTo>
                  <a:pt x="804" y="184"/>
                </a:lnTo>
                <a:lnTo>
                  <a:pt x="800" y="196"/>
                </a:lnTo>
                <a:lnTo>
                  <a:pt x="795" y="208"/>
                </a:lnTo>
                <a:lnTo>
                  <a:pt x="792" y="220"/>
                </a:lnTo>
                <a:lnTo>
                  <a:pt x="787" y="231"/>
                </a:lnTo>
                <a:lnTo>
                  <a:pt x="782" y="241"/>
                </a:lnTo>
                <a:lnTo>
                  <a:pt x="777" y="251"/>
                </a:lnTo>
                <a:lnTo>
                  <a:pt x="771" y="262"/>
                </a:lnTo>
                <a:lnTo>
                  <a:pt x="765" y="272"/>
                </a:lnTo>
                <a:lnTo>
                  <a:pt x="758" y="281"/>
                </a:lnTo>
                <a:lnTo>
                  <a:pt x="751" y="291"/>
                </a:lnTo>
                <a:lnTo>
                  <a:pt x="744" y="300"/>
                </a:lnTo>
                <a:lnTo>
                  <a:pt x="736" y="310"/>
                </a:lnTo>
                <a:lnTo>
                  <a:pt x="728" y="319"/>
                </a:lnTo>
                <a:lnTo>
                  <a:pt x="720" y="328"/>
                </a:lnTo>
                <a:lnTo>
                  <a:pt x="711" y="337"/>
                </a:lnTo>
                <a:lnTo>
                  <a:pt x="703" y="346"/>
                </a:lnTo>
                <a:lnTo>
                  <a:pt x="694" y="355"/>
                </a:lnTo>
                <a:lnTo>
                  <a:pt x="686" y="364"/>
                </a:lnTo>
                <a:lnTo>
                  <a:pt x="677" y="373"/>
                </a:lnTo>
                <a:lnTo>
                  <a:pt x="669" y="381"/>
                </a:lnTo>
                <a:lnTo>
                  <a:pt x="660" y="390"/>
                </a:lnTo>
                <a:lnTo>
                  <a:pt x="652" y="399"/>
                </a:lnTo>
                <a:lnTo>
                  <a:pt x="644" y="408"/>
                </a:lnTo>
                <a:lnTo>
                  <a:pt x="636" y="418"/>
                </a:lnTo>
                <a:lnTo>
                  <a:pt x="628" y="427"/>
                </a:lnTo>
                <a:lnTo>
                  <a:pt x="620" y="436"/>
                </a:lnTo>
                <a:lnTo>
                  <a:pt x="613" y="446"/>
                </a:lnTo>
                <a:lnTo>
                  <a:pt x="606" y="456"/>
                </a:lnTo>
                <a:lnTo>
                  <a:pt x="599" y="466"/>
                </a:lnTo>
                <a:lnTo>
                  <a:pt x="593" y="476"/>
                </a:lnTo>
                <a:lnTo>
                  <a:pt x="588" y="487"/>
                </a:lnTo>
                <a:lnTo>
                  <a:pt x="582" y="497"/>
                </a:lnTo>
                <a:lnTo>
                  <a:pt x="578" y="508"/>
                </a:lnTo>
                <a:lnTo>
                  <a:pt x="573" y="520"/>
                </a:lnTo>
                <a:lnTo>
                  <a:pt x="568" y="534"/>
                </a:lnTo>
                <a:lnTo>
                  <a:pt x="563" y="549"/>
                </a:lnTo>
                <a:lnTo>
                  <a:pt x="558" y="564"/>
                </a:lnTo>
                <a:lnTo>
                  <a:pt x="552" y="578"/>
                </a:lnTo>
                <a:lnTo>
                  <a:pt x="546" y="593"/>
                </a:lnTo>
                <a:lnTo>
                  <a:pt x="540" y="607"/>
                </a:lnTo>
                <a:lnTo>
                  <a:pt x="533" y="621"/>
                </a:lnTo>
                <a:lnTo>
                  <a:pt x="526" y="635"/>
                </a:lnTo>
                <a:lnTo>
                  <a:pt x="520" y="649"/>
                </a:lnTo>
                <a:lnTo>
                  <a:pt x="513" y="663"/>
                </a:lnTo>
                <a:lnTo>
                  <a:pt x="505" y="677"/>
                </a:lnTo>
                <a:lnTo>
                  <a:pt x="497" y="690"/>
                </a:lnTo>
                <a:lnTo>
                  <a:pt x="490" y="703"/>
                </a:lnTo>
                <a:lnTo>
                  <a:pt x="481" y="717"/>
                </a:lnTo>
                <a:lnTo>
                  <a:pt x="473" y="729"/>
                </a:lnTo>
                <a:lnTo>
                  <a:pt x="464" y="742"/>
                </a:lnTo>
                <a:lnTo>
                  <a:pt x="455" y="754"/>
                </a:lnTo>
                <a:lnTo>
                  <a:pt x="446" y="767"/>
                </a:lnTo>
                <a:lnTo>
                  <a:pt x="436" y="779"/>
                </a:lnTo>
                <a:lnTo>
                  <a:pt x="427" y="790"/>
                </a:lnTo>
                <a:lnTo>
                  <a:pt x="416" y="802"/>
                </a:lnTo>
                <a:lnTo>
                  <a:pt x="406" y="813"/>
                </a:lnTo>
                <a:lnTo>
                  <a:pt x="395" y="824"/>
                </a:lnTo>
                <a:lnTo>
                  <a:pt x="384" y="834"/>
                </a:lnTo>
                <a:lnTo>
                  <a:pt x="373" y="845"/>
                </a:lnTo>
                <a:lnTo>
                  <a:pt x="361" y="854"/>
                </a:lnTo>
                <a:lnTo>
                  <a:pt x="349" y="863"/>
                </a:lnTo>
                <a:lnTo>
                  <a:pt x="336" y="873"/>
                </a:lnTo>
                <a:lnTo>
                  <a:pt x="323" y="882"/>
                </a:lnTo>
                <a:lnTo>
                  <a:pt x="311" y="890"/>
                </a:lnTo>
                <a:lnTo>
                  <a:pt x="297" y="898"/>
                </a:lnTo>
                <a:lnTo>
                  <a:pt x="283" y="906"/>
                </a:lnTo>
                <a:lnTo>
                  <a:pt x="264" y="915"/>
                </a:lnTo>
                <a:lnTo>
                  <a:pt x="245" y="924"/>
                </a:lnTo>
                <a:lnTo>
                  <a:pt x="227" y="931"/>
                </a:lnTo>
                <a:lnTo>
                  <a:pt x="209" y="937"/>
                </a:lnTo>
                <a:lnTo>
                  <a:pt x="191" y="941"/>
                </a:lnTo>
                <a:lnTo>
                  <a:pt x="173" y="945"/>
                </a:lnTo>
                <a:lnTo>
                  <a:pt x="156" y="946"/>
                </a:lnTo>
                <a:lnTo>
                  <a:pt x="139" y="946"/>
                </a:lnTo>
                <a:lnTo>
                  <a:pt x="122" y="945"/>
                </a:lnTo>
                <a:lnTo>
                  <a:pt x="105" y="943"/>
                </a:lnTo>
                <a:lnTo>
                  <a:pt x="88" y="938"/>
                </a:lnTo>
                <a:lnTo>
                  <a:pt x="70" y="933"/>
                </a:lnTo>
                <a:lnTo>
                  <a:pt x="53" y="925"/>
                </a:lnTo>
                <a:lnTo>
                  <a:pt x="35" y="916"/>
                </a:lnTo>
                <a:lnTo>
                  <a:pt x="18" y="905"/>
                </a:lnTo>
                <a:lnTo>
                  <a:pt x="0" y="893"/>
                </a:lnTo>
                <a:lnTo>
                  <a:pt x="11" y="907"/>
                </a:lnTo>
                <a:lnTo>
                  <a:pt x="24" y="919"/>
                </a:lnTo>
                <a:lnTo>
                  <a:pt x="37" y="929"/>
                </a:lnTo>
                <a:lnTo>
                  <a:pt x="52" y="938"/>
                </a:lnTo>
                <a:lnTo>
                  <a:pt x="67" y="945"/>
                </a:lnTo>
                <a:lnTo>
                  <a:pt x="83" y="950"/>
                </a:lnTo>
                <a:lnTo>
                  <a:pt x="100" y="954"/>
                </a:lnTo>
                <a:lnTo>
                  <a:pt x="117" y="956"/>
                </a:lnTo>
                <a:lnTo>
                  <a:pt x="135" y="957"/>
                </a:lnTo>
                <a:lnTo>
                  <a:pt x="153" y="956"/>
                </a:lnTo>
                <a:lnTo>
                  <a:pt x="171" y="955"/>
                </a:lnTo>
                <a:lnTo>
                  <a:pt x="188" y="953"/>
                </a:lnTo>
                <a:lnTo>
                  <a:pt x="206" y="949"/>
                </a:lnTo>
                <a:lnTo>
                  <a:pt x="222" y="946"/>
                </a:lnTo>
                <a:lnTo>
                  <a:pt x="238" y="941"/>
                </a:lnTo>
                <a:lnTo>
                  <a:pt x="254" y="936"/>
                </a:lnTo>
                <a:lnTo>
                  <a:pt x="277" y="926"/>
                </a:lnTo>
                <a:lnTo>
                  <a:pt x="300" y="915"/>
                </a:lnTo>
                <a:lnTo>
                  <a:pt x="322" y="902"/>
                </a:lnTo>
                <a:lnTo>
                  <a:pt x="344" y="887"/>
                </a:lnTo>
                <a:lnTo>
                  <a:pt x="366" y="871"/>
                </a:lnTo>
                <a:lnTo>
                  <a:pt x="387" y="854"/>
                </a:lnTo>
                <a:lnTo>
                  <a:pt x="407" y="835"/>
                </a:lnTo>
                <a:lnTo>
                  <a:pt x="426" y="815"/>
                </a:lnTo>
                <a:lnTo>
                  <a:pt x="445" y="795"/>
                </a:lnTo>
                <a:lnTo>
                  <a:pt x="462" y="773"/>
                </a:lnTo>
                <a:lnTo>
                  <a:pt x="479" y="752"/>
                </a:lnTo>
                <a:lnTo>
                  <a:pt x="494" y="729"/>
                </a:lnTo>
                <a:lnTo>
                  <a:pt x="508" y="706"/>
                </a:lnTo>
                <a:lnTo>
                  <a:pt x="521" y="683"/>
                </a:lnTo>
                <a:lnTo>
                  <a:pt x="532" y="660"/>
                </a:lnTo>
                <a:lnTo>
                  <a:pt x="542" y="637"/>
                </a:lnTo>
                <a:lnTo>
                  <a:pt x="546" y="626"/>
                </a:lnTo>
                <a:lnTo>
                  <a:pt x="552" y="614"/>
                </a:lnTo>
                <a:lnTo>
                  <a:pt x="558" y="599"/>
                </a:lnTo>
                <a:lnTo>
                  <a:pt x="566" y="583"/>
                </a:lnTo>
                <a:lnTo>
                  <a:pt x="574" y="566"/>
                </a:lnTo>
                <a:lnTo>
                  <a:pt x="583" y="548"/>
                </a:lnTo>
                <a:lnTo>
                  <a:pt x="592" y="530"/>
                </a:lnTo>
                <a:lnTo>
                  <a:pt x="602" y="511"/>
                </a:lnTo>
                <a:lnTo>
                  <a:pt x="612" y="493"/>
                </a:lnTo>
                <a:lnTo>
                  <a:pt x="623" y="475"/>
                </a:lnTo>
                <a:lnTo>
                  <a:pt x="633" y="458"/>
                </a:lnTo>
                <a:lnTo>
                  <a:pt x="643" y="442"/>
                </a:lnTo>
                <a:lnTo>
                  <a:pt x="653" y="428"/>
                </a:lnTo>
                <a:lnTo>
                  <a:pt x="662" y="415"/>
                </a:lnTo>
                <a:lnTo>
                  <a:pt x="671" y="405"/>
                </a:lnTo>
                <a:lnTo>
                  <a:pt x="679" y="396"/>
                </a:lnTo>
                <a:lnTo>
                  <a:pt x="693" y="383"/>
                </a:lnTo>
                <a:lnTo>
                  <a:pt x="707" y="369"/>
                </a:lnTo>
                <a:lnTo>
                  <a:pt x="720" y="354"/>
                </a:lnTo>
                <a:lnTo>
                  <a:pt x="733" y="338"/>
                </a:lnTo>
                <a:lnTo>
                  <a:pt x="746" y="321"/>
                </a:lnTo>
                <a:lnTo>
                  <a:pt x="757" y="304"/>
                </a:lnTo>
                <a:lnTo>
                  <a:pt x="769" y="286"/>
                </a:lnTo>
                <a:lnTo>
                  <a:pt x="781" y="268"/>
                </a:lnTo>
                <a:lnTo>
                  <a:pt x="792" y="250"/>
                </a:lnTo>
                <a:lnTo>
                  <a:pt x="802" y="231"/>
                </a:lnTo>
                <a:lnTo>
                  <a:pt x="812" y="212"/>
                </a:lnTo>
                <a:lnTo>
                  <a:pt x="822" y="194"/>
                </a:lnTo>
                <a:lnTo>
                  <a:pt x="830" y="175"/>
                </a:lnTo>
                <a:lnTo>
                  <a:pt x="839" y="156"/>
                </a:lnTo>
                <a:lnTo>
                  <a:pt x="847" y="138"/>
                </a:lnTo>
                <a:lnTo>
                  <a:pt x="853" y="120"/>
                </a:lnTo>
                <a:lnTo>
                  <a:pt x="860" y="112"/>
                </a:lnTo>
                <a:lnTo>
                  <a:pt x="867" y="103"/>
                </a:lnTo>
                <a:lnTo>
                  <a:pt x="874" y="94"/>
                </a:lnTo>
                <a:lnTo>
                  <a:pt x="881" y="85"/>
                </a:lnTo>
                <a:lnTo>
                  <a:pt x="888" y="76"/>
                </a:lnTo>
                <a:lnTo>
                  <a:pt x="895" y="68"/>
                </a:lnTo>
                <a:lnTo>
                  <a:pt x="903" y="59"/>
                </a:lnTo>
                <a:lnTo>
                  <a:pt x="910" y="50"/>
                </a:lnTo>
                <a:lnTo>
                  <a:pt x="911" y="55"/>
                </a:lnTo>
                <a:lnTo>
                  <a:pt x="911" y="59"/>
                </a:lnTo>
                <a:lnTo>
                  <a:pt x="912" y="63"/>
                </a:lnTo>
                <a:lnTo>
                  <a:pt x="913" y="67"/>
                </a:lnTo>
                <a:lnTo>
                  <a:pt x="913" y="72"/>
                </a:lnTo>
                <a:lnTo>
                  <a:pt x="913" y="76"/>
                </a:lnTo>
                <a:lnTo>
                  <a:pt x="914" y="80"/>
                </a:lnTo>
                <a:lnTo>
                  <a:pt x="914" y="85"/>
                </a:lnTo>
                <a:lnTo>
                  <a:pt x="916" y="77"/>
                </a:lnTo>
                <a:lnTo>
                  <a:pt x="917" y="71"/>
                </a:lnTo>
                <a:lnTo>
                  <a:pt x="918" y="64"/>
                </a:lnTo>
                <a:lnTo>
                  <a:pt x="919" y="57"/>
                </a:lnTo>
                <a:lnTo>
                  <a:pt x="920" y="50"/>
                </a:lnTo>
                <a:lnTo>
                  <a:pt x="922" y="43"/>
                </a:lnTo>
                <a:lnTo>
                  <a:pt x="923" y="36"/>
                </a:lnTo>
                <a:lnTo>
                  <a:pt x="924" y="29"/>
                </a:lnTo>
                <a:lnTo>
                  <a:pt x="922" y="25"/>
                </a:lnTo>
                <a:lnTo>
                  <a:pt x="920" y="22"/>
                </a:lnTo>
                <a:lnTo>
                  <a:pt x="917" y="18"/>
                </a:lnTo>
                <a:lnTo>
                  <a:pt x="915" y="14"/>
                </a:lnTo>
                <a:lnTo>
                  <a:pt x="913" y="11"/>
                </a:lnTo>
                <a:lnTo>
                  <a:pt x="911" y="7"/>
                </a:lnTo>
                <a:lnTo>
                  <a:pt x="908" y="4"/>
                </a:lnTo>
                <a:lnTo>
                  <a:pt x="906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4" name="Freeform 34"/>
          <p:cNvSpPr>
            <a:spLocks/>
          </p:cNvSpPr>
          <p:nvPr/>
        </p:nvSpPr>
        <p:spPr bwMode="auto">
          <a:xfrm>
            <a:off x="7748588" y="3408363"/>
            <a:ext cx="219075" cy="153987"/>
          </a:xfrm>
          <a:custGeom>
            <a:avLst/>
            <a:gdLst>
              <a:gd name="T0" fmla="*/ 1 w 138"/>
              <a:gd name="T1" fmla="*/ 0 h 97"/>
              <a:gd name="T2" fmla="*/ 0 w 138"/>
              <a:gd name="T3" fmla="*/ 2 h 97"/>
              <a:gd name="T4" fmla="*/ 0 w 138"/>
              <a:gd name="T5" fmla="*/ 8 h 97"/>
              <a:gd name="T6" fmla="*/ 0 w 138"/>
              <a:gd name="T7" fmla="*/ 17 h 97"/>
              <a:gd name="T8" fmla="*/ 1 w 138"/>
              <a:gd name="T9" fmla="*/ 27 h 97"/>
              <a:gd name="T10" fmla="*/ 5 w 138"/>
              <a:gd name="T11" fmla="*/ 39 h 97"/>
              <a:gd name="T12" fmla="*/ 12 w 138"/>
              <a:gd name="T13" fmla="*/ 51 h 97"/>
              <a:gd name="T14" fmla="*/ 23 w 138"/>
              <a:gd name="T15" fmla="*/ 61 h 97"/>
              <a:gd name="T16" fmla="*/ 39 w 138"/>
              <a:gd name="T17" fmla="*/ 71 h 97"/>
              <a:gd name="T18" fmla="*/ 55 w 138"/>
              <a:gd name="T19" fmla="*/ 79 h 97"/>
              <a:gd name="T20" fmla="*/ 69 w 138"/>
              <a:gd name="T21" fmla="*/ 85 h 97"/>
              <a:gd name="T22" fmla="*/ 80 w 138"/>
              <a:gd name="T23" fmla="*/ 88 h 97"/>
              <a:gd name="T24" fmla="*/ 88 w 138"/>
              <a:gd name="T25" fmla="*/ 90 h 97"/>
              <a:gd name="T26" fmla="*/ 94 w 138"/>
              <a:gd name="T27" fmla="*/ 91 h 97"/>
              <a:gd name="T28" fmla="*/ 98 w 138"/>
              <a:gd name="T29" fmla="*/ 91 h 97"/>
              <a:gd name="T30" fmla="*/ 100 w 138"/>
              <a:gd name="T31" fmla="*/ 91 h 97"/>
              <a:gd name="T32" fmla="*/ 101 w 138"/>
              <a:gd name="T33" fmla="*/ 91 h 97"/>
              <a:gd name="T34" fmla="*/ 137 w 138"/>
              <a:gd name="T35" fmla="*/ 96 h 97"/>
              <a:gd name="T36" fmla="*/ 136 w 138"/>
              <a:gd name="T37" fmla="*/ 96 h 97"/>
              <a:gd name="T38" fmla="*/ 134 w 138"/>
              <a:gd name="T39" fmla="*/ 94 h 97"/>
              <a:gd name="T40" fmla="*/ 131 w 138"/>
              <a:gd name="T41" fmla="*/ 92 h 97"/>
              <a:gd name="T42" fmla="*/ 127 w 138"/>
              <a:gd name="T43" fmla="*/ 89 h 97"/>
              <a:gd name="T44" fmla="*/ 123 w 138"/>
              <a:gd name="T45" fmla="*/ 87 h 97"/>
              <a:gd name="T46" fmla="*/ 118 w 138"/>
              <a:gd name="T47" fmla="*/ 85 h 97"/>
              <a:gd name="T48" fmla="*/ 114 w 138"/>
              <a:gd name="T49" fmla="*/ 82 h 97"/>
              <a:gd name="T50" fmla="*/ 110 w 138"/>
              <a:gd name="T51" fmla="*/ 81 h 97"/>
              <a:gd name="T52" fmla="*/ 108 w 138"/>
              <a:gd name="T53" fmla="*/ 81 h 97"/>
              <a:gd name="T54" fmla="*/ 105 w 138"/>
              <a:gd name="T55" fmla="*/ 80 h 97"/>
              <a:gd name="T56" fmla="*/ 101 w 138"/>
              <a:gd name="T57" fmla="*/ 80 h 97"/>
              <a:gd name="T58" fmla="*/ 97 w 138"/>
              <a:gd name="T59" fmla="*/ 79 h 97"/>
              <a:gd name="T60" fmla="*/ 92 w 138"/>
              <a:gd name="T61" fmla="*/ 78 h 97"/>
              <a:gd name="T62" fmla="*/ 86 w 138"/>
              <a:gd name="T63" fmla="*/ 77 h 97"/>
              <a:gd name="T64" fmla="*/ 81 w 138"/>
              <a:gd name="T65" fmla="*/ 75 h 97"/>
              <a:gd name="T66" fmla="*/ 75 w 138"/>
              <a:gd name="T67" fmla="*/ 73 h 97"/>
              <a:gd name="T68" fmla="*/ 69 w 138"/>
              <a:gd name="T69" fmla="*/ 71 h 97"/>
              <a:gd name="T70" fmla="*/ 62 w 138"/>
              <a:gd name="T71" fmla="*/ 70 h 97"/>
              <a:gd name="T72" fmla="*/ 56 w 138"/>
              <a:gd name="T73" fmla="*/ 67 h 97"/>
              <a:gd name="T74" fmla="*/ 50 w 138"/>
              <a:gd name="T75" fmla="*/ 65 h 97"/>
              <a:gd name="T76" fmla="*/ 44 w 138"/>
              <a:gd name="T77" fmla="*/ 62 h 97"/>
              <a:gd name="T78" fmla="*/ 38 w 138"/>
              <a:gd name="T79" fmla="*/ 59 h 97"/>
              <a:gd name="T80" fmla="*/ 33 w 138"/>
              <a:gd name="T81" fmla="*/ 56 h 97"/>
              <a:gd name="T82" fmla="*/ 28 w 138"/>
              <a:gd name="T83" fmla="*/ 53 h 97"/>
              <a:gd name="T84" fmla="*/ 20 w 138"/>
              <a:gd name="T85" fmla="*/ 46 h 97"/>
              <a:gd name="T86" fmla="*/ 14 w 138"/>
              <a:gd name="T87" fmla="*/ 37 h 97"/>
              <a:gd name="T88" fmla="*/ 8 w 138"/>
              <a:gd name="T89" fmla="*/ 29 h 97"/>
              <a:gd name="T90" fmla="*/ 5 w 138"/>
              <a:gd name="T91" fmla="*/ 20 h 97"/>
              <a:gd name="T92" fmla="*/ 3 w 138"/>
              <a:gd name="T93" fmla="*/ 12 h 97"/>
              <a:gd name="T94" fmla="*/ 2 w 138"/>
              <a:gd name="T95" fmla="*/ 6 h 97"/>
              <a:gd name="T96" fmla="*/ 1 w 138"/>
              <a:gd name="T97" fmla="*/ 2 h 97"/>
              <a:gd name="T98" fmla="*/ 1 w 138"/>
              <a:gd name="T99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8" h="97">
                <a:moveTo>
                  <a:pt x="1" y="0"/>
                </a:moveTo>
                <a:lnTo>
                  <a:pt x="0" y="2"/>
                </a:lnTo>
                <a:lnTo>
                  <a:pt x="0" y="8"/>
                </a:lnTo>
                <a:lnTo>
                  <a:pt x="0" y="17"/>
                </a:lnTo>
                <a:lnTo>
                  <a:pt x="1" y="27"/>
                </a:lnTo>
                <a:lnTo>
                  <a:pt x="5" y="39"/>
                </a:lnTo>
                <a:lnTo>
                  <a:pt x="12" y="51"/>
                </a:lnTo>
                <a:lnTo>
                  <a:pt x="23" y="61"/>
                </a:lnTo>
                <a:lnTo>
                  <a:pt x="39" y="71"/>
                </a:lnTo>
                <a:lnTo>
                  <a:pt x="55" y="79"/>
                </a:lnTo>
                <a:lnTo>
                  <a:pt x="69" y="85"/>
                </a:lnTo>
                <a:lnTo>
                  <a:pt x="80" y="88"/>
                </a:lnTo>
                <a:lnTo>
                  <a:pt x="88" y="90"/>
                </a:lnTo>
                <a:lnTo>
                  <a:pt x="94" y="91"/>
                </a:lnTo>
                <a:lnTo>
                  <a:pt x="98" y="91"/>
                </a:lnTo>
                <a:lnTo>
                  <a:pt x="100" y="91"/>
                </a:lnTo>
                <a:lnTo>
                  <a:pt x="101" y="91"/>
                </a:lnTo>
                <a:lnTo>
                  <a:pt x="137" y="96"/>
                </a:lnTo>
                <a:lnTo>
                  <a:pt x="136" y="96"/>
                </a:lnTo>
                <a:lnTo>
                  <a:pt x="134" y="94"/>
                </a:lnTo>
                <a:lnTo>
                  <a:pt x="131" y="92"/>
                </a:lnTo>
                <a:lnTo>
                  <a:pt x="127" y="89"/>
                </a:lnTo>
                <a:lnTo>
                  <a:pt x="123" y="87"/>
                </a:lnTo>
                <a:lnTo>
                  <a:pt x="118" y="85"/>
                </a:lnTo>
                <a:lnTo>
                  <a:pt x="114" y="82"/>
                </a:lnTo>
                <a:lnTo>
                  <a:pt x="110" y="81"/>
                </a:lnTo>
                <a:lnTo>
                  <a:pt x="108" y="81"/>
                </a:lnTo>
                <a:lnTo>
                  <a:pt x="105" y="80"/>
                </a:lnTo>
                <a:lnTo>
                  <a:pt x="101" y="80"/>
                </a:lnTo>
                <a:lnTo>
                  <a:pt x="97" y="79"/>
                </a:lnTo>
                <a:lnTo>
                  <a:pt x="92" y="78"/>
                </a:lnTo>
                <a:lnTo>
                  <a:pt x="86" y="77"/>
                </a:lnTo>
                <a:lnTo>
                  <a:pt x="81" y="75"/>
                </a:lnTo>
                <a:lnTo>
                  <a:pt x="75" y="73"/>
                </a:lnTo>
                <a:lnTo>
                  <a:pt x="69" y="71"/>
                </a:lnTo>
                <a:lnTo>
                  <a:pt x="62" y="70"/>
                </a:lnTo>
                <a:lnTo>
                  <a:pt x="56" y="67"/>
                </a:lnTo>
                <a:lnTo>
                  <a:pt x="50" y="65"/>
                </a:lnTo>
                <a:lnTo>
                  <a:pt x="44" y="62"/>
                </a:lnTo>
                <a:lnTo>
                  <a:pt x="38" y="59"/>
                </a:lnTo>
                <a:lnTo>
                  <a:pt x="33" y="56"/>
                </a:lnTo>
                <a:lnTo>
                  <a:pt x="28" y="53"/>
                </a:lnTo>
                <a:lnTo>
                  <a:pt x="20" y="46"/>
                </a:lnTo>
                <a:lnTo>
                  <a:pt x="14" y="37"/>
                </a:lnTo>
                <a:lnTo>
                  <a:pt x="8" y="29"/>
                </a:lnTo>
                <a:lnTo>
                  <a:pt x="5" y="20"/>
                </a:lnTo>
                <a:lnTo>
                  <a:pt x="3" y="12"/>
                </a:lnTo>
                <a:lnTo>
                  <a:pt x="2" y="6"/>
                </a:lnTo>
                <a:lnTo>
                  <a:pt x="1" y="2"/>
                </a:lnTo>
                <a:lnTo>
                  <a:pt x="1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5" name="Freeform 35"/>
          <p:cNvSpPr>
            <a:spLocks/>
          </p:cNvSpPr>
          <p:nvPr/>
        </p:nvSpPr>
        <p:spPr bwMode="auto">
          <a:xfrm>
            <a:off x="7977188" y="3409950"/>
            <a:ext cx="82550" cy="382588"/>
          </a:xfrm>
          <a:custGeom>
            <a:avLst/>
            <a:gdLst>
              <a:gd name="T0" fmla="*/ 1 w 52"/>
              <a:gd name="T1" fmla="*/ 0 h 241"/>
              <a:gd name="T2" fmla="*/ 9 w 52"/>
              <a:gd name="T3" fmla="*/ 3 h 241"/>
              <a:gd name="T4" fmla="*/ 20 w 52"/>
              <a:gd name="T5" fmla="*/ 9 h 241"/>
              <a:gd name="T6" fmla="*/ 31 w 52"/>
              <a:gd name="T7" fmla="*/ 21 h 241"/>
              <a:gd name="T8" fmla="*/ 35 w 52"/>
              <a:gd name="T9" fmla="*/ 39 h 241"/>
              <a:gd name="T10" fmla="*/ 37 w 52"/>
              <a:gd name="T11" fmla="*/ 51 h 241"/>
              <a:gd name="T12" fmla="*/ 37 w 52"/>
              <a:gd name="T13" fmla="*/ 57 h 241"/>
              <a:gd name="T14" fmla="*/ 36 w 52"/>
              <a:gd name="T15" fmla="*/ 60 h 241"/>
              <a:gd name="T16" fmla="*/ 40 w 52"/>
              <a:gd name="T17" fmla="*/ 66 h 241"/>
              <a:gd name="T18" fmla="*/ 47 w 52"/>
              <a:gd name="T19" fmla="*/ 79 h 241"/>
              <a:gd name="T20" fmla="*/ 50 w 52"/>
              <a:gd name="T21" fmla="*/ 93 h 241"/>
              <a:gd name="T22" fmla="*/ 51 w 52"/>
              <a:gd name="T23" fmla="*/ 107 h 241"/>
              <a:gd name="T24" fmla="*/ 49 w 52"/>
              <a:gd name="T25" fmla="*/ 122 h 241"/>
              <a:gd name="T26" fmla="*/ 46 w 52"/>
              <a:gd name="T27" fmla="*/ 137 h 241"/>
              <a:gd name="T28" fmla="*/ 42 w 52"/>
              <a:gd name="T29" fmla="*/ 151 h 241"/>
              <a:gd name="T30" fmla="*/ 37 w 52"/>
              <a:gd name="T31" fmla="*/ 165 h 241"/>
              <a:gd name="T32" fmla="*/ 36 w 52"/>
              <a:gd name="T33" fmla="*/ 180 h 241"/>
              <a:gd name="T34" fmla="*/ 38 w 52"/>
              <a:gd name="T35" fmla="*/ 198 h 241"/>
              <a:gd name="T36" fmla="*/ 35 w 52"/>
              <a:gd name="T37" fmla="*/ 215 h 241"/>
              <a:gd name="T38" fmla="*/ 29 w 52"/>
              <a:gd name="T39" fmla="*/ 231 h 241"/>
              <a:gd name="T40" fmla="*/ 29 w 52"/>
              <a:gd name="T41" fmla="*/ 228 h 241"/>
              <a:gd name="T42" fmla="*/ 32 w 52"/>
              <a:gd name="T43" fmla="*/ 210 h 241"/>
              <a:gd name="T44" fmla="*/ 31 w 52"/>
              <a:gd name="T45" fmla="*/ 194 h 241"/>
              <a:gd name="T46" fmla="*/ 26 w 52"/>
              <a:gd name="T47" fmla="*/ 176 h 241"/>
              <a:gd name="T48" fmla="*/ 24 w 52"/>
              <a:gd name="T49" fmla="*/ 160 h 241"/>
              <a:gd name="T50" fmla="*/ 29 w 52"/>
              <a:gd name="T51" fmla="*/ 148 h 241"/>
              <a:gd name="T52" fmla="*/ 34 w 52"/>
              <a:gd name="T53" fmla="*/ 135 h 241"/>
              <a:gd name="T54" fmla="*/ 38 w 52"/>
              <a:gd name="T55" fmla="*/ 123 h 241"/>
              <a:gd name="T56" fmla="*/ 41 w 52"/>
              <a:gd name="T57" fmla="*/ 110 h 241"/>
              <a:gd name="T58" fmla="*/ 42 w 52"/>
              <a:gd name="T59" fmla="*/ 97 h 241"/>
              <a:gd name="T60" fmla="*/ 40 w 52"/>
              <a:gd name="T61" fmla="*/ 85 h 241"/>
              <a:gd name="T62" fmla="*/ 35 w 52"/>
              <a:gd name="T63" fmla="*/ 73 h 241"/>
              <a:gd name="T64" fmla="*/ 29 w 52"/>
              <a:gd name="T65" fmla="*/ 67 h 241"/>
              <a:gd name="T66" fmla="*/ 26 w 52"/>
              <a:gd name="T67" fmla="*/ 65 h 241"/>
              <a:gd name="T68" fmla="*/ 22 w 52"/>
              <a:gd name="T69" fmla="*/ 64 h 241"/>
              <a:gd name="T70" fmla="*/ 18 w 52"/>
              <a:gd name="T71" fmla="*/ 62 h 241"/>
              <a:gd name="T72" fmla="*/ 22 w 52"/>
              <a:gd name="T73" fmla="*/ 52 h 241"/>
              <a:gd name="T74" fmla="*/ 26 w 52"/>
              <a:gd name="T75" fmla="*/ 34 h 241"/>
              <a:gd name="T76" fmla="*/ 21 w 52"/>
              <a:gd name="T77" fmla="*/ 19 h 241"/>
              <a:gd name="T78" fmla="*/ 9 w 52"/>
              <a:gd name="T79" fmla="*/ 6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" h="241">
                <a:moveTo>
                  <a:pt x="0" y="0"/>
                </a:moveTo>
                <a:lnTo>
                  <a:pt x="1" y="0"/>
                </a:lnTo>
                <a:lnTo>
                  <a:pt x="4" y="1"/>
                </a:lnTo>
                <a:lnTo>
                  <a:pt x="9" y="3"/>
                </a:lnTo>
                <a:lnTo>
                  <a:pt x="15" y="5"/>
                </a:lnTo>
                <a:lnTo>
                  <a:pt x="20" y="9"/>
                </a:lnTo>
                <a:lnTo>
                  <a:pt x="26" y="15"/>
                </a:lnTo>
                <a:lnTo>
                  <a:pt x="31" y="21"/>
                </a:lnTo>
                <a:lnTo>
                  <a:pt x="34" y="30"/>
                </a:lnTo>
                <a:lnTo>
                  <a:pt x="35" y="39"/>
                </a:lnTo>
                <a:lnTo>
                  <a:pt x="36" y="46"/>
                </a:lnTo>
                <a:lnTo>
                  <a:pt x="37" y="51"/>
                </a:lnTo>
                <a:lnTo>
                  <a:pt x="37" y="55"/>
                </a:lnTo>
                <a:lnTo>
                  <a:pt x="37" y="57"/>
                </a:lnTo>
                <a:lnTo>
                  <a:pt x="37" y="59"/>
                </a:lnTo>
                <a:lnTo>
                  <a:pt x="36" y="60"/>
                </a:lnTo>
                <a:lnTo>
                  <a:pt x="36" y="60"/>
                </a:lnTo>
                <a:lnTo>
                  <a:pt x="40" y="66"/>
                </a:lnTo>
                <a:lnTo>
                  <a:pt x="44" y="72"/>
                </a:lnTo>
                <a:lnTo>
                  <a:pt x="47" y="79"/>
                </a:lnTo>
                <a:lnTo>
                  <a:pt x="49" y="86"/>
                </a:lnTo>
                <a:lnTo>
                  <a:pt x="50" y="93"/>
                </a:lnTo>
                <a:lnTo>
                  <a:pt x="51" y="100"/>
                </a:lnTo>
                <a:lnTo>
                  <a:pt x="51" y="107"/>
                </a:lnTo>
                <a:lnTo>
                  <a:pt x="50" y="115"/>
                </a:lnTo>
                <a:lnTo>
                  <a:pt x="49" y="122"/>
                </a:lnTo>
                <a:lnTo>
                  <a:pt x="48" y="130"/>
                </a:lnTo>
                <a:lnTo>
                  <a:pt x="46" y="137"/>
                </a:lnTo>
                <a:lnTo>
                  <a:pt x="44" y="144"/>
                </a:lnTo>
                <a:lnTo>
                  <a:pt x="42" y="151"/>
                </a:lnTo>
                <a:lnTo>
                  <a:pt x="39" y="158"/>
                </a:lnTo>
                <a:lnTo>
                  <a:pt x="37" y="165"/>
                </a:lnTo>
                <a:lnTo>
                  <a:pt x="34" y="171"/>
                </a:lnTo>
                <a:lnTo>
                  <a:pt x="36" y="180"/>
                </a:lnTo>
                <a:lnTo>
                  <a:pt x="38" y="189"/>
                </a:lnTo>
                <a:lnTo>
                  <a:pt x="38" y="198"/>
                </a:lnTo>
                <a:lnTo>
                  <a:pt x="37" y="207"/>
                </a:lnTo>
                <a:lnTo>
                  <a:pt x="35" y="215"/>
                </a:lnTo>
                <a:lnTo>
                  <a:pt x="32" y="223"/>
                </a:lnTo>
                <a:lnTo>
                  <a:pt x="29" y="231"/>
                </a:lnTo>
                <a:lnTo>
                  <a:pt x="24" y="240"/>
                </a:lnTo>
                <a:lnTo>
                  <a:pt x="29" y="228"/>
                </a:lnTo>
                <a:lnTo>
                  <a:pt x="31" y="218"/>
                </a:lnTo>
                <a:lnTo>
                  <a:pt x="32" y="210"/>
                </a:lnTo>
                <a:lnTo>
                  <a:pt x="33" y="202"/>
                </a:lnTo>
                <a:lnTo>
                  <a:pt x="31" y="194"/>
                </a:lnTo>
                <a:lnTo>
                  <a:pt x="29" y="185"/>
                </a:lnTo>
                <a:lnTo>
                  <a:pt x="26" y="176"/>
                </a:lnTo>
                <a:lnTo>
                  <a:pt x="21" y="165"/>
                </a:lnTo>
                <a:lnTo>
                  <a:pt x="24" y="160"/>
                </a:lnTo>
                <a:lnTo>
                  <a:pt x="26" y="154"/>
                </a:lnTo>
                <a:lnTo>
                  <a:pt x="29" y="148"/>
                </a:lnTo>
                <a:lnTo>
                  <a:pt x="31" y="142"/>
                </a:lnTo>
                <a:lnTo>
                  <a:pt x="34" y="135"/>
                </a:lnTo>
                <a:lnTo>
                  <a:pt x="36" y="129"/>
                </a:lnTo>
                <a:lnTo>
                  <a:pt x="38" y="123"/>
                </a:lnTo>
                <a:lnTo>
                  <a:pt x="39" y="116"/>
                </a:lnTo>
                <a:lnTo>
                  <a:pt x="41" y="110"/>
                </a:lnTo>
                <a:lnTo>
                  <a:pt x="42" y="103"/>
                </a:lnTo>
                <a:lnTo>
                  <a:pt x="42" y="97"/>
                </a:lnTo>
                <a:lnTo>
                  <a:pt x="41" y="90"/>
                </a:lnTo>
                <a:lnTo>
                  <a:pt x="40" y="85"/>
                </a:lnTo>
                <a:lnTo>
                  <a:pt x="38" y="79"/>
                </a:lnTo>
                <a:lnTo>
                  <a:pt x="35" y="73"/>
                </a:lnTo>
                <a:lnTo>
                  <a:pt x="31" y="67"/>
                </a:lnTo>
                <a:lnTo>
                  <a:pt x="29" y="67"/>
                </a:lnTo>
                <a:lnTo>
                  <a:pt x="28" y="66"/>
                </a:lnTo>
                <a:lnTo>
                  <a:pt x="26" y="65"/>
                </a:lnTo>
                <a:lnTo>
                  <a:pt x="24" y="65"/>
                </a:lnTo>
                <a:lnTo>
                  <a:pt x="22" y="64"/>
                </a:lnTo>
                <a:lnTo>
                  <a:pt x="20" y="63"/>
                </a:lnTo>
                <a:lnTo>
                  <a:pt x="18" y="62"/>
                </a:lnTo>
                <a:lnTo>
                  <a:pt x="17" y="62"/>
                </a:lnTo>
                <a:lnTo>
                  <a:pt x="22" y="52"/>
                </a:lnTo>
                <a:lnTo>
                  <a:pt x="25" y="42"/>
                </a:lnTo>
                <a:lnTo>
                  <a:pt x="26" y="34"/>
                </a:lnTo>
                <a:lnTo>
                  <a:pt x="25" y="26"/>
                </a:lnTo>
                <a:lnTo>
                  <a:pt x="21" y="19"/>
                </a:lnTo>
                <a:lnTo>
                  <a:pt x="16" y="12"/>
                </a:lnTo>
                <a:lnTo>
                  <a:pt x="9" y="6"/>
                </a:lnTo>
                <a:lnTo>
                  <a:pt x="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6" name="Freeform 36"/>
          <p:cNvSpPr>
            <a:spLocks/>
          </p:cNvSpPr>
          <p:nvPr/>
        </p:nvSpPr>
        <p:spPr bwMode="auto">
          <a:xfrm>
            <a:off x="7994650" y="3819525"/>
            <a:ext cx="39688" cy="387350"/>
          </a:xfrm>
          <a:custGeom>
            <a:avLst/>
            <a:gdLst>
              <a:gd name="T0" fmla="*/ 12 w 25"/>
              <a:gd name="T1" fmla="*/ 55 h 244"/>
              <a:gd name="T2" fmla="*/ 12 w 25"/>
              <a:gd name="T3" fmla="*/ 91 h 244"/>
              <a:gd name="T4" fmla="*/ 15 w 25"/>
              <a:gd name="T5" fmla="*/ 98 h 244"/>
              <a:gd name="T6" fmla="*/ 19 w 25"/>
              <a:gd name="T7" fmla="*/ 110 h 244"/>
              <a:gd name="T8" fmla="*/ 22 w 25"/>
              <a:gd name="T9" fmla="*/ 123 h 244"/>
              <a:gd name="T10" fmla="*/ 22 w 25"/>
              <a:gd name="T11" fmla="*/ 134 h 244"/>
              <a:gd name="T12" fmla="*/ 21 w 25"/>
              <a:gd name="T13" fmla="*/ 143 h 244"/>
              <a:gd name="T14" fmla="*/ 18 w 25"/>
              <a:gd name="T15" fmla="*/ 151 h 244"/>
              <a:gd name="T16" fmla="*/ 17 w 25"/>
              <a:gd name="T17" fmla="*/ 155 h 244"/>
              <a:gd name="T18" fmla="*/ 17 w 25"/>
              <a:gd name="T19" fmla="*/ 156 h 244"/>
              <a:gd name="T20" fmla="*/ 20 w 25"/>
              <a:gd name="T21" fmla="*/ 161 h 244"/>
              <a:gd name="T22" fmla="*/ 23 w 25"/>
              <a:gd name="T23" fmla="*/ 172 h 244"/>
              <a:gd name="T24" fmla="*/ 23 w 25"/>
              <a:gd name="T25" fmla="*/ 187 h 244"/>
              <a:gd name="T26" fmla="*/ 18 w 25"/>
              <a:gd name="T27" fmla="*/ 206 h 244"/>
              <a:gd name="T28" fmla="*/ 17 w 25"/>
              <a:gd name="T29" fmla="*/ 223 h 244"/>
              <a:gd name="T30" fmla="*/ 19 w 25"/>
              <a:gd name="T31" fmla="*/ 235 h 244"/>
              <a:gd name="T32" fmla="*/ 21 w 25"/>
              <a:gd name="T33" fmla="*/ 242 h 244"/>
              <a:gd name="T34" fmla="*/ 21 w 25"/>
              <a:gd name="T35" fmla="*/ 243 h 244"/>
              <a:gd name="T36" fmla="*/ 18 w 25"/>
              <a:gd name="T37" fmla="*/ 242 h 244"/>
              <a:gd name="T38" fmla="*/ 15 w 25"/>
              <a:gd name="T39" fmla="*/ 240 h 244"/>
              <a:gd name="T40" fmla="*/ 10 w 25"/>
              <a:gd name="T41" fmla="*/ 232 h 244"/>
              <a:gd name="T42" fmla="*/ 8 w 25"/>
              <a:gd name="T43" fmla="*/ 218 h 244"/>
              <a:gd name="T44" fmla="*/ 11 w 25"/>
              <a:gd name="T45" fmla="*/ 205 h 244"/>
              <a:gd name="T46" fmla="*/ 17 w 25"/>
              <a:gd name="T47" fmla="*/ 193 h 244"/>
              <a:gd name="T48" fmla="*/ 18 w 25"/>
              <a:gd name="T49" fmla="*/ 181 h 244"/>
              <a:gd name="T50" fmla="*/ 10 w 25"/>
              <a:gd name="T51" fmla="*/ 169 h 244"/>
              <a:gd name="T52" fmla="*/ 4 w 25"/>
              <a:gd name="T53" fmla="*/ 159 h 244"/>
              <a:gd name="T54" fmla="*/ 2 w 25"/>
              <a:gd name="T55" fmla="*/ 149 h 244"/>
              <a:gd name="T56" fmla="*/ 3 w 25"/>
              <a:gd name="T57" fmla="*/ 138 h 244"/>
              <a:gd name="T58" fmla="*/ 6 w 25"/>
              <a:gd name="T59" fmla="*/ 127 h 244"/>
              <a:gd name="T60" fmla="*/ 8 w 25"/>
              <a:gd name="T61" fmla="*/ 117 h 244"/>
              <a:gd name="T62" fmla="*/ 8 w 25"/>
              <a:gd name="T63" fmla="*/ 110 h 244"/>
              <a:gd name="T64" fmla="*/ 5 w 25"/>
              <a:gd name="T65" fmla="*/ 102 h 244"/>
              <a:gd name="T66" fmla="*/ 1 w 25"/>
              <a:gd name="T67" fmla="*/ 93 h 244"/>
              <a:gd name="T68" fmla="*/ 0 w 25"/>
              <a:gd name="T69" fmla="*/ 84 h 244"/>
              <a:gd name="T70" fmla="*/ 1 w 25"/>
              <a:gd name="T71" fmla="*/ 76 h 244"/>
              <a:gd name="T72" fmla="*/ 3 w 25"/>
              <a:gd name="T73" fmla="*/ 66 h 244"/>
              <a:gd name="T74" fmla="*/ 5 w 25"/>
              <a:gd name="T75" fmla="*/ 55 h 244"/>
              <a:gd name="T76" fmla="*/ 9 w 25"/>
              <a:gd name="T77" fmla="*/ 36 h 244"/>
              <a:gd name="T78" fmla="*/ 13 w 25"/>
              <a:gd name="T79" fmla="*/ 16 h 244"/>
              <a:gd name="T80" fmla="*/ 16 w 25"/>
              <a:gd name="T81" fmla="*/ 2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5" h="244">
                <a:moveTo>
                  <a:pt x="16" y="0"/>
                </a:moveTo>
                <a:lnTo>
                  <a:pt x="12" y="55"/>
                </a:lnTo>
                <a:lnTo>
                  <a:pt x="12" y="90"/>
                </a:lnTo>
                <a:lnTo>
                  <a:pt x="12" y="91"/>
                </a:lnTo>
                <a:lnTo>
                  <a:pt x="14" y="94"/>
                </a:lnTo>
                <a:lnTo>
                  <a:pt x="15" y="98"/>
                </a:lnTo>
                <a:lnTo>
                  <a:pt x="18" y="104"/>
                </a:lnTo>
                <a:lnTo>
                  <a:pt x="19" y="110"/>
                </a:lnTo>
                <a:lnTo>
                  <a:pt x="21" y="116"/>
                </a:lnTo>
                <a:lnTo>
                  <a:pt x="22" y="123"/>
                </a:lnTo>
                <a:lnTo>
                  <a:pt x="23" y="129"/>
                </a:lnTo>
                <a:lnTo>
                  <a:pt x="22" y="134"/>
                </a:lnTo>
                <a:lnTo>
                  <a:pt x="22" y="139"/>
                </a:lnTo>
                <a:lnTo>
                  <a:pt x="21" y="143"/>
                </a:lnTo>
                <a:lnTo>
                  <a:pt x="19" y="148"/>
                </a:lnTo>
                <a:lnTo>
                  <a:pt x="18" y="151"/>
                </a:lnTo>
                <a:lnTo>
                  <a:pt x="17" y="153"/>
                </a:lnTo>
                <a:lnTo>
                  <a:pt x="17" y="155"/>
                </a:lnTo>
                <a:lnTo>
                  <a:pt x="16" y="155"/>
                </a:lnTo>
                <a:lnTo>
                  <a:pt x="17" y="156"/>
                </a:lnTo>
                <a:lnTo>
                  <a:pt x="18" y="158"/>
                </a:lnTo>
                <a:lnTo>
                  <a:pt x="20" y="161"/>
                </a:lnTo>
                <a:lnTo>
                  <a:pt x="22" y="166"/>
                </a:lnTo>
                <a:lnTo>
                  <a:pt x="23" y="172"/>
                </a:lnTo>
                <a:lnTo>
                  <a:pt x="24" y="179"/>
                </a:lnTo>
                <a:lnTo>
                  <a:pt x="23" y="187"/>
                </a:lnTo>
                <a:lnTo>
                  <a:pt x="21" y="196"/>
                </a:lnTo>
                <a:lnTo>
                  <a:pt x="18" y="206"/>
                </a:lnTo>
                <a:lnTo>
                  <a:pt x="17" y="215"/>
                </a:lnTo>
                <a:lnTo>
                  <a:pt x="17" y="223"/>
                </a:lnTo>
                <a:lnTo>
                  <a:pt x="18" y="230"/>
                </a:lnTo>
                <a:lnTo>
                  <a:pt x="19" y="235"/>
                </a:lnTo>
                <a:lnTo>
                  <a:pt x="20" y="239"/>
                </a:lnTo>
                <a:lnTo>
                  <a:pt x="21" y="242"/>
                </a:lnTo>
                <a:lnTo>
                  <a:pt x="22" y="243"/>
                </a:lnTo>
                <a:lnTo>
                  <a:pt x="21" y="243"/>
                </a:lnTo>
                <a:lnTo>
                  <a:pt x="20" y="243"/>
                </a:lnTo>
                <a:lnTo>
                  <a:pt x="18" y="242"/>
                </a:lnTo>
                <a:lnTo>
                  <a:pt x="17" y="242"/>
                </a:lnTo>
                <a:lnTo>
                  <a:pt x="15" y="240"/>
                </a:lnTo>
                <a:lnTo>
                  <a:pt x="12" y="236"/>
                </a:lnTo>
                <a:lnTo>
                  <a:pt x="10" y="232"/>
                </a:lnTo>
                <a:lnTo>
                  <a:pt x="8" y="225"/>
                </a:lnTo>
                <a:lnTo>
                  <a:pt x="8" y="218"/>
                </a:lnTo>
                <a:lnTo>
                  <a:pt x="9" y="211"/>
                </a:lnTo>
                <a:lnTo>
                  <a:pt x="11" y="205"/>
                </a:lnTo>
                <a:lnTo>
                  <a:pt x="14" y="198"/>
                </a:lnTo>
                <a:lnTo>
                  <a:pt x="17" y="193"/>
                </a:lnTo>
                <a:lnTo>
                  <a:pt x="18" y="187"/>
                </a:lnTo>
                <a:lnTo>
                  <a:pt x="18" y="181"/>
                </a:lnTo>
                <a:lnTo>
                  <a:pt x="14" y="175"/>
                </a:lnTo>
                <a:lnTo>
                  <a:pt x="10" y="169"/>
                </a:lnTo>
                <a:lnTo>
                  <a:pt x="7" y="164"/>
                </a:lnTo>
                <a:lnTo>
                  <a:pt x="4" y="159"/>
                </a:lnTo>
                <a:lnTo>
                  <a:pt x="3" y="153"/>
                </a:lnTo>
                <a:lnTo>
                  <a:pt x="2" y="149"/>
                </a:lnTo>
                <a:lnTo>
                  <a:pt x="3" y="143"/>
                </a:lnTo>
                <a:lnTo>
                  <a:pt x="3" y="138"/>
                </a:lnTo>
                <a:lnTo>
                  <a:pt x="5" y="132"/>
                </a:lnTo>
                <a:lnTo>
                  <a:pt x="6" y="127"/>
                </a:lnTo>
                <a:lnTo>
                  <a:pt x="7" y="122"/>
                </a:lnTo>
                <a:lnTo>
                  <a:pt x="8" y="117"/>
                </a:lnTo>
                <a:lnTo>
                  <a:pt x="8" y="114"/>
                </a:lnTo>
                <a:lnTo>
                  <a:pt x="8" y="110"/>
                </a:lnTo>
                <a:lnTo>
                  <a:pt x="7" y="106"/>
                </a:lnTo>
                <a:lnTo>
                  <a:pt x="5" y="102"/>
                </a:lnTo>
                <a:lnTo>
                  <a:pt x="3" y="98"/>
                </a:lnTo>
                <a:lnTo>
                  <a:pt x="1" y="93"/>
                </a:lnTo>
                <a:lnTo>
                  <a:pt x="0" y="89"/>
                </a:lnTo>
                <a:lnTo>
                  <a:pt x="0" y="84"/>
                </a:lnTo>
                <a:lnTo>
                  <a:pt x="1" y="80"/>
                </a:lnTo>
                <a:lnTo>
                  <a:pt x="1" y="76"/>
                </a:lnTo>
                <a:lnTo>
                  <a:pt x="2" y="71"/>
                </a:lnTo>
                <a:lnTo>
                  <a:pt x="3" y="66"/>
                </a:lnTo>
                <a:lnTo>
                  <a:pt x="4" y="61"/>
                </a:lnTo>
                <a:lnTo>
                  <a:pt x="5" y="55"/>
                </a:lnTo>
                <a:lnTo>
                  <a:pt x="7" y="46"/>
                </a:lnTo>
                <a:lnTo>
                  <a:pt x="9" y="36"/>
                </a:lnTo>
                <a:lnTo>
                  <a:pt x="11" y="26"/>
                </a:lnTo>
                <a:lnTo>
                  <a:pt x="13" y="16"/>
                </a:lnTo>
                <a:lnTo>
                  <a:pt x="15" y="8"/>
                </a:lnTo>
                <a:lnTo>
                  <a:pt x="16" y="2"/>
                </a:lnTo>
                <a:lnTo>
                  <a:pt x="16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7" name="Freeform 37"/>
          <p:cNvSpPr>
            <a:spLocks/>
          </p:cNvSpPr>
          <p:nvPr/>
        </p:nvSpPr>
        <p:spPr bwMode="auto">
          <a:xfrm>
            <a:off x="8089900" y="3194050"/>
            <a:ext cx="49213" cy="98425"/>
          </a:xfrm>
          <a:custGeom>
            <a:avLst/>
            <a:gdLst>
              <a:gd name="T0" fmla="*/ 30 w 31"/>
              <a:gd name="T1" fmla="*/ 0 h 62"/>
              <a:gd name="T2" fmla="*/ 30 w 31"/>
              <a:gd name="T3" fmla="*/ 7 h 62"/>
              <a:gd name="T4" fmla="*/ 29 w 31"/>
              <a:gd name="T5" fmla="*/ 16 h 62"/>
              <a:gd name="T6" fmla="*/ 27 w 31"/>
              <a:gd name="T7" fmla="*/ 26 h 62"/>
              <a:gd name="T8" fmla="*/ 23 w 31"/>
              <a:gd name="T9" fmla="*/ 36 h 62"/>
              <a:gd name="T10" fmla="*/ 19 w 31"/>
              <a:gd name="T11" fmla="*/ 46 h 62"/>
              <a:gd name="T12" fmla="*/ 13 w 31"/>
              <a:gd name="T13" fmla="*/ 53 h 62"/>
              <a:gd name="T14" fmla="*/ 7 w 31"/>
              <a:gd name="T15" fmla="*/ 59 h 62"/>
              <a:gd name="T16" fmla="*/ 0 w 31"/>
              <a:gd name="T17" fmla="*/ 61 h 62"/>
              <a:gd name="T18" fmla="*/ 1 w 31"/>
              <a:gd name="T19" fmla="*/ 51 h 62"/>
              <a:gd name="T20" fmla="*/ 4 w 31"/>
              <a:gd name="T21" fmla="*/ 43 h 62"/>
              <a:gd name="T22" fmla="*/ 6 w 31"/>
              <a:gd name="T23" fmla="*/ 35 h 62"/>
              <a:gd name="T24" fmla="*/ 10 w 31"/>
              <a:gd name="T25" fmla="*/ 28 h 62"/>
              <a:gd name="T26" fmla="*/ 14 w 31"/>
              <a:gd name="T27" fmla="*/ 21 h 62"/>
              <a:gd name="T28" fmla="*/ 19 w 31"/>
              <a:gd name="T29" fmla="*/ 14 h 62"/>
              <a:gd name="T30" fmla="*/ 24 w 31"/>
              <a:gd name="T31" fmla="*/ 7 h 62"/>
              <a:gd name="T32" fmla="*/ 30 w 31"/>
              <a:gd name="T3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" h="62">
                <a:moveTo>
                  <a:pt x="30" y="0"/>
                </a:moveTo>
                <a:lnTo>
                  <a:pt x="30" y="7"/>
                </a:lnTo>
                <a:lnTo>
                  <a:pt x="29" y="16"/>
                </a:lnTo>
                <a:lnTo>
                  <a:pt x="27" y="26"/>
                </a:lnTo>
                <a:lnTo>
                  <a:pt x="23" y="36"/>
                </a:lnTo>
                <a:lnTo>
                  <a:pt x="19" y="46"/>
                </a:lnTo>
                <a:lnTo>
                  <a:pt x="13" y="53"/>
                </a:lnTo>
                <a:lnTo>
                  <a:pt x="7" y="59"/>
                </a:lnTo>
                <a:lnTo>
                  <a:pt x="0" y="61"/>
                </a:lnTo>
                <a:lnTo>
                  <a:pt x="1" y="51"/>
                </a:lnTo>
                <a:lnTo>
                  <a:pt x="4" y="43"/>
                </a:lnTo>
                <a:lnTo>
                  <a:pt x="6" y="35"/>
                </a:lnTo>
                <a:lnTo>
                  <a:pt x="10" y="28"/>
                </a:lnTo>
                <a:lnTo>
                  <a:pt x="14" y="21"/>
                </a:lnTo>
                <a:lnTo>
                  <a:pt x="19" y="14"/>
                </a:lnTo>
                <a:lnTo>
                  <a:pt x="24" y="7"/>
                </a:lnTo>
                <a:lnTo>
                  <a:pt x="3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8" name="Freeform 38"/>
          <p:cNvSpPr>
            <a:spLocks/>
          </p:cNvSpPr>
          <p:nvPr/>
        </p:nvSpPr>
        <p:spPr bwMode="auto">
          <a:xfrm>
            <a:off x="8537575" y="3346450"/>
            <a:ext cx="36513" cy="88900"/>
          </a:xfrm>
          <a:custGeom>
            <a:avLst/>
            <a:gdLst>
              <a:gd name="T0" fmla="*/ 15 w 24"/>
              <a:gd name="T1" fmla="*/ 3 h 56"/>
              <a:gd name="T2" fmla="*/ 15 w 24"/>
              <a:gd name="T3" fmla="*/ 3 h 56"/>
              <a:gd name="T4" fmla="*/ 13 w 24"/>
              <a:gd name="T5" fmla="*/ 2 h 56"/>
              <a:gd name="T6" fmla="*/ 11 w 24"/>
              <a:gd name="T7" fmla="*/ 0 h 56"/>
              <a:gd name="T8" fmla="*/ 9 w 24"/>
              <a:gd name="T9" fmla="*/ 0 h 56"/>
              <a:gd name="T10" fmla="*/ 6 w 24"/>
              <a:gd name="T11" fmla="*/ 0 h 56"/>
              <a:gd name="T12" fmla="*/ 4 w 24"/>
              <a:gd name="T13" fmla="*/ 0 h 56"/>
              <a:gd name="T14" fmla="*/ 1 w 24"/>
              <a:gd name="T15" fmla="*/ 3 h 56"/>
              <a:gd name="T16" fmla="*/ 0 w 24"/>
              <a:gd name="T17" fmla="*/ 8 h 56"/>
              <a:gd name="T18" fmla="*/ 0 w 24"/>
              <a:gd name="T19" fmla="*/ 13 h 56"/>
              <a:gd name="T20" fmla="*/ 0 w 24"/>
              <a:gd name="T21" fmla="*/ 19 h 56"/>
              <a:gd name="T22" fmla="*/ 1 w 24"/>
              <a:gd name="T23" fmla="*/ 26 h 56"/>
              <a:gd name="T24" fmla="*/ 3 w 24"/>
              <a:gd name="T25" fmla="*/ 32 h 56"/>
              <a:gd name="T26" fmla="*/ 6 w 24"/>
              <a:gd name="T27" fmla="*/ 37 h 56"/>
              <a:gd name="T28" fmla="*/ 9 w 24"/>
              <a:gd name="T29" fmla="*/ 42 h 56"/>
              <a:gd name="T30" fmla="*/ 11 w 24"/>
              <a:gd name="T31" fmla="*/ 47 h 56"/>
              <a:gd name="T32" fmla="*/ 14 w 24"/>
              <a:gd name="T33" fmla="*/ 50 h 56"/>
              <a:gd name="T34" fmla="*/ 19 w 24"/>
              <a:gd name="T35" fmla="*/ 55 h 56"/>
              <a:gd name="T36" fmla="*/ 22 w 24"/>
              <a:gd name="T37" fmla="*/ 54 h 56"/>
              <a:gd name="T38" fmla="*/ 23 w 24"/>
              <a:gd name="T39" fmla="*/ 49 h 56"/>
              <a:gd name="T40" fmla="*/ 22 w 24"/>
              <a:gd name="T41" fmla="*/ 43 h 56"/>
              <a:gd name="T42" fmla="*/ 21 w 24"/>
              <a:gd name="T43" fmla="*/ 35 h 56"/>
              <a:gd name="T44" fmla="*/ 19 w 24"/>
              <a:gd name="T45" fmla="*/ 27 h 56"/>
              <a:gd name="T46" fmla="*/ 18 w 24"/>
              <a:gd name="T47" fmla="*/ 22 h 56"/>
              <a:gd name="T48" fmla="*/ 17 w 24"/>
              <a:gd name="T49" fmla="*/ 18 h 56"/>
              <a:gd name="T50" fmla="*/ 17 w 24"/>
              <a:gd name="T51" fmla="*/ 17 h 56"/>
              <a:gd name="T52" fmla="*/ 17 w 24"/>
              <a:gd name="T53" fmla="*/ 15 h 56"/>
              <a:gd name="T54" fmla="*/ 16 w 24"/>
              <a:gd name="T55" fmla="*/ 13 h 56"/>
              <a:gd name="T56" fmla="*/ 16 w 24"/>
              <a:gd name="T57" fmla="*/ 11 h 56"/>
              <a:gd name="T58" fmla="*/ 16 w 24"/>
              <a:gd name="T59" fmla="*/ 9 h 56"/>
              <a:gd name="T60" fmla="*/ 16 w 24"/>
              <a:gd name="T61" fmla="*/ 7 h 56"/>
              <a:gd name="T62" fmla="*/ 15 w 24"/>
              <a:gd name="T63" fmla="*/ 5 h 56"/>
              <a:gd name="T64" fmla="*/ 15 w 24"/>
              <a:gd name="T65" fmla="*/ 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" h="56">
                <a:moveTo>
                  <a:pt x="15" y="3"/>
                </a:moveTo>
                <a:lnTo>
                  <a:pt x="15" y="3"/>
                </a:lnTo>
                <a:lnTo>
                  <a:pt x="13" y="2"/>
                </a:lnTo>
                <a:lnTo>
                  <a:pt x="11" y="0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1" y="3"/>
                </a:lnTo>
                <a:lnTo>
                  <a:pt x="0" y="8"/>
                </a:lnTo>
                <a:lnTo>
                  <a:pt x="0" y="13"/>
                </a:lnTo>
                <a:lnTo>
                  <a:pt x="0" y="19"/>
                </a:lnTo>
                <a:lnTo>
                  <a:pt x="1" y="26"/>
                </a:lnTo>
                <a:lnTo>
                  <a:pt x="3" y="32"/>
                </a:lnTo>
                <a:lnTo>
                  <a:pt x="6" y="37"/>
                </a:lnTo>
                <a:lnTo>
                  <a:pt x="9" y="42"/>
                </a:lnTo>
                <a:lnTo>
                  <a:pt x="11" y="47"/>
                </a:lnTo>
                <a:lnTo>
                  <a:pt x="14" y="50"/>
                </a:lnTo>
                <a:lnTo>
                  <a:pt x="19" y="55"/>
                </a:lnTo>
                <a:lnTo>
                  <a:pt x="22" y="54"/>
                </a:lnTo>
                <a:lnTo>
                  <a:pt x="23" y="49"/>
                </a:lnTo>
                <a:lnTo>
                  <a:pt x="22" y="43"/>
                </a:lnTo>
                <a:lnTo>
                  <a:pt x="21" y="35"/>
                </a:lnTo>
                <a:lnTo>
                  <a:pt x="19" y="27"/>
                </a:lnTo>
                <a:lnTo>
                  <a:pt x="18" y="22"/>
                </a:lnTo>
                <a:lnTo>
                  <a:pt x="17" y="18"/>
                </a:lnTo>
                <a:lnTo>
                  <a:pt x="17" y="17"/>
                </a:lnTo>
                <a:lnTo>
                  <a:pt x="17" y="15"/>
                </a:lnTo>
                <a:lnTo>
                  <a:pt x="16" y="13"/>
                </a:lnTo>
                <a:lnTo>
                  <a:pt x="16" y="11"/>
                </a:lnTo>
                <a:lnTo>
                  <a:pt x="16" y="9"/>
                </a:lnTo>
                <a:lnTo>
                  <a:pt x="16" y="7"/>
                </a:lnTo>
                <a:lnTo>
                  <a:pt x="15" y="5"/>
                </a:lnTo>
                <a:lnTo>
                  <a:pt x="15" y="3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99" name="Freeform 39"/>
          <p:cNvSpPr>
            <a:spLocks/>
          </p:cNvSpPr>
          <p:nvPr/>
        </p:nvSpPr>
        <p:spPr bwMode="auto">
          <a:xfrm>
            <a:off x="8154988" y="3184525"/>
            <a:ext cx="241300" cy="201613"/>
          </a:xfrm>
          <a:custGeom>
            <a:avLst/>
            <a:gdLst>
              <a:gd name="T0" fmla="*/ 0 w 152"/>
              <a:gd name="T1" fmla="*/ 0 h 127"/>
              <a:gd name="T2" fmla="*/ 7 w 152"/>
              <a:gd name="T3" fmla="*/ 6 h 127"/>
              <a:gd name="T4" fmla="*/ 15 w 152"/>
              <a:gd name="T5" fmla="*/ 13 h 127"/>
              <a:gd name="T6" fmla="*/ 24 w 152"/>
              <a:gd name="T7" fmla="*/ 22 h 127"/>
              <a:gd name="T8" fmla="*/ 33 w 152"/>
              <a:gd name="T9" fmla="*/ 31 h 127"/>
              <a:gd name="T10" fmla="*/ 43 w 152"/>
              <a:gd name="T11" fmla="*/ 41 h 127"/>
              <a:gd name="T12" fmla="*/ 53 w 152"/>
              <a:gd name="T13" fmla="*/ 51 h 127"/>
              <a:gd name="T14" fmla="*/ 64 w 152"/>
              <a:gd name="T15" fmla="*/ 62 h 127"/>
              <a:gd name="T16" fmla="*/ 74 w 152"/>
              <a:gd name="T17" fmla="*/ 72 h 127"/>
              <a:gd name="T18" fmla="*/ 84 w 152"/>
              <a:gd name="T19" fmla="*/ 82 h 127"/>
              <a:gd name="T20" fmla="*/ 95 w 152"/>
              <a:gd name="T21" fmla="*/ 91 h 127"/>
              <a:gd name="T22" fmla="*/ 105 w 152"/>
              <a:gd name="T23" fmla="*/ 100 h 127"/>
              <a:gd name="T24" fmla="*/ 115 w 152"/>
              <a:gd name="T25" fmla="*/ 107 h 127"/>
              <a:gd name="T26" fmla="*/ 125 w 152"/>
              <a:gd name="T27" fmla="*/ 113 h 127"/>
              <a:gd name="T28" fmla="*/ 134 w 152"/>
              <a:gd name="T29" fmla="*/ 118 h 127"/>
              <a:gd name="T30" fmla="*/ 143 w 152"/>
              <a:gd name="T31" fmla="*/ 120 h 127"/>
              <a:gd name="T32" fmla="*/ 151 w 152"/>
              <a:gd name="T33" fmla="*/ 121 h 127"/>
              <a:gd name="T34" fmla="*/ 144 w 152"/>
              <a:gd name="T35" fmla="*/ 125 h 127"/>
              <a:gd name="T36" fmla="*/ 137 w 152"/>
              <a:gd name="T37" fmla="*/ 126 h 127"/>
              <a:gd name="T38" fmla="*/ 128 w 152"/>
              <a:gd name="T39" fmla="*/ 125 h 127"/>
              <a:gd name="T40" fmla="*/ 118 w 152"/>
              <a:gd name="T41" fmla="*/ 121 h 127"/>
              <a:gd name="T42" fmla="*/ 108 w 152"/>
              <a:gd name="T43" fmla="*/ 115 h 127"/>
              <a:gd name="T44" fmla="*/ 97 w 152"/>
              <a:gd name="T45" fmla="*/ 107 h 127"/>
              <a:gd name="T46" fmla="*/ 86 w 152"/>
              <a:gd name="T47" fmla="*/ 99 h 127"/>
              <a:gd name="T48" fmla="*/ 75 w 152"/>
              <a:gd name="T49" fmla="*/ 89 h 127"/>
              <a:gd name="T50" fmla="*/ 64 w 152"/>
              <a:gd name="T51" fmla="*/ 79 h 127"/>
              <a:gd name="T52" fmla="*/ 53 w 152"/>
              <a:gd name="T53" fmla="*/ 68 h 127"/>
              <a:gd name="T54" fmla="*/ 42 w 152"/>
              <a:gd name="T55" fmla="*/ 57 h 127"/>
              <a:gd name="T56" fmla="*/ 32 w 152"/>
              <a:gd name="T57" fmla="*/ 47 h 127"/>
              <a:gd name="T58" fmla="*/ 23 w 152"/>
              <a:gd name="T59" fmla="*/ 38 h 127"/>
              <a:gd name="T60" fmla="*/ 14 w 152"/>
              <a:gd name="T61" fmla="*/ 29 h 127"/>
              <a:gd name="T62" fmla="*/ 7 w 152"/>
              <a:gd name="T63" fmla="*/ 22 h 127"/>
              <a:gd name="T64" fmla="*/ 0 w 152"/>
              <a:gd name="T65" fmla="*/ 16 h 127"/>
              <a:gd name="T66" fmla="*/ 0 w 152"/>
              <a:gd name="T67" fmla="*/ 14 h 127"/>
              <a:gd name="T68" fmla="*/ 0 w 152"/>
              <a:gd name="T69" fmla="*/ 12 h 127"/>
              <a:gd name="T70" fmla="*/ 0 w 152"/>
              <a:gd name="T71" fmla="*/ 10 h 127"/>
              <a:gd name="T72" fmla="*/ 0 w 152"/>
              <a:gd name="T73" fmla="*/ 8 h 127"/>
              <a:gd name="T74" fmla="*/ 0 w 152"/>
              <a:gd name="T75" fmla="*/ 6 h 127"/>
              <a:gd name="T76" fmla="*/ 0 w 152"/>
              <a:gd name="T77" fmla="*/ 3 h 127"/>
              <a:gd name="T78" fmla="*/ 0 w 152"/>
              <a:gd name="T79" fmla="*/ 1 h 127"/>
              <a:gd name="T80" fmla="*/ 0 w 152"/>
              <a:gd name="T81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2" h="127">
                <a:moveTo>
                  <a:pt x="0" y="0"/>
                </a:moveTo>
                <a:lnTo>
                  <a:pt x="7" y="6"/>
                </a:lnTo>
                <a:lnTo>
                  <a:pt x="15" y="13"/>
                </a:lnTo>
                <a:lnTo>
                  <a:pt x="24" y="22"/>
                </a:lnTo>
                <a:lnTo>
                  <a:pt x="33" y="31"/>
                </a:lnTo>
                <a:lnTo>
                  <a:pt x="43" y="41"/>
                </a:lnTo>
                <a:lnTo>
                  <a:pt x="53" y="51"/>
                </a:lnTo>
                <a:lnTo>
                  <a:pt x="64" y="62"/>
                </a:lnTo>
                <a:lnTo>
                  <a:pt x="74" y="72"/>
                </a:lnTo>
                <a:lnTo>
                  <a:pt x="84" y="82"/>
                </a:lnTo>
                <a:lnTo>
                  <a:pt x="95" y="91"/>
                </a:lnTo>
                <a:lnTo>
                  <a:pt x="105" y="100"/>
                </a:lnTo>
                <a:lnTo>
                  <a:pt x="115" y="107"/>
                </a:lnTo>
                <a:lnTo>
                  <a:pt x="125" y="113"/>
                </a:lnTo>
                <a:lnTo>
                  <a:pt x="134" y="118"/>
                </a:lnTo>
                <a:lnTo>
                  <a:pt x="143" y="120"/>
                </a:lnTo>
                <a:lnTo>
                  <a:pt x="151" y="121"/>
                </a:lnTo>
                <a:lnTo>
                  <a:pt x="144" y="125"/>
                </a:lnTo>
                <a:lnTo>
                  <a:pt x="137" y="126"/>
                </a:lnTo>
                <a:lnTo>
                  <a:pt x="128" y="125"/>
                </a:lnTo>
                <a:lnTo>
                  <a:pt x="118" y="121"/>
                </a:lnTo>
                <a:lnTo>
                  <a:pt x="108" y="115"/>
                </a:lnTo>
                <a:lnTo>
                  <a:pt x="97" y="107"/>
                </a:lnTo>
                <a:lnTo>
                  <a:pt x="86" y="99"/>
                </a:lnTo>
                <a:lnTo>
                  <a:pt x="75" y="89"/>
                </a:lnTo>
                <a:lnTo>
                  <a:pt x="64" y="79"/>
                </a:lnTo>
                <a:lnTo>
                  <a:pt x="53" y="68"/>
                </a:lnTo>
                <a:lnTo>
                  <a:pt x="42" y="57"/>
                </a:lnTo>
                <a:lnTo>
                  <a:pt x="32" y="47"/>
                </a:lnTo>
                <a:lnTo>
                  <a:pt x="23" y="38"/>
                </a:lnTo>
                <a:lnTo>
                  <a:pt x="14" y="29"/>
                </a:lnTo>
                <a:lnTo>
                  <a:pt x="7" y="22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0" y="3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0" name="Freeform 40"/>
          <p:cNvSpPr>
            <a:spLocks/>
          </p:cNvSpPr>
          <p:nvPr/>
        </p:nvSpPr>
        <p:spPr bwMode="auto">
          <a:xfrm>
            <a:off x="7308850" y="3449638"/>
            <a:ext cx="1257300" cy="2414587"/>
          </a:xfrm>
          <a:custGeom>
            <a:avLst/>
            <a:gdLst>
              <a:gd name="T0" fmla="*/ 747 w 792"/>
              <a:gd name="T1" fmla="*/ 15 h 1521"/>
              <a:gd name="T2" fmla="*/ 705 w 792"/>
              <a:gd name="T3" fmla="*/ 43 h 1521"/>
              <a:gd name="T4" fmla="*/ 676 w 792"/>
              <a:gd name="T5" fmla="*/ 84 h 1521"/>
              <a:gd name="T6" fmla="*/ 655 w 792"/>
              <a:gd name="T7" fmla="*/ 138 h 1521"/>
              <a:gd name="T8" fmla="*/ 638 w 792"/>
              <a:gd name="T9" fmla="*/ 196 h 1521"/>
              <a:gd name="T10" fmla="*/ 622 w 792"/>
              <a:gd name="T11" fmla="*/ 252 h 1521"/>
              <a:gd name="T12" fmla="*/ 606 w 792"/>
              <a:gd name="T13" fmla="*/ 310 h 1521"/>
              <a:gd name="T14" fmla="*/ 590 w 792"/>
              <a:gd name="T15" fmla="*/ 366 h 1521"/>
              <a:gd name="T16" fmla="*/ 573 w 792"/>
              <a:gd name="T17" fmla="*/ 424 h 1521"/>
              <a:gd name="T18" fmla="*/ 556 w 792"/>
              <a:gd name="T19" fmla="*/ 481 h 1521"/>
              <a:gd name="T20" fmla="*/ 538 w 792"/>
              <a:gd name="T21" fmla="*/ 537 h 1521"/>
              <a:gd name="T22" fmla="*/ 519 w 792"/>
              <a:gd name="T23" fmla="*/ 592 h 1521"/>
              <a:gd name="T24" fmla="*/ 500 w 792"/>
              <a:gd name="T25" fmla="*/ 642 h 1521"/>
              <a:gd name="T26" fmla="*/ 478 w 792"/>
              <a:gd name="T27" fmla="*/ 691 h 1521"/>
              <a:gd name="T28" fmla="*/ 454 w 792"/>
              <a:gd name="T29" fmla="*/ 739 h 1521"/>
              <a:gd name="T30" fmla="*/ 429 w 792"/>
              <a:gd name="T31" fmla="*/ 786 h 1521"/>
              <a:gd name="T32" fmla="*/ 402 w 792"/>
              <a:gd name="T33" fmla="*/ 833 h 1521"/>
              <a:gd name="T34" fmla="*/ 375 w 792"/>
              <a:gd name="T35" fmla="*/ 879 h 1521"/>
              <a:gd name="T36" fmla="*/ 348 w 792"/>
              <a:gd name="T37" fmla="*/ 925 h 1521"/>
              <a:gd name="T38" fmla="*/ 320 w 792"/>
              <a:gd name="T39" fmla="*/ 971 h 1521"/>
              <a:gd name="T40" fmla="*/ 284 w 792"/>
              <a:gd name="T41" fmla="*/ 1032 h 1521"/>
              <a:gd name="T42" fmla="*/ 246 w 792"/>
              <a:gd name="T43" fmla="*/ 1097 h 1521"/>
              <a:gd name="T44" fmla="*/ 208 w 792"/>
              <a:gd name="T45" fmla="*/ 1162 h 1521"/>
              <a:gd name="T46" fmla="*/ 171 w 792"/>
              <a:gd name="T47" fmla="*/ 1228 h 1521"/>
              <a:gd name="T48" fmla="*/ 135 w 792"/>
              <a:gd name="T49" fmla="*/ 1293 h 1521"/>
              <a:gd name="T50" fmla="*/ 99 w 792"/>
              <a:gd name="T51" fmla="*/ 1360 h 1521"/>
              <a:gd name="T52" fmla="*/ 64 w 792"/>
              <a:gd name="T53" fmla="*/ 1427 h 1521"/>
              <a:gd name="T54" fmla="*/ 31 w 792"/>
              <a:gd name="T55" fmla="*/ 1495 h 1521"/>
              <a:gd name="T56" fmla="*/ 14 w 792"/>
              <a:gd name="T57" fmla="*/ 1515 h 1521"/>
              <a:gd name="T58" fmla="*/ 3 w 792"/>
              <a:gd name="T59" fmla="*/ 1519 h 1521"/>
              <a:gd name="T60" fmla="*/ 25 w 792"/>
              <a:gd name="T61" fmla="*/ 1476 h 1521"/>
              <a:gd name="T62" fmla="*/ 56 w 792"/>
              <a:gd name="T63" fmla="*/ 1416 h 1521"/>
              <a:gd name="T64" fmla="*/ 87 w 792"/>
              <a:gd name="T65" fmla="*/ 1355 h 1521"/>
              <a:gd name="T66" fmla="*/ 118 w 792"/>
              <a:gd name="T67" fmla="*/ 1295 h 1521"/>
              <a:gd name="T68" fmla="*/ 149 w 792"/>
              <a:gd name="T69" fmla="*/ 1235 h 1521"/>
              <a:gd name="T70" fmla="*/ 182 w 792"/>
              <a:gd name="T71" fmla="*/ 1176 h 1521"/>
              <a:gd name="T72" fmla="*/ 217 w 792"/>
              <a:gd name="T73" fmla="*/ 1117 h 1521"/>
              <a:gd name="T74" fmla="*/ 253 w 792"/>
              <a:gd name="T75" fmla="*/ 1060 h 1521"/>
              <a:gd name="T76" fmla="*/ 276 w 792"/>
              <a:gd name="T77" fmla="*/ 1025 h 1521"/>
              <a:gd name="T78" fmla="*/ 322 w 792"/>
              <a:gd name="T79" fmla="*/ 950 h 1521"/>
              <a:gd name="T80" fmla="*/ 378 w 792"/>
              <a:gd name="T81" fmla="*/ 856 h 1521"/>
              <a:gd name="T82" fmla="*/ 420 w 792"/>
              <a:gd name="T83" fmla="*/ 782 h 1521"/>
              <a:gd name="T84" fmla="*/ 441 w 792"/>
              <a:gd name="T85" fmla="*/ 740 h 1521"/>
              <a:gd name="T86" fmla="*/ 467 w 792"/>
              <a:gd name="T87" fmla="*/ 681 h 1521"/>
              <a:gd name="T88" fmla="*/ 494 w 792"/>
              <a:gd name="T89" fmla="*/ 614 h 1521"/>
              <a:gd name="T90" fmla="*/ 519 w 792"/>
              <a:gd name="T91" fmla="*/ 550 h 1521"/>
              <a:gd name="T92" fmla="*/ 532 w 792"/>
              <a:gd name="T93" fmla="*/ 510 h 1521"/>
              <a:gd name="T94" fmla="*/ 547 w 792"/>
              <a:gd name="T95" fmla="*/ 458 h 1521"/>
              <a:gd name="T96" fmla="*/ 565 w 792"/>
              <a:gd name="T97" fmla="*/ 395 h 1521"/>
              <a:gd name="T98" fmla="*/ 584 w 792"/>
              <a:gd name="T99" fmla="*/ 325 h 1521"/>
              <a:gd name="T100" fmla="*/ 604 w 792"/>
              <a:gd name="T101" fmla="*/ 255 h 1521"/>
              <a:gd name="T102" fmla="*/ 621 w 792"/>
              <a:gd name="T103" fmla="*/ 192 h 1521"/>
              <a:gd name="T104" fmla="*/ 636 w 792"/>
              <a:gd name="T105" fmla="*/ 141 h 1521"/>
              <a:gd name="T106" fmla="*/ 647 w 792"/>
              <a:gd name="T107" fmla="*/ 108 h 1521"/>
              <a:gd name="T108" fmla="*/ 666 w 792"/>
              <a:gd name="T109" fmla="*/ 68 h 1521"/>
              <a:gd name="T110" fmla="*/ 694 w 792"/>
              <a:gd name="T111" fmla="*/ 34 h 1521"/>
              <a:gd name="T112" fmla="*/ 730 w 792"/>
              <a:gd name="T113" fmla="*/ 12 h 1521"/>
              <a:gd name="T114" fmla="*/ 777 w 792"/>
              <a:gd name="T115" fmla="*/ 1 h 1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92" h="1521">
                <a:moveTo>
                  <a:pt x="791" y="0"/>
                </a:moveTo>
                <a:lnTo>
                  <a:pt x="775" y="5"/>
                </a:lnTo>
                <a:lnTo>
                  <a:pt x="760" y="9"/>
                </a:lnTo>
                <a:lnTo>
                  <a:pt x="747" y="15"/>
                </a:lnTo>
                <a:lnTo>
                  <a:pt x="735" y="21"/>
                </a:lnTo>
                <a:lnTo>
                  <a:pt x="724" y="27"/>
                </a:lnTo>
                <a:lnTo>
                  <a:pt x="714" y="35"/>
                </a:lnTo>
                <a:lnTo>
                  <a:pt x="705" y="43"/>
                </a:lnTo>
                <a:lnTo>
                  <a:pt x="697" y="52"/>
                </a:lnTo>
                <a:lnTo>
                  <a:pt x="689" y="62"/>
                </a:lnTo>
                <a:lnTo>
                  <a:pt x="682" y="73"/>
                </a:lnTo>
                <a:lnTo>
                  <a:pt x="676" y="84"/>
                </a:lnTo>
                <a:lnTo>
                  <a:pt x="671" y="96"/>
                </a:lnTo>
                <a:lnTo>
                  <a:pt x="665" y="109"/>
                </a:lnTo>
                <a:lnTo>
                  <a:pt x="660" y="124"/>
                </a:lnTo>
                <a:lnTo>
                  <a:pt x="655" y="138"/>
                </a:lnTo>
                <a:lnTo>
                  <a:pt x="650" y="154"/>
                </a:lnTo>
                <a:lnTo>
                  <a:pt x="646" y="168"/>
                </a:lnTo>
                <a:lnTo>
                  <a:pt x="642" y="182"/>
                </a:lnTo>
                <a:lnTo>
                  <a:pt x="638" y="196"/>
                </a:lnTo>
                <a:lnTo>
                  <a:pt x="634" y="210"/>
                </a:lnTo>
                <a:lnTo>
                  <a:pt x="630" y="224"/>
                </a:lnTo>
                <a:lnTo>
                  <a:pt x="626" y="238"/>
                </a:lnTo>
                <a:lnTo>
                  <a:pt x="622" y="252"/>
                </a:lnTo>
                <a:lnTo>
                  <a:pt x="618" y="266"/>
                </a:lnTo>
                <a:lnTo>
                  <a:pt x="614" y="281"/>
                </a:lnTo>
                <a:lnTo>
                  <a:pt x="610" y="295"/>
                </a:lnTo>
                <a:lnTo>
                  <a:pt x="606" y="310"/>
                </a:lnTo>
                <a:lnTo>
                  <a:pt x="602" y="324"/>
                </a:lnTo>
                <a:lnTo>
                  <a:pt x="598" y="338"/>
                </a:lnTo>
                <a:lnTo>
                  <a:pt x="594" y="352"/>
                </a:lnTo>
                <a:lnTo>
                  <a:pt x="590" y="366"/>
                </a:lnTo>
                <a:lnTo>
                  <a:pt x="586" y="381"/>
                </a:lnTo>
                <a:lnTo>
                  <a:pt x="581" y="395"/>
                </a:lnTo>
                <a:lnTo>
                  <a:pt x="577" y="410"/>
                </a:lnTo>
                <a:lnTo>
                  <a:pt x="573" y="424"/>
                </a:lnTo>
                <a:lnTo>
                  <a:pt x="569" y="438"/>
                </a:lnTo>
                <a:lnTo>
                  <a:pt x="565" y="452"/>
                </a:lnTo>
                <a:lnTo>
                  <a:pt x="561" y="466"/>
                </a:lnTo>
                <a:lnTo>
                  <a:pt x="556" y="481"/>
                </a:lnTo>
                <a:lnTo>
                  <a:pt x="552" y="494"/>
                </a:lnTo>
                <a:lnTo>
                  <a:pt x="547" y="509"/>
                </a:lnTo>
                <a:lnTo>
                  <a:pt x="543" y="523"/>
                </a:lnTo>
                <a:lnTo>
                  <a:pt x="538" y="537"/>
                </a:lnTo>
                <a:lnTo>
                  <a:pt x="534" y="550"/>
                </a:lnTo>
                <a:lnTo>
                  <a:pt x="529" y="564"/>
                </a:lnTo>
                <a:lnTo>
                  <a:pt x="525" y="578"/>
                </a:lnTo>
                <a:lnTo>
                  <a:pt x="519" y="592"/>
                </a:lnTo>
                <a:lnTo>
                  <a:pt x="515" y="605"/>
                </a:lnTo>
                <a:lnTo>
                  <a:pt x="510" y="618"/>
                </a:lnTo>
                <a:lnTo>
                  <a:pt x="505" y="630"/>
                </a:lnTo>
                <a:lnTo>
                  <a:pt x="500" y="642"/>
                </a:lnTo>
                <a:lnTo>
                  <a:pt x="495" y="655"/>
                </a:lnTo>
                <a:lnTo>
                  <a:pt x="489" y="667"/>
                </a:lnTo>
                <a:lnTo>
                  <a:pt x="484" y="679"/>
                </a:lnTo>
                <a:lnTo>
                  <a:pt x="478" y="691"/>
                </a:lnTo>
                <a:lnTo>
                  <a:pt x="472" y="703"/>
                </a:lnTo>
                <a:lnTo>
                  <a:pt x="466" y="715"/>
                </a:lnTo>
                <a:lnTo>
                  <a:pt x="460" y="727"/>
                </a:lnTo>
                <a:lnTo>
                  <a:pt x="454" y="739"/>
                </a:lnTo>
                <a:lnTo>
                  <a:pt x="448" y="751"/>
                </a:lnTo>
                <a:lnTo>
                  <a:pt x="442" y="763"/>
                </a:lnTo>
                <a:lnTo>
                  <a:pt x="435" y="775"/>
                </a:lnTo>
                <a:lnTo>
                  <a:pt x="429" y="786"/>
                </a:lnTo>
                <a:lnTo>
                  <a:pt x="423" y="798"/>
                </a:lnTo>
                <a:lnTo>
                  <a:pt x="416" y="810"/>
                </a:lnTo>
                <a:lnTo>
                  <a:pt x="409" y="821"/>
                </a:lnTo>
                <a:lnTo>
                  <a:pt x="402" y="833"/>
                </a:lnTo>
                <a:lnTo>
                  <a:pt x="396" y="844"/>
                </a:lnTo>
                <a:lnTo>
                  <a:pt x="389" y="856"/>
                </a:lnTo>
                <a:lnTo>
                  <a:pt x="382" y="868"/>
                </a:lnTo>
                <a:lnTo>
                  <a:pt x="375" y="879"/>
                </a:lnTo>
                <a:lnTo>
                  <a:pt x="368" y="890"/>
                </a:lnTo>
                <a:lnTo>
                  <a:pt x="361" y="902"/>
                </a:lnTo>
                <a:lnTo>
                  <a:pt x="354" y="914"/>
                </a:lnTo>
                <a:lnTo>
                  <a:pt x="348" y="925"/>
                </a:lnTo>
                <a:lnTo>
                  <a:pt x="340" y="936"/>
                </a:lnTo>
                <a:lnTo>
                  <a:pt x="334" y="948"/>
                </a:lnTo>
                <a:lnTo>
                  <a:pt x="327" y="960"/>
                </a:lnTo>
                <a:lnTo>
                  <a:pt x="320" y="971"/>
                </a:lnTo>
                <a:lnTo>
                  <a:pt x="313" y="982"/>
                </a:lnTo>
                <a:lnTo>
                  <a:pt x="303" y="999"/>
                </a:lnTo>
                <a:lnTo>
                  <a:pt x="294" y="1015"/>
                </a:lnTo>
                <a:lnTo>
                  <a:pt x="284" y="1032"/>
                </a:lnTo>
                <a:lnTo>
                  <a:pt x="275" y="1048"/>
                </a:lnTo>
                <a:lnTo>
                  <a:pt x="265" y="1064"/>
                </a:lnTo>
                <a:lnTo>
                  <a:pt x="255" y="1080"/>
                </a:lnTo>
                <a:lnTo>
                  <a:pt x="246" y="1097"/>
                </a:lnTo>
                <a:lnTo>
                  <a:pt x="236" y="1113"/>
                </a:lnTo>
                <a:lnTo>
                  <a:pt x="227" y="1130"/>
                </a:lnTo>
                <a:lnTo>
                  <a:pt x="218" y="1146"/>
                </a:lnTo>
                <a:lnTo>
                  <a:pt x="208" y="1162"/>
                </a:lnTo>
                <a:lnTo>
                  <a:pt x="199" y="1179"/>
                </a:lnTo>
                <a:lnTo>
                  <a:pt x="189" y="1195"/>
                </a:lnTo>
                <a:lnTo>
                  <a:pt x="180" y="1211"/>
                </a:lnTo>
                <a:lnTo>
                  <a:pt x="171" y="1228"/>
                </a:lnTo>
                <a:lnTo>
                  <a:pt x="162" y="1244"/>
                </a:lnTo>
                <a:lnTo>
                  <a:pt x="153" y="1261"/>
                </a:lnTo>
                <a:lnTo>
                  <a:pt x="144" y="1277"/>
                </a:lnTo>
                <a:lnTo>
                  <a:pt x="135" y="1293"/>
                </a:lnTo>
                <a:lnTo>
                  <a:pt x="126" y="1310"/>
                </a:lnTo>
                <a:lnTo>
                  <a:pt x="117" y="1327"/>
                </a:lnTo>
                <a:lnTo>
                  <a:pt x="108" y="1343"/>
                </a:lnTo>
                <a:lnTo>
                  <a:pt x="99" y="1360"/>
                </a:lnTo>
                <a:lnTo>
                  <a:pt x="90" y="1376"/>
                </a:lnTo>
                <a:lnTo>
                  <a:pt x="81" y="1393"/>
                </a:lnTo>
                <a:lnTo>
                  <a:pt x="73" y="1410"/>
                </a:lnTo>
                <a:lnTo>
                  <a:pt x="64" y="1427"/>
                </a:lnTo>
                <a:lnTo>
                  <a:pt x="56" y="1444"/>
                </a:lnTo>
                <a:lnTo>
                  <a:pt x="47" y="1461"/>
                </a:lnTo>
                <a:lnTo>
                  <a:pt x="39" y="1478"/>
                </a:lnTo>
                <a:lnTo>
                  <a:pt x="31" y="1495"/>
                </a:lnTo>
                <a:lnTo>
                  <a:pt x="23" y="1512"/>
                </a:lnTo>
                <a:lnTo>
                  <a:pt x="20" y="1513"/>
                </a:lnTo>
                <a:lnTo>
                  <a:pt x="17" y="1514"/>
                </a:lnTo>
                <a:lnTo>
                  <a:pt x="14" y="1515"/>
                </a:lnTo>
                <a:lnTo>
                  <a:pt x="11" y="1516"/>
                </a:lnTo>
                <a:lnTo>
                  <a:pt x="8" y="1517"/>
                </a:lnTo>
                <a:lnTo>
                  <a:pt x="6" y="1518"/>
                </a:lnTo>
                <a:lnTo>
                  <a:pt x="3" y="1519"/>
                </a:lnTo>
                <a:lnTo>
                  <a:pt x="0" y="1520"/>
                </a:lnTo>
                <a:lnTo>
                  <a:pt x="8" y="1506"/>
                </a:lnTo>
                <a:lnTo>
                  <a:pt x="16" y="1491"/>
                </a:lnTo>
                <a:lnTo>
                  <a:pt x="25" y="1476"/>
                </a:lnTo>
                <a:lnTo>
                  <a:pt x="32" y="1461"/>
                </a:lnTo>
                <a:lnTo>
                  <a:pt x="40" y="1446"/>
                </a:lnTo>
                <a:lnTo>
                  <a:pt x="48" y="1431"/>
                </a:lnTo>
                <a:lnTo>
                  <a:pt x="56" y="1416"/>
                </a:lnTo>
                <a:lnTo>
                  <a:pt x="63" y="1401"/>
                </a:lnTo>
                <a:lnTo>
                  <a:pt x="71" y="1386"/>
                </a:lnTo>
                <a:lnTo>
                  <a:pt x="79" y="1371"/>
                </a:lnTo>
                <a:lnTo>
                  <a:pt x="87" y="1355"/>
                </a:lnTo>
                <a:lnTo>
                  <a:pt x="94" y="1340"/>
                </a:lnTo>
                <a:lnTo>
                  <a:pt x="102" y="1325"/>
                </a:lnTo>
                <a:lnTo>
                  <a:pt x="110" y="1310"/>
                </a:lnTo>
                <a:lnTo>
                  <a:pt x="118" y="1295"/>
                </a:lnTo>
                <a:lnTo>
                  <a:pt x="126" y="1280"/>
                </a:lnTo>
                <a:lnTo>
                  <a:pt x="133" y="1265"/>
                </a:lnTo>
                <a:lnTo>
                  <a:pt x="141" y="1250"/>
                </a:lnTo>
                <a:lnTo>
                  <a:pt x="149" y="1235"/>
                </a:lnTo>
                <a:lnTo>
                  <a:pt x="157" y="1220"/>
                </a:lnTo>
                <a:lnTo>
                  <a:pt x="165" y="1205"/>
                </a:lnTo>
                <a:lnTo>
                  <a:pt x="173" y="1190"/>
                </a:lnTo>
                <a:lnTo>
                  <a:pt x="182" y="1176"/>
                </a:lnTo>
                <a:lnTo>
                  <a:pt x="191" y="1161"/>
                </a:lnTo>
                <a:lnTo>
                  <a:pt x="199" y="1146"/>
                </a:lnTo>
                <a:lnTo>
                  <a:pt x="208" y="1132"/>
                </a:lnTo>
                <a:lnTo>
                  <a:pt x="217" y="1117"/>
                </a:lnTo>
                <a:lnTo>
                  <a:pt x="225" y="1103"/>
                </a:lnTo>
                <a:lnTo>
                  <a:pt x="235" y="1089"/>
                </a:lnTo>
                <a:lnTo>
                  <a:pt x="244" y="1074"/>
                </a:lnTo>
                <a:lnTo>
                  <a:pt x="253" y="1060"/>
                </a:lnTo>
                <a:lnTo>
                  <a:pt x="263" y="1046"/>
                </a:lnTo>
                <a:lnTo>
                  <a:pt x="264" y="1044"/>
                </a:lnTo>
                <a:lnTo>
                  <a:pt x="269" y="1036"/>
                </a:lnTo>
                <a:lnTo>
                  <a:pt x="276" y="1025"/>
                </a:lnTo>
                <a:lnTo>
                  <a:pt x="285" y="1010"/>
                </a:lnTo>
                <a:lnTo>
                  <a:pt x="296" y="992"/>
                </a:lnTo>
                <a:lnTo>
                  <a:pt x="308" y="971"/>
                </a:lnTo>
                <a:lnTo>
                  <a:pt x="322" y="950"/>
                </a:lnTo>
                <a:lnTo>
                  <a:pt x="336" y="926"/>
                </a:lnTo>
                <a:lnTo>
                  <a:pt x="350" y="903"/>
                </a:lnTo>
                <a:lnTo>
                  <a:pt x="364" y="879"/>
                </a:lnTo>
                <a:lnTo>
                  <a:pt x="378" y="856"/>
                </a:lnTo>
                <a:lnTo>
                  <a:pt x="391" y="834"/>
                </a:lnTo>
                <a:lnTo>
                  <a:pt x="402" y="814"/>
                </a:lnTo>
                <a:lnTo>
                  <a:pt x="412" y="797"/>
                </a:lnTo>
                <a:lnTo>
                  <a:pt x="420" y="782"/>
                </a:lnTo>
                <a:lnTo>
                  <a:pt x="425" y="772"/>
                </a:lnTo>
                <a:lnTo>
                  <a:pt x="430" y="763"/>
                </a:lnTo>
                <a:lnTo>
                  <a:pt x="435" y="752"/>
                </a:lnTo>
                <a:lnTo>
                  <a:pt x="441" y="740"/>
                </a:lnTo>
                <a:lnTo>
                  <a:pt x="446" y="726"/>
                </a:lnTo>
                <a:lnTo>
                  <a:pt x="453" y="712"/>
                </a:lnTo>
                <a:lnTo>
                  <a:pt x="460" y="697"/>
                </a:lnTo>
                <a:lnTo>
                  <a:pt x="467" y="681"/>
                </a:lnTo>
                <a:lnTo>
                  <a:pt x="473" y="665"/>
                </a:lnTo>
                <a:lnTo>
                  <a:pt x="480" y="648"/>
                </a:lnTo>
                <a:lnTo>
                  <a:pt x="488" y="631"/>
                </a:lnTo>
                <a:lnTo>
                  <a:pt x="494" y="614"/>
                </a:lnTo>
                <a:lnTo>
                  <a:pt x="501" y="597"/>
                </a:lnTo>
                <a:lnTo>
                  <a:pt x="507" y="581"/>
                </a:lnTo>
                <a:lnTo>
                  <a:pt x="513" y="565"/>
                </a:lnTo>
                <a:lnTo>
                  <a:pt x="519" y="550"/>
                </a:lnTo>
                <a:lnTo>
                  <a:pt x="524" y="536"/>
                </a:lnTo>
                <a:lnTo>
                  <a:pt x="526" y="529"/>
                </a:lnTo>
                <a:lnTo>
                  <a:pt x="529" y="520"/>
                </a:lnTo>
                <a:lnTo>
                  <a:pt x="532" y="510"/>
                </a:lnTo>
                <a:lnTo>
                  <a:pt x="535" y="498"/>
                </a:lnTo>
                <a:lnTo>
                  <a:pt x="539" y="486"/>
                </a:lnTo>
                <a:lnTo>
                  <a:pt x="543" y="473"/>
                </a:lnTo>
                <a:lnTo>
                  <a:pt x="547" y="458"/>
                </a:lnTo>
                <a:lnTo>
                  <a:pt x="552" y="443"/>
                </a:lnTo>
                <a:lnTo>
                  <a:pt x="556" y="428"/>
                </a:lnTo>
                <a:lnTo>
                  <a:pt x="560" y="411"/>
                </a:lnTo>
                <a:lnTo>
                  <a:pt x="565" y="395"/>
                </a:lnTo>
                <a:lnTo>
                  <a:pt x="570" y="378"/>
                </a:lnTo>
                <a:lnTo>
                  <a:pt x="574" y="361"/>
                </a:lnTo>
                <a:lnTo>
                  <a:pt x="580" y="343"/>
                </a:lnTo>
                <a:lnTo>
                  <a:pt x="584" y="325"/>
                </a:lnTo>
                <a:lnTo>
                  <a:pt x="589" y="308"/>
                </a:lnTo>
                <a:lnTo>
                  <a:pt x="594" y="290"/>
                </a:lnTo>
                <a:lnTo>
                  <a:pt x="599" y="273"/>
                </a:lnTo>
                <a:lnTo>
                  <a:pt x="604" y="255"/>
                </a:lnTo>
                <a:lnTo>
                  <a:pt x="608" y="239"/>
                </a:lnTo>
                <a:lnTo>
                  <a:pt x="613" y="223"/>
                </a:lnTo>
                <a:lnTo>
                  <a:pt x="617" y="207"/>
                </a:lnTo>
                <a:lnTo>
                  <a:pt x="621" y="192"/>
                </a:lnTo>
                <a:lnTo>
                  <a:pt x="626" y="178"/>
                </a:lnTo>
                <a:lnTo>
                  <a:pt x="629" y="164"/>
                </a:lnTo>
                <a:lnTo>
                  <a:pt x="633" y="152"/>
                </a:lnTo>
                <a:lnTo>
                  <a:pt x="636" y="141"/>
                </a:lnTo>
                <a:lnTo>
                  <a:pt x="639" y="131"/>
                </a:lnTo>
                <a:lnTo>
                  <a:pt x="642" y="122"/>
                </a:lnTo>
                <a:lnTo>
                  <a:pt x="645" y="114"/>
                </a:lnTo>
                <a:lnTo>
                  <a:pt x="647" y="108"/>
                </a:lnTo>
                <a:lnTo>
                  <a:pt x="649" y="103"/>
                </a:lnTo>
                <a:lnTo>
                  <a:pt x="654" y="90"/>
                </a:lnTo>
                <a:lnTo>
                  <a:pt x="660" y="79"/>
                </a:lnTo>
                <a:lnTo>
                  <a:pt x="666" y="68"/>
                </a:lnTo>
                <a:lnTo>
                  <a:pt x="672" y="58"/>
                </a:lnTo>
                <a:lnTo>
                  <a:pt x="679" y="49"/>
                </a:lnTo>
                <a:lnTo>
                  <a:pt x="686" y="41"/>
                </a:lnTo>
                <a:lnTo>
                  <a:pt x="694" y="34"/>
                </a:lnTo>
                <a:lnTo>
                  <a:pt x="702" y="27"/>
                </a:lnTo>
                <a:lnTo>
                  <a:pt x="710" y="21"/>
                </a:lnTo>
                <a:lnTo>
                  <a:pt x="720" y="16"/>
                </a:lnTo>
                <a:lnTo>
                  <a:pt x="730" y="12"/>
                </a:lnTo>
                <a:lnTo>
                  <a:pt x="740" y="8"/>
                </a:lnTo>
                <a:lnTo>
                  <a:pt x="752" y="5"/>
                </a:lnTo>
                <a:lnTo>
                  <a:pt x="764" y="3"/>
                </a:lnTo>
                <a:lnTo>
                  <a:pt x="777" y="1"/>
                </a:lnTo>
                <a:lnTo>
                  <a:pt x="791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1" name="Freeform 41"/>
          <p:cNvSpPr>
            <a:spLocks/>
          </p:cNvSpPr>
          <p:nvPr/>
        </p:nvSpPr>
        <p:spPr bwMode="auto">
          <a:xfrm>
            <a:off x="7512050" y="5861050"/>
            <a:ext cx="53975" cy="114300"/>
          </a:xfrm>
          <a:custGeom>
            <a:avLst/>
            <a:gdLst>
              <a:gd name="T0" fmla="*/ 31 w 34"/>
              <a:gd name="T1" fmla="*/ 7 h 72"/>
              <a:gd name="T2" fmla="*/ 29 w 34"/>
              <a:gd name="T3" fmla="*/ 2 h 72"/>
              <a:gd name="T4" fmla="*/ 26 w 34"/>
              <a:gd name="T5" fmla="*/ 0 h 72"/>
              <a:gd name="T6" fmla="*/ 24 w 34"/>
              <a:gd name="T7" fmla="*/ 0 h 72"/>
              <a:gd name="T8" fmla="*/ 20 w 34"/>
              <a:gd name="T9" fmla="*/ 2 h 72"/>
              <a:gd name="T10" fmla="*/ 17 w 34"/>
              <a:gd name="T11" fmla="*/ 6 h 72"/>
              <a:gd name="T12" fmla="*/ 14 w 34"/>
              <a:gd name="T13" fmla="*/ 11 h 72"/>
              <a:gd name="T14" fmla="*/ 11 w 34"/>
              <a:gd name="T15" fmla="*/ 19 h 72"/>
              <a:gd name="T16" fmla="*/ 8 w 34"/>
              <a:gd name="T17" fmla="*/ 26 h 72"/>
              <a:gd name="T18" fmla="*/ 6 w 34"/>
              <a:gd name="T19" fmla="*/ 34 h 72"/>
              <a:gd name="T20" fmla="*/ 4 w 34"/>
              <a:gd name="T21" fmla="*/ 42 h 72"/>
              <a:gd name="T22" fmla="*/ 2 w 34"/>
              <a:gd name="T23" fmla="*/ 50 h 72"/>
              <a:gd name="T24" fmla="*/ 1 w 34"/>
              <a:gd name="T25" fmla="*/ 57 h 72"/>
              <a:gd name="T26" fmla="*/ 0 w 34"/>
              <a:gd name="T27" fmla="*/ 63 h 72"/>
              <a:gd name="T28" fmla="*/ 1 w 34"/>
              <a:gd name="T29" fmla="*/ 67 h 72"/>
              <a:gd name="T30" fmla="*/ 2 w 34"/>
              <a:gd name="T31" fmla="*/ 70 h 72"/>
              <a:gd name="T32" fmla="*/ 4 w 34"/>
              <a:gd name="T33" fmla="*/ 71 h 72"/>
              <a:gd name="T34" fmla="*/ 10 w 34"/>
              <a:gd name="T35" fmla="*/ 68 h 72"/>
              <a:gd name="T36" fmla="*/ 17 w 34"/>
              <a:gd name="T37" fmla="*/ 62 h 72"/>
              <a:gd name="T38" fmla="*/ 22 w 34"/>
              <a:gd name="T39" fmla="*/ 54 h 72"/>
              <a:gd name="T40" fmla="*/ 26 w 34"/>
              <a:gd name="T41" fmla="*/ 44 h 72"/>
              <a:gd name="T42" fmla="*/ 30 w 34"/>
              <a:gd name="T43" fmla="*/ 34 h 72"/>
              <a:gd name="T44" fmla="*/ 32 w 34"/>
              <a:gd name="T45" fmla="*/ 24 h 72"/>
              <a:gd name="T46" fmla="*/ 33 w 34"/>
              <a:gd name="T47" fmla="*/ 14 h 72"/>
              <a:gd name="T48" fmla="*/ 31 w 34"/>
              <a:gd name="T49" fmla="*/ 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4" h="72">
                <a:moveTo>
                  <a:pt x="31" y="7"/>
                </a:moveTo>
                <a:lnTo>
                  <a:pt x="29" y="2"/>
                </a:lnTo>
                <a:lnTo>
                  <a:pt x="26" y="0"/>
                </a:lnTo>
                <a:lnTo>
                  <a:pt x="24" y="0"/>
                </a:lnTo>
                <a:lnTo>
                  <a:pt x="20" y="2"/>
                </a:lnTo>
                <a:lnTo>
                  <a:pt x="17" y="6"/>
                </a:lnTo>
                <a:lnTo>
                  <a:pt x="14" y="11"/>
                </a:lnTo>
                <a:lnTo>
                  <a:pt x="11" y="19"/>
                </a:lnTo>
                <a:lnTo>
                  <a:pt x="8" y="26"/>
                </a:lnTo>
                <a:lnTo>
                  <a:pt x="6" y="34"/>
                </a:lnTo>
                <a:lnTo>
                  <a:pt x="4" y="42"/>
                </a:lnTo>
                <a:lnTo>
                  <a:pt x="2" y="50"/>
                </a:lnTo>
                <a:lnTo>
                  <a:pt x="1" y="57"/>
                </a:lnTo>
                <a:lnTo>
                  <a:pt x="0" y="63"/>
                </a:lnTo>
                <a:lnTo>
                  <a:pt x="1" y="67"/>
                </a:lnTo>
                <a:lnTo>
                  <a:pt x="2" y="70"/>
                </a:lnTo>
                <a:lnTo>
                  <a:pt x="4" y="71"/>
                </a:lnTo>
                <a:lnTo>
                  <a:pt x="10" y="68"/>
                </a:lnTo>
                <a:lnTo>
                  <a:pt x="17" y="62"/>
                </a:lnTo>
                <a:lnTo>
                  <a:pt x="22" y="54"/>
                </a:lnTo>
                <a:lnTo>
                  <a:pt x="26" y="44"/>
                </a:lnTo>
                <a:lnTo>
                  <a:pt x="30" y="34"/>
                </a:lnTo>
                <a:lnTo>
                  <a:pt x="32" y="24"/>
                </a:lnTo>
                <a:lnTo>
                  <a:pt x="33" y="14"/>
                </a:lnTo>
                <a:lnTo>
                  <a:pt x="31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2" name="Freeform 42"/>
          <p:cNvSpPr>
            <a:spLocks/>
          </p:cNvSpPr>
          <p:nvPr/>
        </p:nvSpPr>
        <p:spPr bwMode="auto">
          <a:xfrm>
            <a:off x="6743700" y="6057900"/>
            <a:ext cx="50800" cy="120650"/>
          </a:xfrm>
          <a:custGeom>
            <a:avLst/>
            <a:gdLst>
              <a:gd name="T0" fmla="*/ 0 w 32"/>
              <a:gd name="T1" fmla="*/ 0 h 76"/>
              <a:gd name="T2" fmla="*/ 11 w 32"/>
              <a:gd name="T3" fmla="*/ 4 h 76"/>
              <a:gd name="T4" fmla="*/ 19 w 32"/>
              <a:gd name="T5" fmla="*/ 11 h 76"/>
              <a:gd name="T6" fmla="*/ 24 w 32"/>
              <a:gd name="T7" fmla="*/ 19 h 76"/>
              <a:gd name="T8" fmla="*/ 28 w 32"/>
              <a:gd name="T9" fmla="*/ 30 h 76"/>
              <a:gd name="T10" fmla="*/ 29 w 32"/>
              <a:gd name="T11" fmla="*/ 41 h 76"/>
              <a:gd name="T12" fmla="*/ 30 w 32"/>
              <a:gd name="T13" fmla="*/ 53 h 76"/>
              <a:gd name="T14" fmla="*/ 31 w 32"/>
              <a:gd name="T15" fmla="*/ 64 h 76"/>
              <a:gd name="T16" fmla="*/ 31 w 32"/>
              <a:gd name="T17" fmla="*/ 75 h 76"/>
              <a:gd name="T18" fmla="*/ 25 w 32"/>
              <a:gd name="T19" fmla="*/ 67 h 76"/>
              <a:gd name="T20" fmla="*/ 20 w 32"/>
              <a:gd name="T21" fmla="*/ 59 h 76"/>
              <a:gd name="T22" fmla="*/ 16 w 32"/>
              <a:gd name="T23" fmla="*/ 49 h 76"/>
              <a:gd name="T24" fmla="*/ 12 w 32"/>
              <a:gd name="T25" fmla="*/ 40 h 76"/>
              <a:gd name="T26" fmla="*/ 9 w 32"/>
              <a:gd name="T27" fmla="*/ 30 h 76"/>
              <a:gd name="T28" fmla="*/ 5 w 32"/>
              <a:gd name="T29" fmla="*/ 19 h 76"/>
              <a:gd name="T30" fmla="*/ 3 w 32"/>
              <a:gd name="T31" fmla="*/ 10 h 76"/>
              <a:gd name="T32" fmla="*/ 0 w 32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" h="76">
                <a:moveTo>
                  <a:pt x="0" y="0"/>
                </a:moveTo>
                <a:lnTo>
                  <a:pt x="11" y="4"/>
                </a:lnTo>
                <a:lnTo>
                  <a:pt x="19" y="11"/>
                </a:lnTo>
                <a:lnTo>
                  <a:pt x="24" y="19"/>
                </a:lnTo>
                <a:lnTo>
                  <a:pt x="28" y="30"/>
                </a:lnTo>
                <a:lnTo>
                  <a:pt x="29" y="41"/>
                </a:lnTo>
                <a:lnTo>
                  <a:pt x="30" y="53"/>
                </a:lnTo>
                <a:lnTo>
                  <a:pt x="31" y="64"/>
                </a:lnTo>
                <a:lnTo>
                  <a:pt x="31" y="75"/>
                </a:lnTo>
                <a:lnTo>
                  <a:pt x="25" y="67"/>
                </a:lnTo>
                <a:lnTo>
                  <a:pt x="20" y="59"/>
                </a:lnTo>
                <a:lnTo>
                  <a:pt x="16" y="49"/>
                </a:lnTo>
                <a:lnTo>
                  <a:pt x="12" y="40"/>
                </a:lnTo>
                <a:lnTo>
                  <a:pt x="9" y="30"/>
                </a:lnTo>
                <a:lnTo>
                  <a:pt x="5" y="19"/>
                </a:lnTo>
                <a:lnTo>
                  <a:pt x="3" y="10"/>
                </a:lnTo>
                <a:lnTo>
                  <a:pt x="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3" name="Freeform 43"/>
          <p:cNvSpPr>
            <a:spLocks/>
          </p:cNvSpPr>
          <p:nvPr/>
        </p:nvSpPr>
        <p:spPr bwMode="auto">
          <a:xfrm>
            <a:off x="6804025" y="5978525"/>
            <a:ext cx="690563" cy="214313"/>
          </a:xfrm>
          <a:custGeom>
            <a:avLst/>
            <a:gdLst>
              <a:gd name="T0" fmla="*/ 1 w 435"/>
              <a:gd name="T1" fmla="*/ 131 h 135"/>
              <a:gd name="T2" fmla="*/ 6 w 435"/>
              <a:gd name="T3" fmla="*/ 124 h 135"/>
              <a:gd name="T4" fmla="*/ 10 w 435"/>
              <a:gd name="T5" fmla="*/ 117 h 135"/>
              <a:gd name="T6" fmla="*/ 14 w 435"/>
              <a:gd name="T7" fmla="*/ 110 h 135"/>
              <a:gd name="T8" fmla="*/ 17 w 435"/>
              <a:gd name="T9" fmla="*/ 107 h 135"/>
              <a:gd name="T10" fmla="*/ 23 w 435"/>
              <a:gd name="T11" fmla="*/ 103 h 135"/>
              <a:gd name="T12" fmla="*/ 33 w 435"/>
              <a:gd name="T13" fmla="*/ 97 h 135"/>
              <a:gd name="T14" fmla="*/ 46 w 435"/>
              <a:gd name="T15" fmla="*/ 89 h 135"/>
              <a:gd name="T16" fmla="*/ 62 w 435"/>
              <a:gd name="T17" fmla="*/ 81 h 135"/>
              <a:gd name="T18" fmla="*/ 78 w 435"/>
              <a:gd name="T19" fmla="*/ 73 h 135"/>
              <a:gd name="T20" fmla="*/ 93 w 435"/>
              <a:gd name="T21" fmla="*/ 67 h 135"/>
              <a:gd name="T22" fmla="*/ 107 w 435"/>
              <a:gd name="T23" fmla="*/ 64 h 135"/>
              <a:gd name="T24" fmla="*/ 118 w 435"/>
              <a:gd name="T25" fmla="*/ 63 h 135"/>
              <a:gd name="T26" fmla="*/ 129 w 435"/>
              <a:gd name="T27" fmla="*/ 63 h 135"/>
              <a:gd name="T28" fmla="*/ 141 w 435"/>
              <a:gd name="T29" fmla="*/ 63 h 135"/>
              <a:gd name="T30" fmla="*/ 155 w 435"/>
              <a:gd name="T31" fmla="*/ 62 h 135"/>
              <a:gd name="T32" fmla="*/ 169 w 435"/>
              <a:gd name="T33" fmla="*/ 61 h 135"/>
              <a:gd name="T34" fmla="*/ 183 w 435"/>
              <a:gd name="T35" fmla="*/ 58 h 135"/>
              <a:gd name="T36" fmla="*/ 198 w 435"/>
              <a:gd name="T37" fmla="*/ 54 h 135"/>
              <a:gd name="T38" fmla="*/ 213 w 435"/>
              <a:gd name="T39" fmla="*/ 47 h 135"/>
              <a:gd name="T40" fmla="*/ 233 w 435"/>
              <a:gd name="T41" fmla="*/ 36 h 135"/>
              <a:gd name="T42" fmla="*/ 259 w 435"/>
              <a:gd name="T43" fmla="*/ 24 h 135"/>
              <a:gd name="T44" fmla="*/ 285 w 435"/>
              <a:gd name="T45" fmla="*/ 15 h 135"/>
              <a:gd name="T46" fmla="*/ 310 w 435"/>
              <a:gd name="T47" fmla="*/ 8 h 135"/>
              <a:gd name="T48" fmla="*/ 337 w 435"/>
              <a:gd name="T49" fmla="*/ 3 h 135"/>
              <a:gd name="T50" fmla="*/ 364 w 435"/>
              <a:gd name="T51" fmla="*/ 1 h 135"/>
              <a:gd name="T52" fmla="*/ 391 w 435"/>
              <a:gd name="T53" fmla="*/ 1 h 135"/>
              <a:gd name="T54" fmla="*/ 419 w 435"/>
              <a:gd name="T55" fmla="*/ 3 h 135"/>
              <a:gd name="T56" fmla="*/ 432 w 435"/>
              <a:gd name="T57" fmla="*/ 6 h 135"/>
              <a:gd name="T58" fmla="*/ 423 w 435"/>
              <a:gd name="T59" fmla="*/ 6 h 135"/>
              <a:gd name="T60" fmla="*/ 407 w 435"/>
              <a:gd name="T61" fmla="*/ 7 h 135"/>
              <a:gd name="T62" fmla="*/ 386 w 435"/>
              <a:gd name="T63" fmla="*/ 9 h 135"/>
              <a:gd name="T64" fmla="*/ 362 w 435"/>
              <a:gd name="T65" fmla="*/ 11 h 135"/>
              <a:gd name="T66" fmla="*/ 336 w 435"/>
              <a:gd name="T67" fmla="*/ 15 h 135"/>
              <a:gd name="T68" fmla="*/ 312 w 435"/>
              <a:gd name="T69" fmla="*/ 20 h 135"/>
              <a:gd name="T70" fmla="*/ 291 w 435"/>
              <a:gd name="T71" fmla="*/ 27 h 135"/>
              <a:gd name="T72" fmla="*/ 274 w 435"/>
              <a:gd name="T73" fmla="*/ 35 h 135"/>
              <a:gd name="T74" fmla="*/ 258 w 435"/>
              <a:gd name="T75" fmla="*/ 44 h 135"/>
              <a:gd name="T76" fmla="*/ 241 w 435"/>
              <a:gd name="T77" fmla="*/ 53 h 135"/>
              <a:gd name="T78" fmla="*/ 225 w 435"/>
              <a:gd name="T79" fmla="*/ 60 h 135"/>
              <a:gd name="T80" fmla="*/ 208 w 435"/>
              <a:gd name="T81" fmla="*/ 67 h 135"/>
              <a:gd name="T82" fmla="*/ 191 w 435"/>
              <a:gd name="T83" fmla="*/ 73 h 135"/>
              <a:gd name="T84" fmla="*/ 173 w 435"/>
              <a:gd name="T85" fmla="*/ 76 h 135"/>
              <a:gd name="T86" fmla="*/ 155 w 435"/>
              <a:gd name="T87" fmla="*/ 78 h 135"/>
              <a:gd name="T88" fmla="*/ 133 w 435"/>
              <a:gd name="T89" fmla="*/ 79 h 135"/>
              <a:gd name="T90" fmla="*/ 112 w 435"/>
              <a:gd name="T91" fmla="*/ 81 h 135"/>
              <a:gd name="T92" fmla="*/ 93 w 435"/>
              <a:gd name="T93" fmla="*/ 84 h 135"/>
              <a:gd name="T94" fmla="*/ 74 w 435"/>
              <a:gd name="T95" fmla="*/ 89 h 135"/>
              <a:gd name="T96" fmla="*/ 58 w 435"/>
              <a:gd name="T97" fmla="*/ 96 h 135"/>
              <a:gd name="T98" fmla="*/ 42 w 435"/>
              <a:gd name="T99" fmla="*/ 104 h 135"/>
              <a:gd name="T100" fmla="*/ 25 w 435"/>
              <a:gd name="T101" fmla="*/ 115 h 135"/>
              <a:gd name="T102" fmla="*/ 9 w 435"/>
              <a:gd name="T103" fmla="*/ 127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35" h="135">
                <a:moveTo>
                  <a:pt x="0" y="134"/>
                </a:moveTo>
                <a:lnTo>
                  <a:pt x="1" y="131"/>
                </a:lnTo>
                <a:lnTo>
                  <a:pt x="3" y="128"/>
                </a:lnTo>
                <a:lnTo>
                  <a:pt x="6" y="124"/>
                </a:lnTo>
                <a:lnTo>
                  <a:pt x="8" y="120"/>
                </a:lnTo>
                <a:lnTo>
                  <a:pt x="10" y="117"/>
                </a:lnTo>
                <a:lnTo>
                  <a:pt x="12" y="114"/>
                </a:lnTo>
                <a:lnTo>
                  <a:pt x="14" y="110"/>
                </a:lnTo>
                <a:lnTo>
                  <a:pt x="16" y="107"/>
                </a:lnTo>
                <a:lnTo>
                  <a:pt x="17" y="107"/>
                </a:lnTo>
                <a:lnTo>
                  <a:pt x="19" y="105"/>
                </a:lnTo>
                <a:lnTo>
                  <a:pt x="23" y="103"/>
                </a:lnTo>
                <a:lnTo>
                  <a:pt x="28" y="100"/>
                </a:lnTo>
                <a:lnTo>
                  <a:pt x="33" y="97"/>
                </a:lnTo>
                <a:lnTo>
                  <a:pt x="39" y="93"/>
                </a:lnTo>
                <a:lnTo>
                  <a:pt x="46" y="89"/>
                </a:lnTo>
                <a:lnTo>
                  <a:pt x="54" y="85"/>
                </a:lnTo>
                <a:lnTo>
                  <a:pt x="62" y="81"/>
                </a:lnTo>
                <a:lnTo>
                  <a:pt x="70" y="77"/>
                </a:lnTo>
                <a:lnTo>
                  <a:pt x="78" y="73"/>
                </a:lnTo>
                <a:lnTo>
                  <a:pt x="86" y="70"/>
                </a:lnTo>
                <a:lnTo>
                  <a:pt x="93" y="67"/>
                </a:lnTo>
                <a:lnTo>
                  <a:pt x="101" y="65"/>
                </a:lnTo>
                <a:lnTo>
                  <a:pt x="107" y="64"/>
                </a:lnTo>
                <a:lnTo>
                  <a:pt x="112" y="63"/>
                </a:lnTo>
                <a:lnTo>
                  <a:pt x="118" y="63"/>
                </a:lnTo>
                <a:lnTo>
                  <a:pt x="123" y="63"/>
                </a:lnTo>
                <a:lnTo>
                  <a:pt x="129" y="63"/>
                </a:lnTo>
                <a:lnTo>
                  <a:pt x="135" y="63"/>
                </a:lnTo>
                <a:lnTo>
                  <a:pt x="141" y="63"/>
                </a:lnTo>
                <a:lnTo>
                  <a:pt x="148" y="63"/>
                </a:lnTo>
                <a:lnTo>
                  <a:pt x="155" y="62"/>
                </a:lnTo>
                <a:lnTo>
                  <a:pt x="162" y="62"/>
                </a:lnTo>
                <a:lnTo>
                  <a:pt x="169" y="61"/>
                </a:lnTo>
                <a:lnTo>
                  <a:pt x="176" y="59"/>
                </a:lnTo>
                <a:lnTo>
                  <a:pt x="183" y="58"/>
                </a:lnTo>
                <a:lnTo>
                  <a:pt x="191" y="56"/>
                </a:lnTo>
                <a:lnTo>
                  <a:pt x="198" y="54"/>
                </a:lnTo>
                <a:lnTo>
                  <a:pt x="206" y="51"/>
                </a:lnTo>
                <a:lnTo>
                  <a:pt x="213" y="47"/>
                </a:lnTo>
                <a:lnTo>
                  <a:pt x="221" y="43"/>
                </a:lnTo>
                <a:lnTo>
                  <a:pt x="233" y="36"/>
                </a:lnTo>
                <a:lnTo>
                  <a:pt x="246" y="30"/>
                </a:lnTo>
                <a:lnTo>
                  <a:pt x="259" y="24"/>
                </a:lnTo>
                <a:lnTo>
                  <a:pt x="271" y="19"/>
                </a:lnTo>
                <a:lnTo>
                  <a:pt x="285" y="15"/>
                </a:lnTo>
                <a:lnTo>
                  <a:pt x="297" y="11"/>
                </a:lnTo>
                <a:lnTo>
                  <a:pt x="310" y="8"/>
                </a:lnTo>
                <a:lnTo>
                  <a:pt x="324" y="5"/>
                </a:lnTo>
                <a:lnTo>
                  <a:pt x="337" y="3"/>
                </a:lnTo>
                <a:lnTo>
                  <a:pt x="350" y="1"/>
                </a:lnTo>
                <a:lnTo>
                  <a:pt x="364" y="1"/>
                </a:lnTo>
                <a:lnTo>
                  <a:pt x="378" y="0"/>
                </a:lnTo>
                <a:lnTo>
                  <a:pt x="391" y="1"/>
                </a:lnTo>
                <a:lnTo>
                  <a:pt x="405" y="2"/>
                </a:lnTo>
                <a:lnTo>
                  <a:pt x="419" y="3"/>
                </a:lnTo>
                <a:lnTo>
                  <a:pt x="434" y="6"/>
                </a:lnTo>
                <a:lnTo>
                  <a:pt x="432" y="6"/>
                </a:lnTo>
                <a:lnTo>
                  <a:pt x="429" y="6"/>
                </a:lnTo>
                <a:lnTo>
                  <a:pt x="423" y="6"/>
                </a:lnTo>
                <a:lnTo>
                  <a:pt x="416" y="7"/>
                </a:lnTo>
                <a:lnTo>
                  <a:pt x="407" y="7"/>
                </a:lnTo>
                <a:lnTo>
                  <a:pt x="397" y="8"/>
                </a:lnTo>
                <a:lnTo>
                  <a:pt x="386" y="9"/>
                </a:lnTo>
                <a:lnTo>
                  <a:pt x="374" y="9"/>
                </a:lnTo>
                <a:lnTo>
                  <a:pt x="362" y="11"/>
                </a:lnTo>
                <a:lnTo>
                  <a:pt x="349" y="13"/>
                </a:lnTo>
                <a:lnTo>
                  <a:pt x="336" y="15"/>
                </a:lnTo>
                <a:lnTo>
                  <a:pt x="324" y="17"/>
                </a:lnTo>
                <a:lnTo>
                  <a:pt x="312" y="20"/>
                </a:lnTo>
                <a:lnTo>
                  <a:pt x="301" y="23"/>
                </a:lnTo>
                <a:lnTo>
                  <a:pt x="291" y="27"/>
                </a:lnTo>
                <a:lnTo>
                  <a:pt x="282" y="31"/>
                </a:lnTo>
                <a:lnTo>
                  <a:pt x="274" y="35"/>
                </a:lnTo>
                <a:lnTo>
                  <a:pt x="266" y="40"/>
                </a:lnTo>
                <a:lnTo>
                  <a:pt x="258" y="44"/>
                </a:lnTo>
                <a:lnTo>
                  <a:pt x="250" y="48"/>
                </a:lnTo>
                <a:lnTo>
                  <a:pt x="241" y="53"/>
                </a:lnTo>
                <a:lnTo>
                  <a:pt x="233" y="56"/>
                </a:lnTo>
                <a:lnTo>
                  <a:pt x="225" y="60"/>
                </a:lnTo>
                <a:lnTo>
                  <a:pt x="216" y="64"/>
                </a:lnTo>
                <a:lnTo>
                  <a:pt x="208" y="67"/>
                </a:lnTo>
                <a:lnTo>
                  <a:pt x="199" y="70"/>
                </a:lnTo>
                <a:lnTo>
                  <a:pt x="191" y="73"/>
                </a:lnTo>
                <a:lnTo>
                  <a:pt x="182" y="74"/>
                </a:lnTo>
                <a:lnTo>
                  <a:pt x="173" y="76"/>
                </a:lnTo>
                <a:lnTo>
                  <a:pt x="164" y="78"/>
                </a:lnTo>
                <a:lnTo>
                  <a:pt x="155" y="78"/>
                </a:lnTo>
                <a:lnTo>
                  <a:pt x="145" y="79"/>
                </a:lnTo>
                <a:lnTo>
                  <a:pt x="133" y="79"/>
                </a:lnTo>
                <a:lnTo>
                  <a:pt x="122" y="80"/>
                </a:lnTo>
                <a:lnTo>
                  <a:pt x="112" y="81"/>
                </a:lnTo>
                <a:lnTo>
                  <a:pt x="102" y="82"/>
                </a:lnTo>
                <a:lnTo>
                  <a:pt x="93" y="84"/>
                </a:lnTo>
                <a:lnTo>
                  <a:pt x="83" y="86"/>
                </a:lnTo>
                <a:lnTo>
                  <a:pt x="74" y="89"/>
                </a:lnTo>
                <a:lnTo>
                  <a:pt x="66" y="92"/>
                </a:lnTo>
                <a:lnTo>
                  <a:pt x="58" y="96"/>
                </a:lnTo>
                <a:lnTo>
                  <a:pt x="50" y="100"/>
                </a:lnTo>
                <a:lnTo>
                  <a:pt x="42" y="104"/>
                </a:lnTo>
                <a:lnTo>
                  <a:pt x="33" y="110"/>
                </a:lnTo>
                <a:lnTo>
                  <a:pt x="25" y="115"/>
                </a:lnTo>
                <a:lnTo>
                  <a:pt x="17" y="121"/>
                </a:lnTo>
                <a:lnTo>
                  <a:pt x="9" y="127"/>
                </a:lnTo>
                <a:lnTo>
                  <a:pt x="0" y="134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4" name="Freeform 44"/>
          <p:cNvSpPr>
            <a:spLocks/>
          </p:cNvSpPr>
          <p:nvPr/>
        </p:nvSpPr>
        <p:spPr bwMode="auto">
          <a:xfrm>
            <a:off x="8256588" y="3581400"/>
            <a:ext cx="26987" cy="26988"/>
          </a:xfrm>
          <a:custGeom>
            <a:avLst/>
            <a:gdLst>
              <a:gd name="T0" fmla="*/ 8 w 17"/>
              <a:gd name="T1" fmla="*/ 8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8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8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5" name="Freeform 45"/>
          <p:cNvSpPr>
            <a:spLocks/>
          </p:cNvSpPr>
          <p:nvPr/>
        </p:nvSpPr>
        <p:spPr bwMode="auto">
          <a:xfrm>
            <a:off x="7962900" y="3860800"/>
            <a:ext cx="26988" cy="26988"/>
          </a:xfrm>
          <a:custGeom>
            <a:avLst/>
            <a:gdLst>
              <a:gd name="T0" fmla="*/ 8 w 17"/>
              <a:gd name="T1" fmla="*/ 7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7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6" name="Freeform 46"/>
          <p:cNvSpPr>
            <a:spLocks/>
          </p:cNvSpPr>
          <p:nvPr/>
        </p:nvSpPr>
        <p:spPr bwMode="auto">
          <a:xfrm>
            <a:off x="7799388" y="4881563"/>
            <a:ext cx="26987" cy="26987"/>
          </a:xfrm>
          <a:custGeom>
            <a:avLst/>
            <a:gdLst>
              <a:gd name="T0" fmla="*/ 8 w 17"/>
              <a:gd name="T1" fmla="*/ 7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7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7" name="Freeform 47"/>
          <p:cNvSpPr>
            <a:spLocks/>
          </p:cNvSpPr>
          <p:nvPr/>
        </p:nvSpPr>
        <p:spPr bwMode="auto">
          <a:xfrm>
            <a:off x="7346950" y="5905500"/>
            <a:ext cx="26988" cy="26988"/>
          </a:xfrm>
          <a:custGeom>
            <a:avLst/>
            <a:gdLst>
              <a:gd name="T0" fmla="*/ 8 w 17"/>
              <a:gd name="T1" fmla="*/ 8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8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8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08" name="Freeform 48"/>
          <p:cNvSpPr>
            <a:spLocks/>
          </p:cNvSpPr>
          <p:nvPr/>
        </p:nvSpPr>
        <p:spPr bwMode="auto">
          <a:xfrm>
            <a:off x="7013575" y="3860800"/>
            <a:ext cx="26988" cy="26988"/>
          </a:xfrm>
          <a:custGeom>
            <a:avLst/>
            <a:gdLst>
              <a:gd name="T0" fmla="*/ 8 w 17"/>
              <a:gd name="T1" fmla="*/ 7 h 17"/>
              <a:gd name="T2" fmla="*/ 0 w 17"/>
              <a:gd name="T3" fmla="*/ 16 h 17"/>
              <a:gd name="T4" fmla="*/ 16 w 17"/>
              <a:gd name="T5" fmla="*/ 16 h 17"/>
              <a:gd name="T6" fmla="*/ 16 w 17"/>
              <a:gd name="T7" fmla="*/ 0 h 17"/>
              <a:gd name="T8" fmla="*/ 0 w 17"/>
              <a:gd name="T9" fmla="*/ 0 h 17"/>
              <a:gd name="T10" fmla="*/ 0 w 17"/>
              <a:gd name="T11" fmla="*/ 16 h 17"/>
              <a:gd name="T12" fmla="*/ 8 w 17"/>
              <a:gd name="T13" fmla="*/ 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7"/>
                </a:move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8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61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001125" cy="1136650"/>
          </a:xfrm>
        </p:spPr>
        <p:txBody>
          <a:bodyPr/>
          <a:lstStyle/>
          <a:p>
            <a:r>
              <a:rPr lang="en-US" dirty="0"/>
              <a:t>Purpose of this Presentation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1800"/>
            <a:ext cx="8990012" cy="4089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Surgical </a:t>
            </a:r>
            <a:r>
              <a:rPr lang="en-US" dirty="0"/>
              <a:t>Decision Making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/>
              <a:t>What are the Options?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/>
              <a:t>Who </a:t>
            </a:r>
            <a:r>
              <a:rPr lang="en-US" sz="3200" dirty="0"/>
              <a:t>Goes First? </a:t>
            </a:r>
          </a:p>
          <a:p>
            <a:pPr lvl="1">
              <a:lnSpc>
                <a:spcPct val="80000"/>
              </a:lnSpc>
            </a:pPr>
            <a:r>
              <a:rPr lang="en-US" sz="3200" dirty="0"/>
              <a:t>When to do an Intraoperative Imaging Study of the CBD?</a:t>
            </a:r>
          </a:p>
          <a:p>
            <a:pPr lvl="2">
              <a:lnSpc>
                <a:spcPct val="80000"/>
              </a:lnSpc>
            </a:pPr>
            <a:r>
              <a:rPr lang="en-US" sz="3200" dirty="0"/>
              <a:t>Cholangiogram?? Sonogram??</a:t>
            </a:r>
          </a:p>
          <a:p>
            <a:pPr lvl="1">
              <a:lnSpc>
                <a:spcPct val="80000"/>
              </a:lnSpc>
            </a:pPr>
            <a:r>
              <a:rPr lang="en-US" sz="3200" dirty="0"/>
              <a:t>The Laparoscopic Approach to the CBD</a:t>
            </a:r>
          </a:p>
          <a:p>
            <a:pPr lvl="1">
              <a:lnSpc>
                <a:spcPct val="80000"/>
              </a:lnSpc>
            </a:pPr>
            <a:r>
              <a:rPr lang="en-US" sz="3200" dirty="0"/>
              <a:t>An Alternative to LCBDE</a:t>
            </a:r>
          </a:p>
          <a:p>
            <a:pPr>
              <a:lnSpc>
                <a:spcPct val="8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373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0"/>
            <a:ext cx="9001125" cy="1136650"/>
          </a:xfrm>
        </p:spPr>
        <p:txBody>
          <a:bodyPr/>
          <a:lstStyle/>
          <a:p>
            <a:r>
              <a:rPr lang="en-US" dirty="0"/>
              <a:t>Purpose of this Presentation</a:t>
            </a:r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01800"/>
            <a:ext cx="8990012" cy="4089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accent3">
                    <a:lumMod val="75000"/>
                  </a:schemeClr>
                </a:solidFill>
              </a:rPr>
              <a:t>Surgical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</a:rPr>
              <a:t>Decision Making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What are the Options?</a:t>
            </a:r>
          </a:p>
          <a:p>
            <a:pPr lvl="1">
              <a:lnSpc>
                <a:spcPct val="80000"/>
              </a:lnSpc>
            </a:pPr>
            <a:r>
              <a:rPr lang="en-US" sz="3200" dirty="0" smtClean="0">
                <a:solidFill>
                  <a:schemeClr val="accent3">
                    <a:lumMod val="75000"/>
                  </a:schemeClr>
                </a:solidFill>
              </a:rPr>
              <a:t>Who </a:t>
            </a: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Goes First? </a:t>
            </a:r>
          </a:p>
          <a:p>
            <a:pPr lvl="1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When to do an Intraoperative Imaging Study of the CBD?</a:t>
            </a:r>
          </a:p>
          <a:p>
            <a:pPr lvl="2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Cholangiogram?? Sonogram??</a:t>
            </a:r>
          </a:p>
          <a:p>
            <a:pPr lvl="1">
              <a:lnSpc>
                <a:spcPct val="80000"/>
              </a:lnSpc>
            </a:pPr>
            <a:r>
              <a:rPr lang="en-US" sz="3200" dirty="0">
                <a:solidFill>
                  <a:schemeClr val="accent3">
                    <a:lumMod val="75000"/>
                  </a:schemeClr>
                </a:solidFill>
              </a:rPr>
              <a:t>The Laparoscopic Approach to the CBD</a:t>
            </a:r>
          </a:p>
          <a:p>
            <a:pPr lvl="1">
              <a:lnSpc>
                <a:spcPct val="80000"/>
              </a:lnSpc>
            </a:pPr>
            <a:r>
              <a:rPr lang="en-US" sz="3200" dirty="0"/>
              <a:t>An Alternative to LCBDE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3423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04800"/>
            <a:ext cx="7772400" cy="1136650"/>
          </a:xfrm>
          <a:noFill/>
        </p:spPr>
        <p:txBody>
          <a:bodyPr/>
          <a:lstStyle/>
          <a:p>
            <a:r>
              <a:rPr lang="en-US" smtClean="0"/>
              <a:t>A Middle of the </a:t>
            </a:r>
            <a:br>
              <a:rPr lang="en-US" smtClean="0"/>
            </a:br>
            <a:r>
              <a:rPr lang="en-US" smtClean="0"/>
              <a:t>Road Approach</a:t>
            </a:r>
          </a:p>
        </p:txBody>
      </p:sp>
      <p:graphicFrame>
        <p:nvGraphicFramePr>
          <p:cNvPr id="4098" name="Object 3"/>
          <p:cNvGraphicFramePr>
            <a:graphicFrameLocks/>
          </p:cNvGraphicFramePr>
          <p:nvPr/>
        </p:nvGraphicFramePr>
        <p:xfrm>
          <a:off x="2095500" y="1770063"/>
          <a:ext cx="5410200" cy="4325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Document" r:id="rId4" imgW="1530000" imgH="1784160" progId="Word.Document.8">
                  <p:embed/>
                </p:oleObj>
              </mc:Choice>
              <mc:Fallback>
                <p:oleObj name="Document" r:id="rId4" imgW="1530000" imgH="1784160" progId="Word.Document.8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5500" y="1770063"/>
                        <a:ext cx="5410200" cy="4325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0" name="Rectangle 4"/>
          <p:cNvSpPr>
            <a:spLocks noChangeArrowheads="1"/>
          </p:cNvSpPr>
          <p:nvPr/>
        </p:nvSpPr>
        <p:spPr bwMode="auto">
          <a:xfrm rot="-5400000">
            <a:off x="1044575" y="4297363"/>
            <a:ext cx="1547813" cy="700087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3300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sz="3400"/>
              <a:t>LCBDE</a:t>
            </a: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 rot="-5400000">
            <a:off x="6939757" y="4298156"/>
            <a:ext cx="1847850" cy="700087"/>
          </a:xfrm>
          <a:prstGeom prst="rect">
            <a:avLst/>
          </a:prstGeom>
          <a:solidFill>
            <a:schemeClr val="accent1"/>
          </a:solidFill>
          <a:ln w="12700">
            <a:solidFill>
              <a:srgbClr val="003300"/>
            </a:solidFill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eaLnBrk="1" hangingPunct="1"/>
            <a:r>
              <a:rPr lang="en-US" sz="3400"/>
              <a:t>Nothing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0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1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2" name="Rectangle 10"/>
          <p:cNvSpPr>
            <a:spLocks noGrp="1" noChangeArrowheads="1"/>
          </p:cNvSpPr>
          <p:nvPr>
            <p:ph type="title"/>
          </p:nvPr>
        </p:nvSpPr>
        <p:spPr>
          <a:xfrm>
            <a:off x="533400" y="381000"/>
            <a:ext cx="8039100" cy="1066800"/>
          </a:xfrm>
          <a:noFill/>
        </p:spPr>
        <p:txBody>
          <a:bodyPr/>
          <a:lstStyle/>
          <a:p>
            <a:r>
              <a:rPr lang="en-US" sz="4000" smtClean="0">
                <a:solidFill>
                  <a:srgbClr val="FAFD00"/>
                </a:solidFill>
              </a:rPr>
              <a:t>An Alternative to Laparoscopic CBDE</a:t>
            </a:r>
          </a:p>
        </p:txBody>
      </p:sp>
      <p:sp>
        <p:nvSpPr>
          <p:cNvPr id="5133" name="Rectangle 11"/>
          <p:cNvSpPr>
            <a:spLocks noGrp="1" noChangeArrowheads="1"/>
          </p:cNvSpPr>
          <p:nvPr>
            <p:ph type="body" sz="half" idx="2"/>
          </p:nvPr>
        </p:nvSpPr>
        <p:spPr>
          <a:xfrm>
            <a:off x="4000500" y="3276600"/>
            <a:ext cx="5410200" cy="2514600"/>
          </a:xfrm>
          <a:noFill/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4400" smtClean="0"/>
              <a:t>  A Double-Lumen Catheter  System</a:t>
            </a:r>
          </a:p>
        </p:txBody>
      </p:sp>
      <p:graphicFrame>
        <p:nvGraphicFramePr>
          <p:cNvPr id="112652" name="Object 12"/>
          <p:cNvGraphicFramePr>
            <a:graphicFrameLocks noGrp="1"/>
          </p:cNvGraphicFramePr>
          <p:nvPr>
            <p:ph type="clipArt" sz="half" idx="1"/>
          </p:nvPr>
        </p:nvGraphicFramePr>
        <p:xfrm>
          <a:off x="887413" y="1928813"/>
          <a:ext cx="3246437" cy="362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0" name="Clip" r:id="rId4" imgW="2743200" imgH="3444840" progId="MS_ClipArt_Gallery.2">
                  <p:embed/>
                </p:oleObj>
              </mc:Choice>
              <mc:Fallback>
                <p:oleObj name="Clip" r:id="rId4" imgW="2743200" imgH="3444840" progId="MS_ClipArt_Gallery.2">
                  <p:embed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7413" y="1928813"/>
                        <a:ext cx="3246437" cy="362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53" name="Object 13"/>
          <p:cNvGraphicFramePr>
            <a:graphicFrameLocks/>
          </p:cNvGraphicFramePr>
          <p:nvPr/>
        </p:nvGraphicFramePr>
        <p:xfrm>
          <a:off x="687388" y="1706563"/>
          <a:ext cx="3638550" cy="406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1" name="Clip" r:id="rId6" imgW="2743200" imgH="3444840" progId="MS_ClipArt_Gallery.2">
                  <p:embed/>
                </p:oleObj>
              </mc:Choice>
              <mc:Fallback>
                <p:oleObj name="Clip" r:id="rId6" imgW="2743200" imgH="3444840" progId="MS_ClipArt_Gallery.2">
                  <p:embed/>
                  <p:pic>
                    <p:nvPicPr>
                      <p:cNvPr id="0" name="Object 13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7388" y="1706563"/>
                        <a:ext cx="3638550" cy="4060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2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112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234950"/>
            <a:ext cx="8342312" cy="1136650"/>
          </a:xfrm>
          <a:noFill/>
        </p:spPr>
        <p:txBody>
          <a:bodyPr/>
          <a:lstStyle/>
          <a:p>
            <a:pPr algn="ctr"/>
            <a:r>
              <a:rPr lang="en-US" smtClean="0"/>
              <a:t>Characteristics of the Double Lumen Catheter System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993900"/>
            <a:ext cx="8037512" cy="3784600"/>
          </a:xfrm>
          <a:noFill/>
        </p:spPr>
        <p:txBody>
          <a:bodyPr/>
          <a:lstStyle/>
          <a:p>
            <a:r>
              <a:rPr lang="en-US" smtClean="0"/>
              <a:t>Proximal lumen for Cholangiography</a:t>
            </a:r>
          </a:p>
          <a:p>
            <a:r>
              <a:rPr lang="en-US" smtClean="0"/>
              <a:t>Distal Lumen for Guidewire Placement</a:t>
            </a:r>
          </a:p>
          <a:p>
            <a:r>
              <a:rPr lang="en-US" smtClean="0"/>
              <a:t>Percutaneous Tear-away Introducer</a:t>
            </a:r>
          </a:p>
          <a:p>
            <a:r>
              <a:rPr lang="en-US" smtClean="0"/>
              <a:t>Marking Ring for Placement Guideline</a:t>
            </a:r>
          </a:p>
          <a:p>
            <a:pPr lvl="1"/>
            <a:r>
              <a:rPr lang="en-US" sz="3200" smtClean="0"/>
              <a:t>Short-acting absorbable suture just above ring</a:t>
            </a:r>
          </a:p>
          <a:p>
            <a:pPr lvl="1"/>
            <a:r>
              <a:rPr lang="en-US" sz="3200" smtClean="0"/>
              <a:t>Drain recommended for bile</a:t>
            </a:r>
            <a:r>
              <a:rPr lang="en-US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404813"/>
            <a:ext cx="8836025" cy="587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7269163" y="3336925"/>
            <a:ext cx="21986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Distal Lumen</a:t>
            </a:r>
          </a:p>
        </p:txBody>
      </p:sp>
      <p:sp>
        <p:nvSpPr>
          <p:cNvPr id="58372" name="Line 4"/>
          <p:cNvSpPr>
            <a:spLocks noChangeShapeType="1"/>
          </p:cNvSpPr>
          <p:nvPr/>
        </p:nvSpPr>
        <p:spPr bwMode="auto">
          <a:xfrm flipV="1">
            <a:off x="8315325" y="2895600"/>
            <a:ext cx="857250" cy="3810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6069013" y="4556125"/>
            <a:ext cx="36274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Cholangiogram Lumen</a:t>
            </a:r>
          </a:p>
        </p:txBody>
      </p:sp>
      <p:sp>
        <p:nvSpPr>
          <p:cNvPr id="58374" name="Line 6"/>
          <p:cNvSpPr>
            <a:spLocks noChangeShapeType="1"/>
          </p:cNvSpPr>
          <p:nvPr/>
        </p:nvSpPr>
        <p:spPr bwMode="auto">
          <a:xfrm flipH="1" flipV="1">
            <a:off x="6000750" y="3505200"/>
            <a:ext cx="1457325" cy="9906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5" name="Rectangle 7"/>
          <p:cNvSpPr>
            <a:spLocks noChangeArrowheads="1"/>
          </p:cNvSpPr>
          <p:nvPr/>
        </p:nvSpPr>
        <p:spPr bwMode="auto">
          <a:xfrm>
            <a:off x="1782763" y="3108325"/>
            <a:ext cx="2292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Marking Ring</a:t>
            </a:r>
          </a:p>
        </p:txBody>
      </p:sp>
      <p:sp>
        <p:nvSpPr>
          <p:cNvPr id="58376" name="Line 8"/>
          <p:cNvSpPr>
            <a:spLocks noChangeShapeType="1"/>
          </p:cNvSpPr>
          <p:nvPr/>
        </p:nvSpPr>
        <p:spPr bwMode="auto">
          <a:xfrm>
            <a:off x="4029075" y="3429000"/>
            <a:ext cx="1543050" cy="3048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 type="none" w="sm" len="sm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8377" name="Rectangle 9"/>
          <p:cNvSpPr>
            <a:spLocks noChangeArrowheads="1"/>
          </p:cNvSpPr>
          <p:nvPr/>
        </p:nvSpPr>
        <p:spPr bwMode="auto">
          <a:xfrm>
            <a:off x="3668713" y="1660525"/>
            <a:ext cx="1797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Distal Port</a:t>
            </a:r>
          </a:p>
        </p:txBody>
      </p:sp>
      <p:sp>
        <p:nvSpPr>
          <p:cNvPr id="58378" name="Rectangle 10"/>
          <p:cNvSpPr>
            <a:spLocks noChangeArrowheads="1"/>
          </p:cNvSpPr>
          <p:nvPr/>
        </p:nvSpPr>
        <p:spPr bwMode="auto">
          <a:xfrm>
            <a:off x="2211388" y="441325"/>
            <a:ext cx="22891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Times New Roman" pitchFamily="18" charset="0"/>
              </a:rPr>
              <a:t>Proximal Port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8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4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5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z="4800" smtClean="0"/>
              <a:t>Laparoscopic CBDE</a:t>
            </a:r>
          </a:p>
        </p:txBody>
      </p:sp>
      <p:sp>
        <p:nvSpPr>
          <p:cNvPr id="6156" name="Rectangle 11"/>
          <p:cNvSpPr>
            <a:spLocks noGrp="1" noChangeArrowheads="1"/>
          </p:cNvSpPr>
          <p:nvPr>
            <p:ph type="body" sz="half" idx="2"/>
          </p:nvPr>
        </p:nvSpPr>
        <p:spPr>
          <a:noFill/>
        </p:spPr>
        <p:txBody>
          <a:bodyPr/>
          <a:lstStyle/>
          <a:p>
            <a:pPr algn="ctr">
              <a:buFont typeface="Wingdings" pitchFamily="2" charset="2"/>
              <a:buNone/>
            </a:pPr>
            <a:endParaRPr lang="en-US" sz="2800" smtClean="0"/>
          </a:p>
          <a:p>
            <a:pPr algn="ctr">
              <a:buFont typeface="Wingdings" pitchFamily="2" charset="2"/>
              <a:buNone/>
            </a:pPr>
            <a:endParaRPr lang="en-US" sz="2800" smtClean="0"/>
          </a:p>
          <a:p>
            <a:pPr algn="ctr">
              <a:buFont typeface="Wingdings" pitchFamily="2" charset="2"/>
              <a:buNone/>
            </a:pPr>
            <a:endParaRPr lang="en-US" sz="2800" smtClean="0"/>
          </a:p>
          <a:p>
            <a:pPr algn="ctr">
              <a:buFont typeface="Wingdings" pitchFamily="2" charset="2"/>
              <a:buNone/>
            </a:pPr>
            <a:r>
              <a:rPr lang="en-US" sz="4000" smtClean="0"/>
              <a:t>The Alternative Technique</a:t>
            </a:r>
          </a:p>
        </p:txBody>
      </p:sp>
      <p:graphicFrame>
        <p:nvGraphicFramePr>
          <p:cNvPr id="6146" name="Object 12"/>
          <p:cNvGraphicFramePr>
            <a:graphicFrameLocks/>
          </p:cNvGraphicFramePr>
          <p:nvPr/>
        </p:nvGraphicFramePr>
        <p:xfrm>
          <a:off x="890588" y="1706563"/>
          <a:ext cx="3244850" cy="407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0" name="ClipArt" r:id="rId4" imgW="3244680" imgH="4073400" progId="MS_ClipArt_Gallery.2">
                  <p:embed/>
                </p:oleObj>
              </mc:Choice>
              <mc:Fallback>
                <p:oleObj name="ClipArt" r:id="rId4" imgW="3244680" imgH="4073400" progId="MS_ClipArt_Gallery.2">
                  <p:embed/>
                  <p:pic>
                    <p:nvPicPr>
                      <p:cNvPr id="0" name="Object 1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0588" y="1706563"/>
                        <a:ext cx="3244850" cy="4073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Rectangle 3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7" name="Rectangle 5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8" name="Rectangle 6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399" name="Rectangle 7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/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2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Purpose of the Alternative Technique</a:t>
            </a:r>
          </a:p>
        </p:txBody>
      </p:sp>
      <p:sp>
        <p:nvSpPr>
          <p:cNvPr id="5940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611188" y="1701800"/>
            <a:ext cx="8288337" cy="4089400"/>
          </a:xfrm>
          <a:noFill/>
        </p:spPr>
        <p:txBody>
          <a:bodyPr/>
          <a:lstStyle/>
          <a:p>
            <a:r>
              <a:rPr lang="en-US" smtClean="0"/>
              <a:t>Provides  Percutaneous Access for Serial Cholangiography after Laparoscopic Cholecystectomy</a:t>
            </a:r>
          </a:p>
          <a:p>
            <a:r>
              <a:rPr lang="en-US" smtClean="0"/>
              <a:t>Allows Percutaneous Placement of a Transampullary Guidewire so that a Guidewire Assisted Sphincterotomy with Stone Extraction Can be Performed (“Rendez-Vous” Technique)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71" name="Alternate Technique 3m 28 sec.mpg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2454275"/>
            <a:ext cx="46482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933" fill="hold"/>
                                        <p:tgtEl>
                                          <p:spTgt spid="1177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777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77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77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77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04800"/>
            <a:ext cx="9304338" cy="1136650"/>
          </a:xfrm>
          <a:noFill/>
          <a:ln/>
        </p:spPr>
        <p:txBody>
          <a:bodyPr/>
          <a:lstStyle/>
          <a:p>
            <a:r>
              <a:rPr lang="en-US" sz="4000"/>
              <a:t>Treatment of Choledocholithiasis</a:t>
            </a:r>
            <a:br>
              <a:rPr lang="en-US" sz="4000"/>
            </a:br>
            <a:r>
              <a:rPr lang="en-US" sz="4000"/>
              <a:t> in Patients Undergoing L.C.</a:t>
            </a:r>
          </a:p>
        </p:txBody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>
                <a:solidFill>
                  <a:schemeClr val="tx2"/>
                </a:solidFill>
              </a:rPr>
              <a:t>Laparotomy</a:t>
            </a:r>
          </a:p>
          <a:p>
            <a:r>
              <a:rPr lang="en-US" sz="3600"/>
              <a:t>ERCP with Sphincterotomy</a:t>
            </a:r>
          </a:p>
          <a:p>
            <a:pPr lvl="1"/>
            <a:r>
              <a:rPr lang="en-US" sz="3600"/>
              <a:t>Preoperative</a:t>
            </a:r>
            <a:r>
              <a:rPr lang="en-US" sz="3200" b="0">
                <a:solidFill>
                  <a:schemeClr val="tx2"/>
                </a:solidFill>
              </a:rPr>
              <a:t> </a:t>
            </a:r>
          </a:p>
          <a:p>
            <a:pPr lvl="1"/>
            <a:r>
              <a:rPr lang="en-US" sz="3200" b="0">
                <a:solidFill>
                  <a:schemeClr val="tx2"/>
                </a:solidFill>
              </a:rPr>
              <a:t>Postoperative</a:t>
            </a:r>
          </a:p>
          <a:p>
            <a:r>
              <a:rPr lang="en-US" b="0">
                <a:solidFill>
                  <a:schemeClr val="tx2"/>
                </a:solidFill>
              </a:rPr>
              <a:t>LCBDE</a:t>
            </a:r>
          </a:p>
          <a:p>
            <a:pPr lvl="1"/>
            <a:r>
              <a:rPr lang="en-US" sz="3200" b="0">
                <a:solidFill>
                  <a:schemeClr val="tx2"/>
                </a:solidFill>
              </a:rPr>
              <a:t>Transcystic</a:t>
            </a:r>
          </a:p>
          <a:p>
            <a:pPr lvl="1"/>
            <a:r>
              <a:rPr lang="en-US" sz="3200" b="0">
                <a:solidFill>
                  <a:schemeClr val="tx2"/>
                </a:solidFill>
              </a:rPr>
              <a:t>Choledochotomy</a:t>
            </a:r>
          </a:p>
        </p:txBody>
      </p:sp>
      <p:sp>
        <p:nvSpPr>
          <p:cNvPr id="186372" name="Freeform 4"/>
          <p:cNvSpPr>
            <a:spLocks/>
          </p:cNvSpPr>
          <p:nvPr/>
        </p:nvSpPr>
        <p:spPr bwMode="auto">
          <a:xfrm>
            <a:off x="6737350" y="3122613"/>
            <a:ext cx="1854200" cy="3074987"/>
          </a:xfrm>
          <a:custGeom>
            <a:avLst/>
            <a:gdLst>
              <a:gd name="T0" fmla="*/ 952 w 1168"/>
              <a:gd name="T1" fmla="*/ 511 h 1937"/>
              <a:gd name="T2" fmla="*/ 988 w 1168"/>
              <a:gd name="T3" fmla="*/ 379 h 1937"/>
              <a:gd name="T4" fmla="*/ 1024 w 1168"/>
              <a:gd name="T5" fmla="*/ 269 h 1937"/>
              <a:gd name="T6" fmla="*/ 1094 w 1168"/>
              <a:gd name="T7" fmla="*/ 227 h 1937"/>
              <a:gd name="T8" fmla="*/ 1163 w 1168"/>
              <a:gd name="T9" fmla="*/ 206 h 1937"/>
              <a:gd name="T10" fmla="*/ 1154 w 1168"/>
              <a:gd name="T11" fmla="*/ 131 h 1937"/>
              <a:gd name="T12" fmla="*/ 1074 w 1168"/>
              <a:gd name="T13" fmla="*/ 155 h 1937"/>
              <a:gd name="T14" fmla="*/ 1009 w 1168"/>
              <a:gd name="T15" fmla="*/ 162 h 1937"/>
              <a:gd name="T16" fmla="*/ 939 w 1168"/>
              <a:gd name="T17" fmla="*/ 92 h 1937"/>
              <a:gd name="T18" fmla="*/ 874 w 1168"/>
              <a:gd name="T19" fmla="*/ 41 h 1937"/>
              <a:gd name="T20" fmla="*/ 841 w 1168"/>
              <a:gd name="T21" fmla="*/ 97 h 1937"/>
              <a:gd name="T22" fmla="*/ 887 w 1168"/>
              <a:gd name="T23" fmla="*/ 148 h 1937"/>
              <a:gd name="T24" fmla="*/ 923 w 1168"/>
              <a:gd name="T25" fmla="*/ 193 h 1937"/>
              <a:gd name="T26" fmla="*/ 939 w 1168"/>
              <a:gd name="T27" fmla="*/ 290 h 1937"/>
              <a:gd name="T28" fmla="*/ 881 w 1168"/>
              <a:gd name="T29" fmla="*/ 466 h 1937"/>
              <a:gd name="T30" fmla="*/ 846 w 1168"/>
              <a:gd name="T31" fmla="*/ 581 h 1937"/>
              <a:gd name="T32" fmla="*/ 809 w 1168"/>
              <a:gd name="T33" fmla="*/ 699 h 1937"/>
              <a:gd name="T34" fmla="*/ 801 w 1168"/>
              <a:gd name="T35" fmla="*/ 617 h 1937"/>
              <a:gd name="T36" fmla="*/ 798 w 1168"/>
              <a:gd name="T37" fmla="*/ 513 h 1937"/>
              <a:gd name="T38" fmla="*/ 808 w 1168"/>
              <a:gd name="T39" fmla="*/ 389 h 1937"/>
              <a:gd name="T40" fmla="*/ 811 w 1168"/>
              <a:gd name="T41" fmla="*/ 332 h 1937"/>
              <a:gd name="T42" fmla="*/ 785 w 1168"/>
              <a:gd name="T43" fmla="*/ 211 h 1937"/>
              <a:gd name="T44" fmla="*/ 745 w 1168"/>
              <a:gd name="T45" fmla="*/ 139 h 1937"/>
              <a:gd name="T46" fmla="*/ 722 w 1168"/>
              <a:gd name="T47" fmla="*/ 51 h 1937"/>
              <a:gd name="T48" fmla="*/ 665 w 1168"/>
              <a:gd name="T49" fmla="*/ 12 h 1937"/>
              <a:gd name="T50" fmla="*/ 628 w 1168"/>
              <a:gd name="T51" fmla="*/ 2 h 1937"/>
              <a:gd name="T52" fmla="*/ 618 w 1168"/>
              <a:gd name="T53" fmla="*/ 51 h 1937"/>
              <a:gd name="T54" fmla="*/ 644 w 1168"/>
              <a:gd name="T55" fmla="*/ 176 h 1937"/>
              <a:gd name="T56" fmla="*/ 746 w 1168"/>
              <a:gd name="T57" fmla="*/ 260 h 1937"/>
              <a:gd name="T58" fmla="*/ 783 w 1168"/>
              <a:gd name="T59" fmla="*/ 311 h 1937"/>
              <a:gd name="T60" fmla="*/ 767 w 1168"/>
              <a:gd name="T61" fmla="*/ 434 h 1937"/>
              <a:gd name="T62" fmla="*/ 761 w 1168"/>
              <a:gd name="T63" fmla="*/ 533 h 1937"/>
              <a:gd name="T64" fmla="*/ 759 w 1168"/>
              <a:gd name="T65" fmla="*/ 673 h 1937"/>
              <a:gd name="T66" fmla="*/ 766 w 1168"/>
              <a:gd name="T67" fmla="*/ 740 h 1937"/>
              <a:gd name="T68" fmla="*/ 754 w 1168"/>
              <a:gd name="T69" fmla="*/ 806 h 1937"/>
              <a:gd name="T70" fmla="*/ 677 w 1168"/>
              <a:gd name="T71" fmla="*/ 974 h 1937"/>
              <a:gd name="T72" fmla="*/ 581 w 1168"/>
              <a:gd name="T73" fmla="*/ 1148 h 1937"/>
              <a:gd name="T74" fmla="*/ 461 w 1168"/>
              <a:gd name="T75" fmla="*/ 1350 h 1937"/>
              <a:gd name="T76" fmla="*/ 382 w 1168"/>
              <a:gd name="T77" fmla="*/ 1481 h 1937"/>
              <a:gd name="T78" fmla="*/ 343 w 1168"/>
              <a:gd name="T79" fmla="*/ 1553 h 1937"/>
              <a:gd name="T80" fmla="*/ 300 w 1168"/>
              <a:gd name="T81" fmla="*/ 1635 h 1937"/>
              <a:gd name="T82" fmla="*/ 242 w 1168"/>
              <a:gd name="T83" fmla="*/ 1675 h 1937"/>
              <a:gd name="T84" fmla="*/ 137 w 1168"/>
              <a:gd name="T85" fmla="*/ 1723 h 1937"/>
              <a:gd name="T86" fmla="*/ 14 w 1168"/>
              <a:gd name="T87" fmla="*/ 1829 h 1937"/>
              <a:gd name="T88" fmla="*/ 11 w 1168"/>
              <a:gd name="T89" fmla="*/ 1896 h 1937"/>
              <a:gd name="T90" fmla="*/ 56 w 1168"/>
              <a:gd name="T91" fmla="*/ 1922 h 1937"/>
              <a:gd name="T92" fmla="*/ 136 w 1168"/>
              <a:gd name="T93" fmla="*/ 1868 h 1937"/>
              <a:gd name="T94" fmla="*/ 276 w 1168"/>
              <a:gd name="T95" fmla="*/ 1835 h 1937"/>
              <a:gd name="T96" fmla="*/ 426 w 1168"/>
              <a:gd name="T97" fmla="*/ 1800 h 1937"/>
              <a:gd name="T98" fmla="*/ 477 w 1168"/>
              <a:gd name="T99" fmla="*/ 1808 h 1937"/>
              <a:gd name="T100" fmla="*/ 520 w 1168"/>
              <a:gd name="T101" fmla="*/ 1781 h 1937"/>
              <a:gd name="T102" fmla="*/ 529 w 1168"/>
              <a:gd name="T103" fmla="*/ 1716 h 1937"/>
              <a:gd name="T104" fmla="*/ 440 w 1168"/>
              <a:gd name="T105" fmla="*/ 1707 h 1937"/>
              <a:gd name="T106" fmla="*/ 415 w 1168"/>
              <a:gd name="T107" fmla="*/ 1643 h 1937"/>
              <a:gd name="T108" fmla="*/ 545 w 1168"/>
              <a:gd name="T109" fmla="*/ 1409 h 1937"/>
              <a:gd name="T110" fmla="*/ 676 w 1168"/>
              <a:gd name="T111" fmla="*/ 1174 h 1937"/>
              <a:gd name="T112" fmla="*/ 798 w 1168"/>
              <a:gd name="T113" fmla="*/ 950 h 1937"/>
              <a:gd name="T114" fmla="*/ 843 w 1168"/>
              <a:gd name="T115" fmla="*/ 827 h 1937"/>
              <a:gd name="T116" fmla="*/ 888 w 1168"/>
              <a:gd name="T117" fmla="*/ 703 h 1937"/>
              <a:gd name="T118" fmla="*/ 933 w 1168"/>
              <a:gd name="T119" fmla="*/ 580 h 1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68" h="1937">
                <a:moveTo>
                  <a:pt x="938" y="567"/>
                </a:moveTo>
                <a:lnTo>
                  <a:pt x="938" y="566"/>
                </a:lnTo>
                <a:lnTo>
                  <a:pt x="939" y="564"/>
                </a:lnTo>
                <a:lnTo>
                  <a:pt x="940" y="560"/>
                </a:lnTo>
                <a:lnTo>
                  <a:pt x="941" y="555"/>
                </a:lnTo>
                <a:lnTo>
                  <a:pt x="943" y="548"/>
                </a:lnTo>
                <a:lnTo>
                  <a:pt x="945" y="541"/>
                </a:lnTo>
                <a:lnTo>
                  <a:pt x="947" y="532"/>
                </a:lnTo>
                <a:lnTo>
                  <a:pt x="949" y="522"/>
                </a:lnTo>
                <a:lnTo>
                  <a:pt x="952" y="511"/>
                </a:lnTo>
                <a:lnTo>
                  <a:pt x="955" y="500"/>
                </a:lnTo>
                <a:lnTo>
                  <a:pt x="958" y="488"/>
                </a:lnTo>
                <a:lnTo>
                  <a:pt x="961" y="475"/>
                </a:lnTo>
                <a:lnTo>
                  <a:pt x="965" y="462"/>
                </a:lnTo>
                <a:lnTo>
                  <a:pt x="968" y="449"/>
                </a:lnTo>
                <a:lnTo>
                  <a:pt x="972" y="435"/>
                </a:lnTo>
                <a:lnTo>
                  <a:pt x="976" y="421"/>
                </a:lnTo>
                <a:lnTo>
                  <a:pt x="980" y="407"/>
                </a:lnTo>
                <a:lnTo>
                  <a:pt x="984" y="393"/>
                </a:lnTo>
                <a:lnTo>
                  <a:pt x="988" y="379"/>
                </a:lnTo>
                <a:lnTo>
                  <a:pt x="992" y="365"/>
                </a:lnTo>
                <a:lnTo>
                  <a:pt x="996" y="352"/>
                </a:lnTo>
                <a:lnTo>
                  <a:pt x="1000" y="339"/>
                </a:lnTo>
                <a:lnTo>
                  <a:pt x="1004" y="327"/>
                </a:lnTo>
                <a:lnTo>
                  <a:pt x="1007" y="315"/>
                </a:lnTo>
                <a:lnTo>
                  <a:pt x="1011" y="304"/>
                </a:lnTo>
                <a:lnTo>
                  <a:pt x="1014" y="294"/>
                </a:lnTo>
                <a:lnTo>
                  <a:pt x="1018" y="285"/>
                </a:lnTo>
                <a:lnTo>
                  <a:pt x="1021" y="277"/>
                </a:lnTo>
                <a:lnTo>
                  <a:pt x="1024" y="269"/>
                </a:lnTo>
                <a:lnTo>
                  <a:pt x="1027" y="264"/>
                </a:lnTo>
                <a:lnTo>
                  <a:pt x="1030" y="259"/>
                </a:lnTo>
                <a:lnTo>
                  <a:pt x="1032" y="256"/>
                </a:lnTo>
                <a:lnTo>
                  <a:pt x="1037" y="252"/>
                </a:lnTo>
                <a:lnTo>
                  <a:pt x="1044" y="247"/>
                </a:lnTo>
                <a:lnTo>
                  <a:pt x="1053" y="243"/>
                </a:lnTo>
                <a:lnTo>
                  <a:pt x="1062" y="239"/>
                </a:lnTo>
                <a:lnTo>
                  <a:pt x="1072" y="235"/>
                </a:lnTo>
                <a:lnTo>
                  <a:pt x="1083" y="231"/>
                </a:lnTo>
                <a:lnTo>
                  <a:pt x="1094" y="227"/>
                </a:lnTo>
                <a:lnTo>
                  <a:pt x="1105" y="223"/>
                </a:lnTo>
                <a:lnTo>
                  <a:pt x="1115" y="221"/>
                </a:lnTo>
                <a:lnTo>
                  <a:pt x="1125" y="217"/>
                </a:lnTo>
                <a:lnTo>
                  <a:pt x="1134" y="215"/>
                </a:lnTo>
                <a:lnTo>
                  <a:pt x="1142" y="213"/>
                </a:lnTo>
                <a:lnTo>
                  <a:pt x="1149" y="211"/>
                </a:lnTo>
                <a:lnTo>
                  <a:pt x="1154" y="210"/>
                </a:lnTo>
                <a:lnTo>
                  <a:pt x="1158" y="209"/>
                </a:lnTo>
                <a:lnTo>
                  <a:pt x="1159" y="209"/>
                </a:lnTo>
                <a:lnTo>
                  <a:pt x="1163" y="206"/>
                </a:lnTo>
                <a:lnTo>
                  <a:pt x="1166" y="202"/>
                </a:lnTo>
                <a:lnTo>
                  <a:pt x="1167" y="195"/>
                </a:lnTo>
                <a:lnTo>
                  <a:pt x="1166" y="188"/>
                </a:lnTo>
                <a:lnTo>
                  <a:pt x="1164" y="181"/>
                </a:lnTo>
                <a:lnTo>
                  <a:pt x="1162" y="174"/>
                </a:lnTo>
                <a:lnTo>
                  <a:pt x="1161" y="168"/>
                </a:lnTo>
                <a:lnTo>
                  <a:pt x="1159" y="164"/>
                </a:lnTo>
                <a:lnTo>
                  <a:pt x="1161" y="147"/>
                </a:lnTo>
                <a:lnTo>
                  <a:pt x="1159" y="136"/>
                </a:lnTo>
                <a:lnTo>
                  <a:pt x="1154" y="131"/>
                </a:lnTo>
                <a:lnTo>
                  <a:pt x="1146" y="130"/>
                </a:lnTo>
                <a:lnTo>
                  <a:pt x="1137" y="132"/>
                </a:lnTo>
                <a:lnTo>
                  <a:pt x="1127" y="137"/>
                </a:lnTo>
                <a:lnTo>
                  <a:pt x="1116" y="144"/>
                </a:lnTo>
                <a:lnTo>
                  <a:pt x="1106" y="151"/>
                </a:lnTo>
                <a:lnTo>
                  <a:pt x="1100" y="152"/>
                </a:lnTo>
                <a:lnTo>
                  <a:pt x="1094" y="153"/>
                </a:lnTo>
                <a:lnTo>
                  <a:pt x="1087" y="153"/>
                </a:lnTo>
                <a:lnTo>
                  <a:pt x="1080" y="154"/>
                </a:lnTo>
                <a:lnTo>
                  <a:pt x="1074" y="155"/>
                </a:lnTo>
                <a:lnTo>
                  <a:pt x="1068" y="156"/>
                </a:lnTo>
                <a:lnTo>
                  <a:pt x="1061" y="156"/>
                </a:lnTo>
                <a:lnTo>
                  <a:pt x="1055" y="157"/>
                </a:lnTo>
                <a:lnTo>
                  <a:pt x="1048" y="158"/>
                </a:lnTo>
                <a:lnTo>
                  <a:pt x="1041" y="159"/>
                </a:lnTo>
                <a:lnTo>
                  <a:pt x="1035" y="159"/>
                </a:lnTo>
                <a:lnTo>
                  <a:pt x="1029" y="160"/>
                </a:lnTo>
                <a:lnTo>
                  <a:pt x="1022" y="160"/>
                </a:lnTo>
                <a:lnTo>
                  <a:pt x="1015" y="161"/>
                </a:lnTo>
                <a:lnTo>
                  <a:pt x="1009" y="162"/>
                </a:lnTo>
                <a:lnTo>
                  <a:pt x="1003" y="163"/>
                </a:lnTo>
                <a:lnTo>
                  <a:pt x="995" y="155"/>
                </a:lnTo>
                <a:lnTo>
                  <a:pt x="988" y="147"/>
                </a:lnTo>
                <a:lnTo>
                  <a:pt x="981" y="139"/>
                </a:lnTo>
                <a:lnTo>
                  <a:pt x="974" y="131"/>
                </a:lnTo>
                <a:lnTo>
                  <a:pt x="967" y="123"/>
                </a:lnTo>
                <a:lnTo>
                  <a:pt x="960" y="115"/>
                </a:lnTo>
                <a:lnTo>
                  <a:pt x="953" y="107"/>
                </a:lnTo>
                <a:lnTo>
                  <a:pt x="946" y="99"/>
                </a:lnTo>
                <a:lnTo>
                  <a:pt x="939" y="92"/>
                </a:lnTo>
                <a:lnTo>
                  <a:pt x="931" y="84"/>
                </a:lnTo>
                <a:lnTo>
                  <a:pt x="924" y="76"/>
                </a:lnTo>
                <a:lnTo>
                  <a:pt x="917" y="68"/>
                </a:lnTo>
                <a:lnTo>
                  <a:pt x="910" y="60"/>
                </a:lnTo>
                <a:lnTo>
                  <a:pt x="903" y="52"/>
                </a:lnTo>
                <a:lnTo>
                  <a:pt x="896" y="44"/>
                </a:lnTo>
                <a:lnTo>
                  <a:pt x="889" y="36"/>
                </a:lnTo>
                <a:lnTo>
                  <a:pt x="884" y="37"/>
                </a:lnTo>
                <a:lnTo>
                  <a:pt x="879" y="38"/>
                </a:lnTo>
                <a:lnTo>
                  <a:pt x="874" y="41"/>
                </a:lnTo>
                <a:lnTo>
                  <a:pt x="869" y="45"/>
                </a:lnTo>
                <a:lnTo>
                  <a:pt x="865" y="49"/>
                </a:lnTo>
                <a:lnTo>
                  <a:pt x="860" y="55"/>
                </a:lnTo>
                <a:lnTo>
                  <a:pt x="856" y="60"/>
                </a:lnTo>
                <a:lnTo>
                  <a:pt x="853" y="67"/>
                </a:lnTo>
                <a:lnTo>
                  <a:pt x="849" y="73"/>
                </a:lnTo>
                <a:lnTo>
                  <a:pt x="847" y="79"/>
                </a:lnTo>
                <a:lnTo>
                  <a:pt x="844" y="86"/>
                </a:lnTo>
                <a:lnTo>
                  <a:pt x="842" y="92"/>
                </a:lnTo>
                <a:lnTo>
                  <a:pt x="841" y="97"/>
                </a:lnTo>
                <a:lnTo>
                  <a:pt x="840" y="102"/>
                </a:lnTo>
                <a:lnTo>
                  <a:pt x="840" y="107"/>
                </a:lnTo>
                <a:lnTo>
                  <a:pt x="841" y="110"/>
                </a:lnTo>
                <a:lnTo>
                  <a:pt x="844" y="113"/>
                </a:lnTo>
                <a:lnTo>
                  <a:pt x="850" y="119"/>
                </a:lnTo>
                <a:lnTo>
                  <a:pt x="857" y="125"/>
                </a:lnTo>
                <a:lnTo>
                  <a:pt x="866" y="132"/>
                </a:lnTo>
                <a:lnTo>
                  <a:pt x="875" y="139"/>
                </a:lnTo>
                <a:lnTo>
                  <a:pt x="882" y="144"/>
                </a:lnTo>
                <a:lnTo>
                  <a:pt x="887" y="148"/>
                </a:lnTo>
                <a:lnTo>
                  <a:pt x="889" y="150"/>
                </a:lnTo>
                <a:lnTo>
                  <a:pt x="889" y="150"/>
                </a:lnTo>
                <a:lnTo>
                  <a:pt x="891" y="152"/>
                </a:lnTo>
                <a:lnTo>
                  <a:pt x="894" y="155"/>
                </a:lnTo>
                <a:lnTo>
                  <a:pt x="898" y="159"/>
                </a:lnTo>
                <a:lnTo>
                  <a:pt x="903" y="165"/>
                </a:lnTo>
                <a:lnTo>
                  <a:pt x="907" y="170"/>
                </a:lnTo>
                <a:lnTo>
                  <a:pt x="912" y="177"/>
                </a:lnTo>
                <a:lnTo>
                  <a:pt x="918" y="185"/>
                </a:lnTo>
                <a:lnTo>
                  <a:pt x="923" y="193"/>
                </a:lnTo>
                <a:lnTo>
                  <a:pt x="929" y="201"/>
                </a:lnTo>
                <a:lnTo>
                  <a:pt x="933" y="209"/>
                </a:lnTo>
                <a:lnTo>
                  <a:pt x="938" y="218"/>
                </a:lnTo>
                <a:lnTo>
                  <a:pt x="941" y="227"/>
                </a:lnTo>
                <a:lnTo>
                  <a:pt x="944" y="236"/>
                </a:lnTo>
                <a:lnTo>
                  <a:pt x="946" y="244"/>
                </a:lnTo>
                <a:lnTo>
                  <a:pt x="946" y="253"/>
                </a:lnTo>
                <a:lnTo>
                  <a:pt x="945" y="263"/>
                </a:lnTo>
                <a:lnTo>
                  <a:pt x="943" y="276"/>
                </a:lnTo>
                <a:lnTo>
                  <a:pt x="939" y="290"/>
                </a:lnTo>
                <a:lnTo>
                  <a:pt x="934" y="307"/>
                </a:lnTo>
                <a:lnTo>
                  <a:pt x="929" y="326"/>
                </a:lnTo>
                <a:lnTo>
                  <a:pt x="923" y="345"/>
                </a:lnTo>
                <a:lnTo>
                  <a:pt x="916" y="365"/>
                </a:lnTo>
                <a:lnTo>
                  <a:pt x="910" y="385"/>
                </a:lnTo>
                <a:lnTo>
                  <a:pt x="903" y="404"/>
                </a:lnTo>
                <a:lnTo>
                  <a:pt x="897" y="422"/>
                </a:lnTo>
                <a:lnTo>
                  <a:pt x="891" y="439"/>
                </a:lnTo>
                <a:lnTo>
                  <a:pt x="885" y="453"/>
                </a:lnTo>
                <a:lnTo>
                  <a:pt x="881" y="466"/>
                </a:lnTo>
                <a:lnTo>
                  <a:pt x="877" y="475"/>
                </a:lnTo>
                <a:lnTo>
                  <a:pt x="875" y="481"/>
                </a:lnTo>
                <a:lnTo>
                  <a:pt x="874" y="483"/>
                </a:lnTo>
                <a:lnTo>
                  <a:pt x="870" y="497"/>
                </a:lnTo>
                <a:lnTo>
                  <a:pt x="866" y="511"/>
                </a:lnTo>
                <a:lnTo>
                  <a:pt x="862" y="525"/>
                </a:lnTo>
                <a:lnTo>
                  <a:pt x="858" y="539"/>
                </a:lnTo>
                <a:lnTo>
                  <a:pt x="854" y="553"/>
                </a:lnTo>
                <a:lnTo>
                  <a:pt x="850" y="567"/>
                </a:lnTo>
                <a:lnTo>
                  <a:pt x="846" y="581"/>
                </a:lnTo>
                <a:lnTo>
                  <a:pt x="842" y="595"/>
                </a:lnTo>
                <a:lnTo>
                  <a:pt x="838" y="609"/>
                </a:lnTo>
                <a:lnTo>
                  <a:pt x="834" y="623"/>
                </a:lnTo>
                <a:lnTo>
                  <a:pt x="830" y="637"/>
                </a:lnTo>
                <a:lnTo>
                  <a:pt x="826" y="651"/>
                </a:lnTo>
                <a:lnTo>
                  <a:pt x="822" y="665"/>
                </a:lnTo>
                <a:lnTo>
                  <a:pt x="818" y="679"/>
                </a:lnTo>
                <a:lnTo>
                  <a:pt x="814" y="693"/>
                </a:lnTo>
                <a:lnTo>
                  <a:pt x="810" y="707"/>
                </a:lnTo>
                <a:lnTo>
                  <a:pt x="809" y="699"/>
                </a:lnTo>
                <a:lnTo>
                  <a:pt x="808" y="690"/>
                </a:lnTo>
                <a:lnTo>
                  <a:pt x="807" y="682"/>
                </a:lnTo>
                <a:lnTo>
                  <a:pt x="807" y="674"/>
                </a:lnTo>
                <a:lnTo>
                  <a:pt x="806" y="666"/>
                </a:lnTo>
                <a:lnTo>
                  <a:pt x="805" y="658"/>
                </a:lnTo>
                <a:lnTo>
                  <a:pt x="804" y="650"/>
                </a:lnTo>
                <a:lnTo>
                  <a:pt x="803" y="641"/>
                </a:lnTo>
                <a:lnTo>
                  <a:pt x="802" y="633"/>
                </a:lnTo>
                <a:lnTo>
                  <a:pt x="801" y="625"/>
                </a:lnTo>
                <a:lnTo>
                  <a:pt x="801" y="617"/>
                </a:lnTo>
                <a:lnTo>
                  <a:pt x="800" y="608"/>
                </a:lnTo>
                <a:lnTo>
                  <a:pt x="799" y="600"/>
                </a:lnTo>
                <a:lnTo>
                  <a:pt x="798" y="592"/>
                </a:lnTo>
                <a:lnTo>
                  <a:pt x="798" y="583"/>
                </a:lnTo>
                <a:lnTo>
                  <a:pt x="797" y="575"/>
                </a:lnTo>
                <a:lnTo>
                  <a:pt x="797" y="562"/>
                </a:lnTo>
                <a:lnTo>
                  <a:pt x="797" y="550"/>
                </a:lnTo>
                <a:lnTo>
                  <a:pt x="797" y="537"/>
                </a:lnTo>
                <a:lnTo>
                  <a:pt x="798" y="525"/>
                </a:lnTo>
                <a:lnTo>
                  <a:pt x="798" y="513"/>
                </a:lnTo>
                <a:lnTo>
                  <a:pt x="798" y="500"/>
                </a:lnTo>
                <a:lnTo>
                  <a:pt x="799" y="488"/>
                </a:lnTo>
                <a:lnTo>
                  <a:pt x="800" y="475"/>
                </a:lnTo>
                <a:lnTo>
                  <a:pt x="800" y="463"/>
                </a:lnTo>
                <a:lnTo>
                  <a:pt x="801" y="451"/>
                </a:lnTo>
                <a:lnTo>
                  <a:pt x="802" y="438"/>
                </a:lnTo>
                <a:lnTo>
                  <a:pt x="803" y="426"/>
                </a:lnTo>
                <a:lnTo>
                  <a:pt x="805" y="414"/>
                </a:lnTo>
                <a:lnTo>
                  <a:pt x="806" y="401"/>
                </a:lnTo>
                <a:lnTo>
                  <a:pt x="808" y="389"/>
                </a:lnTo>
                <a:lnTo>
                  <a:pt x="810" y="377"/>
                </a:lnTo>
                <a:lnTo>
                  <a:pt x="810" y="372"/>
                </a:lnTo>
                <a:lnTo>
                  <a:pt x="809" y="369"/>
                </a:lnTo>
                <a:lnTo>
                  <a:pt x="809" y="364"/>
                </a:lnTo>
                <a:lnTo>
                  <a:pt x="808" y="360"/>
                </a:lnTo>
                <a:lnTo>
                  <a:pt x="808" y="356"/>
                </a:lnTo>
                <a:lnTo>
                  <a:pt x="808" y="352"/>
                </a:lnTo>
                <a:lnTo>
                  <a:pt x="807" y="348"/>
                </a:lnTo>
                <a:lnTo>
                  <a:pt x="807" y="344"/>
                </a:lnTo>
                <a:lnTo>
                  <a:pt x="811" y="332"/>
                </a:lnTo>
                <a:lnTo>
                  <a:pt x="815" y="319"/>
                </a:lnTo>
                <a:lnTo>
                  <a:pt x="816" y="307"/>
                </a:lnTo>
                <a:lnTo>
                  <a:pt x="816" y="295"/>
                </a:lnTo>
                <a:lnTo>
                  <a:pt x="815" y="282"/>
                </a:lnTo>
                <a:lnTo>
                  <a:pt x="812" y="270"/>
                </a:lnTo>
                <a:lnTo>
                  <a:pt x="809" y="258"/>
                </a:lnTo>
                <a:lnTo>
                  <a:pt x="804" y="246"/>
                </a:lnTo>
                <a:lnTo>
                  <a:pt x="799" y="234"/>
                </a:lnTo>
                <a:lnTo>
                  <a:pt x="792" y="223"/>
                </a:lnTo>
                <a:lnTo>
                  <a:pt x="785" y="211"/>
                </a:lnTo>
                <a:lnTo>
                  <a:pt x="778" y="201"/>
                </a:lnTo>
                <a:lnTo>
                  <a:pt x="771" y="190"/>
                </a:lnTo>
                <a:lnTo>
                  <a:pt x="763" y="180"/>
                </a:lnTo>
                <a:lnTo>
                  <a:pt x="755" y="170"/>
                </a:lnTo>
                <a:lnTo>
                  <a:pt x="747" y="161"/>
                </a:lnTo>
                <a:lnTo>
                  <a:pt x="747" y="160"/>
                </a:lnTo>
                <a:lnTo>
                  <a:pt x="747" y="157"/>
                </a:lnTo>
                <a:lnTo>
                  <a:pt x="747" y="152"/>
                </a:lnTo>
                <a:lnTo>
                  <a:pt x="746" y="146"/>
                </a:lnTo>
                <a:lnTo>
                  <a:pt x="745" y="139"/>
                </a:lnTo>
                <a:lnTo>
                  <a:pt x="745" y="130"/>
                </a:lnTo>
                <a:lnTo>
                  <a:pt x="743" y="121"/>
                </a:lnTo>
                <a:lnTo>
                  <a:pt x="742" y="111"/>
                </a:lnTo>
                <a:lnTo>
                  <a:pt x="740" y="102"/>
                </a:lnTo>
                <a:lnTo>
                  <a:pt x="738" y="92"/>
                </a:lnTo>
                <a:lnTo>
                  <a:pt x="736" y="82"/>
                </a:lnTo>
                <a:lnTo>
                  <a:pt x="733" y="73"/>
                </a:lnTo>
                <a:lnTo>
                  <a:pt x="730" y="65"/>
                </a:lnTo>
                <a:lnTo>
                  <a:pt x="726" y="57"/>
                </a:lnTo>
                <a:lnTo>
                  <a:pt x="722" y="51"/>
                </a:lnTo>
                <a:lnTo>
                  <a:pt x="718" y="46"/>
                </a:lnTo>
                <a:lnTo>
                  <a:pt x="713" y="42"/>
                </a:lnTo>
                <a:lnTo>
                  <a:pt x="708" y="38"/>
                </a:lnTo>
                <a:lnTo>
                  <a:pt x="702" y="34"/>
                </a:lnTo>
                <a:lnTo>
                  <a:pt x="696" y="30"/>
                </a:lnTo>
                <a:lnTo>
                  <a:pt x="690" y="26"/>
                </a:lnTo>
                <a:lnTo>
                  <a:pt x="683" y="22"/>
                </a:lnTo>
                <a:lnTo>
                  <a:pt x="677" y="19"/>
                </a:lnTo>
                <a:lnTo>
                  <a:pt x="671" y="15"/>
                </a:lnTo>
                <a:lnTo>
                  <a:pt x="665" y="12"/>
                </a:lnTo>
                <a:lnTo>
                  <a:pt x="660" y="9"/>
                </a:lnTo>
                <a:lnTo>
                  <a:pt x="655" y="6"/>
                </a:lnTo>
                <a:lnTo>
                  <a:pt x="651" y="4"/>
                </a:lnTo>
                <a:lnTo>
                  <a:pt x="647" y="3"/>
                </a:lnTo>
                <a:lnTo>
                  <a:pt x="644" y="1"/>
                </a:lnTo>
                <a:lnTo>
                  <a:pt x="643" y="1"/>
                </a:lnTo>
                <a:lnTo>
                  <a:pt x="642" y="0"/>
                </a:lnTo>
                <a:lnTo>
                  <a:pt x="637" y="1"/>
                </a:lnTo>
                <a:lnTo>
                  <a:pt x="633" y="1"/>
                </a:lnTo>
                <a:lnTo>
                  <a:pt x="628" y="2"/>
                </a:lnTo>
                <a:lnTo>
                  <a:pt x="624" y="2"/>
                </a:lnTo>
                <a:lnTo>
                  <a:pt x="619" y="3"/>
                </a:lnTo>
                <a:lnTo>
                  <a:pt x="615" y="3"/>
                </a:lnTo>
                <a:lnTo>
                  <a:pt x="611" y="3"/>
                </a:lnTo>
                <a:lnTo>
                  <a:pt x="607" y="4"/>
                </a:lnTo>
                <a:lnTo>
                  <a:pt x="609" y="13"/>
                </a:lnTo>
                <a:lnTo>
                  <a:pt x="611" y="23"/>
                </a:lnTo>
                <a:lnTo>
                  <a:pt x="614" y="32"/>
                </a:lnTo>
                <a:lnTo>
                  <a:pt x="616" y="41"/>
                </a:lnTo>
                <a:lnTo>
                  <a:pt x="618" y="51"/>
                </a:lnTo>
                <a:lnTo>
                  <a:pt x="621" y="60"/>
                </a:lnTo>
                <a:lnTo>
                  <a:pt x="624" y="69"/>
                </a:lnTo>
                <a:lnTo>
                  <a:pt x="626" y="79"/>
                </a:lnTo>
                <a:lnTo>
                  <a:pt x="627" y="94"/>
                </a:lnTo>
                <a:lnTo>
                  <a:pt x="629" y="108"/>
                </a:lnTo>
                <a:lnTo>
                  <a:pt x="631" y="122"/>
                </a:lnTo>
                <a:lnTo>
                  <a:pt x="634" y="137"/>
                </a:lnTo>
                <a:lnTo>
                  <a:pt x="636" y="150"/>
                </a:lnTo>
                <a:lnTo>
                  <a:pt x="640" y="163"/>
                </a:lnTo>
                <a:lnTo>
                  <a:pt x="644" y="176"/>
                </a:lnTo>
                <a:lnTo>
                  <a:pt x="649" y="188"/>
                </a:lnTo>
                <a:lnTo>
                  <a:pt x="654" y="199"/>
                </a:lnTo>
                <a:lnTo>
                  <a:pt x="662" y="210"/>
                </a:lnTo>
                <a:lnTo>
                  <a:pt x="670" y="220"/>
                </a:lnTo>
                <a:lnTo>
                  <a:pt x="679" y="229"/>
                </a:lnTo>
                <a:lnTo>
                  <a:pt x="690" y="237"/>
                </a:lnTo>
                <a:lnTo>
                  <a:pt x="702" y="244"/>
                </a:lnTo>
                <a:lnTo>
                  <a:pt x="716" y="251"/>
                </a:lnTo>
                <a:lnTo>
                  <a:pt x="731" y="256"/>
                </a:lnTo>
                <a:lnTo>
                  <a:pt x="746" y="260"/>
                </a:lnTo>
                <a:lnTo>
                  <a:pt x="758" y="264"/>
                </a:lnTo>
                <a:lnTo>
                  <a:pt x="768" y="268"/>
                </a:lnTo>
                <a:lnTo>
                  <a:pt x="775" y="271"/>
                </a:lnTo>
                <a:lnTo>
                  <a:pt x="780" y="275"/>
                </a:lnTo>
                <a:lnTo>
                  <a:pt x="783" y="279"/>
                </a:lnTo>
                <a:lnTo>
                  <a:pt x="785" y="285"/>
                </a:lnTo>
                <a:lnTo>
                  <a:pt x="785" y="290"/>
                </a:lnTo>
                <a:lnTo>
                  <a:pt x="785" y="295"/>
                </a:lnTo>
                <a:lnTo>
                  <a:pt x="784" y="302"/>
                </a:lnTo>
                <a:lnTo>
                  <a:pt x="783" y="311"/>
                </a:lnTo>
                <a:lnTo>
                  <a:pt x="782" y="322"/>
                </a:lnTo>
                <a:lnTo>
                  <a:pt x="781" y="334"/>
                </a:lnTo>
                <a:lnTo>
                  <a:pt x="779" y="348"/>
                </a:lnTo>
                <a:lnTo>
                  <a:pt x="777" y="361"/>
                </a:lnTo>
                <a:lnTo>
                  <a:pt x="775" y="375"/>
                </a:lnTo>
                <a:lnTo>
                  <a:pt x="773" y="389"/>
                </a:lnTo>
                <a:lnTo>
                  <a:pt x="772" y="402"/>
                </a:lnTo>
                <a:lnTo>
                  <a:pt x="770" y="414"/>
                </a:lnTo>
                <a:lnTo>
                  <a:pt x="769" y="425"/>
                </a:lnTo>
                <a:lnTo>
                  <a:pt x="767" y="434"/>
                </a:lnTo>
                <a:lnTo>
                  <a:pt x="766" y="441"/>
                </a:lnTo>
                <a:lnTo>
                  <a:pt x="765" y="445"/>
                </a:lnTo>
                <a:lnTo>
                  <a:pt x="765" y="447"/>
                </a:lnTo>
                <a:lnTo>
                  <a:pt x="765" y="449"/>
                </a:lnTo>
                <a:lnTo>
                  <a:pt x="765" y="456"/>
                </a:lnTo>
                <a:lnTo>
                  <a:pt x="764" y="466"/>
                </a:lnTo>
                <a:lnTo>
                  <a:pt x="764" y="480"/>
                </a:lnTo>
                <a:lnTo>
                  <a:pt x="763" y="496"/>
                </a:lnTo>
                <a:lnTo>
                  <a:pt x="762" y="514"/>
                </a:lnTo>
                <a:lnTo>
                  <a:pt x="761" y="533"/>
                </a:lnTo>
                <a:lnTo>
                  <a:pt x="760" y="553"/>
                </a:lnTo>
                <a:lnTo>
                  <a:pt x="759" y="573"/>
                </a:lnTo>
                <a:lnTo>
                  <a:pt x="759" y="593"/>
                </a:lnTo>
                <a:lnTo>
                  <a:pt x="758" y="612"/>
                </a:lnTo>
                <a:lnTo>
                  <a:pt x="758" y="629"/>
                </a:lnTo>
                <a:lnTo>
                  <a:pt x="757" y="644"/>
                </a:lnTo>
                <a:lnTo>
                  <a:pt x="757" y="656"/>
                </a:lnTo>
                <a:lnTo>
                  <a:pt x="758" y="665"/>
                </a:lnTo>
                <a:lnTo>
                  <a:pt x="758" y="670"/>
                </a:lnTo>
                <a:lnTo>
                  <a:pt x="759" y="673"/>
                </a:lnTo>
                <a:lnTo>
                  <a:pt x="760" y="677"/>
                </a:lnTo>
                <a:lnTo>
                  <a:pt x="761" y="682"/>
                </a:lnTo>
                <a:lnTo>
                  <a:pt x="762" y="688"/>
                </a:lnTo>
                <a:lnTo>
                  <a:pt x="762" y="695"/>
                </a:lnTo>
                <a:lnTo>
                  <a:pt x="763" y="702"/>
                </a:lnTo>
                <a:lnTo>
                  <a:pt x="764" y="709"/>
                </a:lnTo>
                <a:lnTo>
                  <a:pt x="764" y="717"/>
                </a:lnTo>
                <a:lnTo>
                  <a:pt x="765" y="725"/>
                </a:lnTo>
                <a:lnTo>
                  <a:pt x="765" y="732"/>
                </a:lnTo>
                <a:lnTo>
                  <a:pt x="766" y="740"/>
                </a:lnTo>
                <a:lnTo>
                  <a:pt x="766" y="747"/>
                </a:lnTo>
                <a:lnTo>
                  <a:pt x="766" y="754"/>
                </a:lnTo>
                <a:lnTo>
                  <a:pt x="766" y="760"/>
                </a:lnTo>
                <a:lnTo>
                  <a:pt x="766" y="765"/>
                </a:lnTo>
                <a:lnTo>
                  <a:pt x="765" y="769"/>
                </a:lnTo>
                <a:lnTo>
                  <a:pt x="764" y="774"/>
                </a:lnTo>
                <a:lnTo>
                  <a:pt x="763" y="780"/>
                </a:lnTo>
                <a:lnTo>
                  <a:pt x="761" y="787"/>
                </a:lnTo>
                <a:lnTo>
                  <a:pt x="758" y="796"/>
                </a:lnTo>
                <a:lnTo>
                  <a:pt x="754" y="806"/>
                </a:lnTo>
                <a:lnTo>
                  <a:pt x="750" y="818"/>
                </a:lnTo>
                <a:lnTo>
                  <a:pt x="745" y="830"/>
                </a:lnTo>
                <a:lnTo>
                  <a:pt x="739" y="844"/>
                </a:lnTo>
                <a:lnTo>
                  <a:pt x="732" y="859"/>
                </a:lnTo>
                <a:lnTo>
                  <a:pt x="725" y="875"/>
                </a:lnTo>
                <a:lnTo>
                  <a:pt x="717" y="892"/>
                </a:lnTo>
                <a:lnTo>
                  <a:pt x="708" y="911"/>
                </a:lnTo>
                <a:lnTo>
                  <a:pt x="699" y="931"/>
                </a:lnTo>
                <a:lnTo>
                  <a:pt x="688" y="952"/>
                </a:lnTo>
                <a:lnTo>
                  <a:pt x="677" y="974"/>
                </a:lnTo>
                <a:lnTo>
                  <a:pt x="665" y="997"/>
                </a:lnTo>
                <a:lnTo>
                  <a:pt x="659" y="1010"/>
                </a:lnTo>
                <a:lnTo>
                  <a:pt x="652" y="1024"/>
                </a:lnTo>
                <a:lnTo>
                  <a:pt x="644" y="1039"/>
                </a:lnTo>
                <a:lnTo>
                  <a:pt x="634" y="1055"/>
                </a:lnTo>
                <a:lnTo>
                  <a:pt x="625" y="1072"/>
                </a:lnTo>
                <a:lnTo>
                  <a:pt x="615" y="1090"/>
                </a:lnTo>
                <a:lnTo>
                  <a:pt x="604" y="1109"/>
                </a:lnTo>
                <a:lnTo>
                  <a:pt x="593" y="1128"/>
                </a:lnTo>
                <a:lnTo>
                  <a:pt x="581" y="1148"/>
                </a:lnTo>
                <a:lnTo>
                  <a:pt x="569" y="1168"/>
                </a:lnTo>
                <a:lnTo>
                  <a:pt x="558" y="1188"/>
                </a:lnTo>
                <a:lnTo>
                  <a:pt x="545" y="1209"/>
                </a:lnTo>
                <a:lnTo>
                  <a:pt x="533" y="1230"/>
                </a:lnTo>
                <a:lnTo>
                  <a:pt x="521" y="1250"/>
                </a:lnTo>
                <a:lnTo>
                  <a:pt x="509" y="1271"/>
                </a:lnTo>
                <a:lnTo>
                  <a:pt x="496" y="1291"/>
                </a:lnTo>
                <a:lnTo>
                  <a:pt x="485" y="1312"/>
                </a:lnTo>
                <a:lnTo>
                  <a:pt x="473" y="1331"/>
                </a:lnTo>
                <a:lnTo>
                  <a:pt x="461" y="1350"/>
                </a:lnTo>
                <a:lnTo>
                  <a:pt x="450" y="1368"/>
                </a:lnTo>
                <a:lnTo>
                  <a:pt x="440" y="1385"/>
                </a:lnTo>
                <a:lnTo>
                  <a:pt x="430" y="1402"/>
                </a:lnTo>
                <a:lnTo>
                  <a:pt x="421" y="1417"/>
                </a:lnTo>
                <a:lnTo>
                  <a:pt x="412" y="1431"/>
                </a:lnTo>
                <a:lnTo>
                  <a:pt x="404" y="1444"/>
                </a:lnTo>
                <a:lnTo>
                  <a:pt x="397" y="1456"/>
                </a:lnTo>
                <a:lnTo>
                  <a:pt x="391" y="1466"/>
                </a:lnTo>
                <a:lnTo>
                  <a:pt x="386" y="1474"/>
                </a:lnTo>
                <a:lnTo>
                  <a:pt x="382" y="1481"/>
                </a:lnTo>
                <a:lnTo>
                  <a:pt x="378" y="1486"/>
                </a:lnTo>
                <a:lnTo>
                  <a:pt x="376" y="1489"/>
                </a:lnTo>
                <a:lnTo>
                  <a:pt x="376" y="1490"/>
                </a:lnTo>
                <a:lnTo>
                  <a:pt x="371" y="1499"/>
                </a:lnTo>
                <a:lnTo>
                  <a:pt x="366" y="1508"/>
                </a:lnTo>
                <a:lnTo>
                  <a:pt x="362" y="1517"/>
                </a:lnTo>
                <a:lnTo>
                  <a:pt x="357" y="1526"/>
                </a:lnTo>
                <a:lnTo>
                  <a:pt x="352" y="1535"/>
                </a:lnTo>
                <a:lnTo>
                  <a:pt x="347" y="1544"/>
                </a:lnTo>
                <a:lnTo>
                  <a:pt x="343" y="1553"/>
                </a:lnTo>
                <a:lnTo>
                  <a:pt x="338" y="1562"/>
                </a:lnTo>
                <a:lnTo>
                  <a:pt x="334" y="1571"/>
                </a:lnTo>
                <a:lnTo>
                  <a:pt x="329" y="1580"/>
                </a:lnTo>
                <a:lnTo>
                  <a:pt x="324" y="1589"/>
                </a:lnTo>
                <a:lnTo>
                  <a:pt x="320" y="1599"/>
                </a:lnTo>
                <a:lnTo>
                  <a:pt x="315" y="1608"/>
                </a:lnTo>
                <a:lnTo>
                  <a:pt x="310" y="1617"/>
                </a:lnTo>
                <a:lnTo>
                  <a:pt x="306" y="1626"/>
                </a:lnTo>
                <a:lnTo>
                  <a:pt x="301" y="1635"/>
                </a:lnTo>
                <a:lnTo>
                  <a:pt x="300" y="1635"/>
                </a:lnTo>
                <a:lnTo>
                  <a:pt x="298" y="1637"/>
                </a:lnTo>
                <a:lnTo>
                  <a:pt x="295" y="1640"/>
                </a:lnTo>
                <a:lnTo>
                  <a:pt x="290" y="1643"/>
                </a:lnTo>
                <a:lnTo>
                  <a:pt x="285" y="1647"/>
                </a:lnTo>
                <a:lnTo>
                  <a:pt x="279" y="1651"/>
                </a:lnTo>
                <a:lnTo>
                  <a:pt x="272" y="1656"/>
                </a:lnTo>
                <a:lnTo>
                  <a:pt x="264" y="1661"/>
                </a:lnTo>
                <a:lnTo>
                  <a:pt x="257" y="1666"/>
                </a:lnTo>
                <a:lnTo>
                  <a:pt x="249" y="1670"/>
                </a:lnTo>
                <a:lnTo>
                  <a:pt x="242" y="1675"/>
                </a:lnTo>
                <a:lnTo>
                  <a:pt x="234" y="1680"/>
                </a:lnTo>
                <a:lnTo>
                  <a:pt x="227" y="1683"/>
                </a:lnTo>
                <a:lnTo>
                  <a:pt x="220" y="1687"/>
                </a:lnTo>
                <a:lnTo>
                  <a:pt x="214" y="1689"/>
                </a:lnTo>
                <a:lnTo>
                  <a:pt x="209" y="1691"/>
                </a:lnTo>
                <a:lnTo>
                  <a:pt x="193" y="1695"/>
                </a:lnTo>
                <a:lnTo>
                  <a:pt x="179" y="1701"/>
                </a:lnTo>
                <a:lnTo>
                  <a:pt x="165" y="1707"/>
                </a:lnTo>
                <a:lnTo>
                  <a:pt x="151" y="1715"/>
                </a:lnTo>
                <a:lnTo>
                  <a:pt x="137" y="1723"/>
                </a:lnTo>
                <a:lnTo>
                  <a:pt x="124" y="1732"/>
                </a:lnTo>
                <a:lnTo>
                  <a:pt x="110" y="1742"/>
                </a:lnTo>
                <a:lnTo>
                  <a:pt x="98" y="1752"/>
                </a:lnTo>
                <a:lnTo>
                  <a:pt x="85" y="1763"/>
                </a:lnTo>
                <a:lnTo>
                  <a:pt x="72" y="1774"/>
                </a:lnTo>
                <a:lnTo>
                  <a:pt x="61" y="1785"/>
                </a:lnTo>
                <a:lnTo>
                  <a:pt x="49" y="1796"/>
                </a:lnTo>
                <a:lnTo>
                  <a:pt x="37" y="1807"/>
                </a:lnTo>
                <a:lnTo>
                  <a:pt x="25" y="1818"/>
                </a:lnTo>
                <a:lnTo>
                  <a:pt x="14" y="1829"/>
                </a:lnTo>
                <a:lnTo>
                  <a:pt x="3" y="1839"/>
                </a:lnTo>
                <a:lnTo>
                  <a:pt x="1" y="1844"/>
                </a:lnTo>
                <a:lnTo>
                  <a:pt x="0" y="1851"/>
                </a:lnTo>
                <a:lnTo>
                  <a:pt x="0" y="1857"/>
                </a:lnTo>
                <a:lnTo>
                  <a:pt x="1" y="1863"/>
                </a:lnTo>
                <a:lnTo>
                  <a:pt x="2" y="1870"/>
                </a:lnTo>
                <a:lnTo>
                  <a:pt x="4" y="1876"/>
                </a:lnTo>
                <a:lnTo>
                  <a:pt x="6" y="1883"/>
                </a:lnTo>
                <a:lnTo>
                  <a:pt x="8" y="1890"/>
                </a:lnTo>
                <a:lnTo>
                  <a:pt x="11" y="1896"/>
                </a:lnTo>
                <a:lnTo>
                  <a:pt x="14" y="1903"/>
                </a:lnTo>
                <a:lnTo>
                  <a:pt x="17" y="1909"/>
                </a:lnTo>
                <a:lnTo>
                  <a:pt x="20" y="1915"/>
                </a:lnTo>
                <a:lnTo>
                  <a:pt x="24" y="1921"/>
                </a:lnTo>
                <a:lnTo>
                  <a:pt x="27" y="1927"/>
                </a:lnTo>
                <a:lnTo>
                  <a:pt x="30" y="1931"/>
                </a:lnTo>
                <a:lnTo>
                  <a:pt x="33" y="1936"/>
                </a:lnTo>
                <a:lnTo>
                  <a:pt x="41" y="1932"/>
                </a:lnTo>
                <a:lnTo>
                  <a:pt x="48" y="1927"/>
                </a:lnTo>
                <a:lnTo>
                  <a:pt x="56" y="1922"/>
                </a:lnTo>
                <a:lnTo>
                  <a:pt x="64" y="1917"/>
                </a:lnTo>
                <a:lnTo>
                  <a:pt x="71" y="1910"/>
                </a:lnTo>
                <a:lnTo>
                  <a:pt x="79" y="1904"/>
                </a:lnTo>
                <a:lnTo>
                  <a:pt x="87" y="1898"/>
                </a:lnTo>
                <a:lnTo>
                  <a:pt x="95" y="1892"/>
                </a:lnTo>
                <a:lnTo>
                  <a:pt x="103" y="1886"/>
                </a:lnTo>
                <a:lnTo>
                  <a:pt x="111" y="1881"/>
                </a:lnTo>
                <a:lnTo>
                  <a:pt x="119" y="1876"/>
                </a:lnTo>
                <a:lnTo>
                  <a:pt x="128" y="1871"/>
                </a:lnTo>
                <a:lnTo>
                  <a:pt x="136" y="1868"/>
                </a:lnTo>
                <a:lnTo>
                  <a:pt x="145" y="1865"/>
                </a:lnTo>
                <a:lnTo>
                  <a:pt x="155" y="1863"/>
                </a:lnTo>
                <a:lnTo>
                  <a:pt x="164" y="1862"/>
                </a:lnTo>
                <a:lnTo>
                  <a:pt x="181" y="1861"/>
                </a:lnTo>
                <a:lnTo>
                  <a:pt x="197" y="1859"/>
                </a:lnTo>
                <a:lnTo>
                  <a:pt x="213" y="1855"/>
                </a:lnTo>
                <a:lnTo>
                  <a:pt x="229" y="1851"/>
                </a:lnTo>
                <a:lnTo>
                  <a:pt x="245" y="1846"/>
                </a:lnTo>
                <a:lnTo>
                  <a:pt x="260" y="1841"/>
                </a:lnTo>
                <a:lnTo>
                  <a:pt x="276" y="1835"/>
                </a:lnTo>
                <a:lnTo>
                  <a:pt x="292" y="1829"/>
                </a:lnTo>
                <a:lnTo>
                  <a:pt x="308" y="1823"/>
                </a:lnTo>
                <a:lnTo>
                  <a:pt x="323" y="1817"/>
                </a:lnTo>
                <a:lnTo>
                  <a:pt x="339" y="1812"/>
                </a:lnTo>
                <a:lnTo>
                  <a:pt x="355" y="1808"/>
                </a:lnTo>
                <a:lnTo>
                  <a:pt x="371" y="1804"/>
                </a:lnTo>
                <a:lnTo>
                  <a:pt x="387" y="1801"/>
                </a:lnTo>
                <a:lnTo>
                  <a:pt x="404" y="1799"/>
                </a:lnTo>
                <a:lnTo>
                  <a:pt x="421" y="1799"/>
                </a:lnTo>
                <a:lnTo>
                  <a:pt x="426" y="1800"/>
                </a:lnTo>
                <a:lnTo>
                  <a:pt x="431" y="1800"/>
                </a:lnTo>
                <a:lnTo>
                  <a:pt x="437" y="1801"/>
                </a:lnTo>
                <a:lnTo>
                  <a:pt x="442" y="1802"/>
                </a:lnTo>
                <a:lnTo>
                  <a:pt x="448" y="1804"/>
                </a:lnTo>
                <a:lnTo>
                  <a:pt x="453" y="1805"/>
                </a:lnTo>
                <a:lnTo>
                  <a:pt x="458" y="1806"/>
                </a:lnTo>
                <a:lnTo>
                  <a:pt x="463" y="1807"/>
                </a:lnTo>
                <a:lnTo>
                  <a:pt x="468" y="1808"/>
                </a:lnTo>
                <a:lnTo>
                  <a:pt x="473" y="1808"/>
                </a:lnTo>
                <a:lnTo>
                  <a:pt x="477" y="1808"/>
                </a:lnTo>
                <a:lnTo>
                  <a:pt x="483" y="1808"/>
                </a:lnTo>
                <a:lnTo>
                  <a:pt x="487" y="1808"/>
                </a:lnTo>
                <a:lnTo>
                  <a:pt x="493" y="1807"/>
                </a:lnTo>
                <a:lnTo>
                  <a:pt x="497" y="1805"/>
                </a:lnTo>
                <a:lnTo>
                  <a:pt x="503" y="1803"/>
                </a:lnTo>
                <a:lnTo>
                  <a:pt x="506" y="1800"/>
                </a:lnTo>
                <a:lnTo>
                  <a:pt x="510" y="1797"/>
                </a:lnTo>
                <a:lnTo>
                  <a:pt x="513" y="1792"/>
                </a:lnTo>
                <a:lnTo>
                  <a:pt x="516" y="1787"/>
                </a:lnTo>
                <a:lnTo>
                  <a:pt x="520" y="1781"/>
                </a:lnTo>
                <a:lnTo>
                  <a:pt x="523" y="1774"/>
                </a:lnTo>
                <a:lnTo>
                  <a:pt x="525" y="1767"/>
                </a:lnTo>
                <a:lnTo>
                  <a:pt x="528" y="1760"/>
                </a:lnTo>
                <a:lnTo>
                  <a:pt x="530" y="1753"/>
                </a:lnTo>
                <a:lnTo>
                  <a:pt x="531" y="1745"/>
                </a:lnTo>
                <a:lnTo>
                  <a:pt x="532" y="1738"/>
                </a:lnTo>
                <a:lnTo>
                  <a:pt x="532" y="1732"/>
                </a:lnTo>
                <a:lnTo>
                  <a:pt x="532" y="1726"/>
                </a:lnTo>
                <a:lnTo>
                  <a:pt x="531" y="1720"/>
                </a:lnTo>
                <a:lnTo>
                  <a:pt x="529" y="1716"/>
                </a:lnTo>
                <a:lnTo>
                  <a:pt x="526" y="1713"/>
                </a:lnTo>
                <a:lnTo>
                  <a:pt x="521" y="1710"/>
                </a:lnTo>
                <a:lnTo>
                  <a:pt x="514" y="1707"/>
                </a:lnTo>
                <a:lnTo>
                  <a:pt x="507" y="1706"/>
                </a:lnTo>
                <a:lnTo>
                  <a:pt x="497" y="1705"/>
                </a:lnTo>
                <a:lnTo>
                  <a:pt x="487" y="1705"/>
                </a:lnTo>
                <a:lnTo>
                  <a:pt x="476" y="1705"/>
                </a:lnTo>
                <a:lnTo>
                  <a:pt x="465" y="1706"/>
                </a:lnTo>
                <a:lnTo>
                  <a:pt x="452" y="1706"/>
                </a:lnTo>
                <a:lnTo>
                  <a:pt x="440" y="1707"/>
                </a:lnTo>
                <a:lnTo>
                  <a:pt x="429" y="1708"/>
                </a:lnTo>
                <a:lnTo>
                  <a:pt x="417" y="1709"/>
                </a:lnTo>
                <a:lnTo>
                  <a:pt x="407" y="1711"/>
                </a:lnTo>
                <a:lnTo>
                  <a:pt x="397" y="1712"/>
                </a:lnTo>
                <a:lnTo>
                  <a:pt x="388" y="1713"/>
                </a:lnTo>
                <a:lnTo>
                  <a:pt x="381" y="1714"/>
                </a:lnTo>
                <a:lnTo>
                  <a:pt x="376" y="1714"/>
                </a:lnTo>
                <a:lnTo>
                  <a:pt x="389" y="1690"/>
                </a:lnTo>
                <a:lnTo>
                  <a:pt x="402" y="1667"/>
                </a:lnTo>
                <a:lnTo>
                  <a:pt x="415" y="1643"/>
                </a:lnTo>
                <a:lnTo>
                  <a:pt x="428" y="1620"/>
                </a:lnTo>
                <a:lnTo>
                  <a:pt x="441" y="1597"/>
                </a:lnTo>
                <a:lnTo>
                  <a:pt x="454" y="1573"/>
                </a:lnTo>
                <a:lnTo>
                  <a:pt x="467" y="1550"/>
                </a:lnTo>
                <a:lnTo>
                  <a:pt x="480" y="1526"/>
                </a:lnTo>
                <a:lnTo>
                  <a:pt x="493" y="1503"/>
                </a:lnTo>
                <a:lnTo>
                  <a:pt x="506" y="1479"/>
                </a:lnTo>
                <a:lnTo>
                  <a:pt x="519" y="1456"/>
                </a:lnTo>
                <a:lnTo>
                  <a:pt x="532" y="1432"/>
                </a:lnTo>
                <a:lnTo>
                  <a:pt x="545" y="1409"/>
                </a:lnTo>
                <a:lnTo>
                  <a:pt x="559" y="1385"/>
                </a:lnTo>
                <a:lnTo>
                  <a:pt x="571" y="1362"/>
                </a:lnTo>
                <a:lnTo>
                  <a:pt x="585" y="1338"/>
                </a:lnTo>
                <a:lnTo>
                  <a:pt x="597" y="1315"/>
                </a:lnTo>
                <a:lnTo>
                  <a:pt x="611" y="1291"/>
                </a:lnTo>
                <a:lnTo>
                  <a:pt x="624" y="1268"/>
                </a:lnTo>
                <a:lnTo>
                  <a:pt x="637" y="1244"/>
                </a:lnTo>
                <a:lnTo>
                  <a:pt x="650" y="1221"/>
                </a:lnTo>
                <a:lnTo>
                  <a:pt x="663" y="1197"/>
                </a:lnTo>
                <a:lnTo>
                  <a:pt x="676" y="1174"/>
                </a:lnTo>
                <a:lnTo>
                  <a:pt x="689" y="1150"/>
                </a:lnTo>
                <a:lnTo>
                  <a:pt x="702" y="1127"/>
                </a:lnTo>
                <a:lnTo>
                  <a:pt x="715" y="1103"/>
                </a:lnTo>
                <a:lnTo>
                  <a:pt x="728" y="1080"/>
                </a:lnTo>
                <a:lnTo>
                  <a:pt x="741" y="1057"/>
                </a:lnTo>
                <a:lnTo>
                  <a:pt x="754" y="1033"/>
                </a:lnTo>
                <a:lnTo>
                  <a:pt x="767" y="1010"/>
                </a:lnTo>
                <a:lnTo>
                  <a:pt x="780" y="986"/>
                </a:lnTo>
                <a:lnTo>
                  <a:pt x="793" y="963"/>
                </a:lnTo>
                <a:lnTo>
                  <a:pt x="798" y="950"/>
                </a:lnTo>
                <a:lnTo>
                  <a:pt x="802" y="938"/>
                </a:lnTo>
                <a:lnTo>
                  <a:pt x="807" y="926"/>
                </a:lnTo>
                <a:lnTo>
                  <a:pt x="811" y="913"/>
                </a:lnTo>
                <a:lnTo>
                  <a:pt x="816" y="901"/>
                </a:lnTo>
                <a:lnTo>
                  <a:pt x="820" y="889"/>
                </a:lnTo>
                <a:lnTo>
                  <a:pt x="825" y="876"/>
                </a:lnTo>
                <a:lnTo>
                  <a:pt x="829" y="864"/>
                </a:lnTo>
                <a:lnTo>
                  <a:pt x="834" y="852"/>
                </a:lnTo>
                <a:lnTo>
                  <a:pt x="838" y="839"/>
                </a:lnTo>
                <a:lnTo>
                  <a:pt x="843" y="827"/>
                </a:lnTo>
                <a:lnTo>
                  <a:pt x="847" y="815"/>
                </a:lnTo>
                <a:lnTo>
                  <a:pt x="852" y="802"/>
                </a:lnTo>
                <a:lnTo>
                  <a:pt x="856" y="790"/>
                </a:lnTo>
                <a:lnTo>
                  <a:pt x="861" y="778"/>
                </a:lnTo>
                <a:lnTo>
                  <a:pt x="866" y="765"/>
                </a:lnTo>
                <a:lnTo>
                  <a:pt x="870" y="753"/>
                </a:lnTo>
                <a:lnTo>
                  <a:pt x="875" y="741"/>
                </a:lnTo>
                <a:lnTo>
                  <a:pt x="879" y="728"/>
                </a:lnTo>
                <a:lnTo>
                  <a:pt x="884" y="716"/>
                </a:lnTo>
                <a:lnTo>
                  <a:pt x="888" y="703"/>
                </a:lnTo>
                <a:lnTo>
                  <a:pt x="893" y="691"/>
                </a:lnTo>
                <a:lnTo>
                  <a:pt x="897" y="679"/>
                </a:lnTo>
                <a:lnTo>
                  <a:pt x="902" y="666"/>
                </a:lnTo>
                <a:lnTo>
                  <a:pt x="906" y="654"/>
                </a:lnTo>
                <a:lnTo>
                  <a:pt x="911" y="642"/>
                </a:lnTo>
                <a:lnTo>
                  <a:pt x="915" y="629"/>
                </a:lnTo>
                <a:lnTo>
                  <a:pt x="920" y="617"/>
                </a:lnTo>
                <a:lnTo>
                  <a:pt x="924" y="604"/>
                </a:lnTo>
                <a:lnTo>
                  <a:pt x="929" y="592"/>
                </a:lnTo>
                <a:lnTo>
                  <a:pt x="933" y="580"/>
                </a:lnTo>
                <a:lnTo>
                  <a:pt x="938" y="567"/>
                </a:lnTo>
              </a:path>
            </a:pathLst>
          </a:custGeom>
          <a:solidFill>
            <a:srgbClr val="B0CE6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73" name="Freeform 5"/>
          <p:cNvSpPr>
            <a:spLocks/>
          </p:cNvSpPr>
          <p:nvPr/>
        </p:nvSpPr>
        <p:spPr bwMode="auto">
          <a:xfrm>
            <a:off x="6210300" y="3105150"/>
            <a:ext cx="1838325" cy="1638300"/>
          </a:xfrm>
          <a:custGeom>
            <a:avLst/>
            <a:gdLst>
              <a:gd name="T0" fmla="*/ 45 w 1158"/>
              <a:gd name="T1" fmla="*/ 955 h 1032"/>
              <a:gd name="T2" fmla="*/ 2 w 1158"/>
              <a:gd name="T3" fmla="*/ 848 h 1032"/>
              <a:gd name="T4" fmla="*/ 14 w 1158"/>
              <a:gd name="T5" fmla="*/ 704 h 1032"/>
              <a:gd name="T6" fmla="*/ 91 w 1158"/>
              <a:gd name="T7" fmla="*/ 571 h 1032"/>
              <a:gd name="T8" fmla="*/ 202 w 1158"/>
              <a:gd name="T9" fmla="*/ 475 h 1032"/>
              <a:gd name="T10" fmla="*/ 255 w 1158"/>
              <a:gd name="T11" fmla="*/ 424 h 1032"/>
              <a:gd name="T12" fmla="*/ 329 w 1158"/>
              <a:gd name="T13" fmla="*/ 354 h 1032"/>
              <a:gd name="T14" fmla="*/ 493 w 1158"/>
              <a:gd name="T15" fmla="*/ 221 h 1032"/>
              <a:gd name="T16" fmla="*/ 674 w 1158"/>
              <a:gd name="T17" fmla="*/ 111 h 1032"/>
              <a:gd name="T18" fmla="*/ 811 w 1158"/>
              <a:gd name="T19" fmla="*/ 26 h 1032"/>
              <a:gd name="T20" fmla="*/ 846 w 1158"/>
              <a:gd name="T21" fmla="*/ 14 h 1032"/>
              <a:gd name="T22" fmla="*/ 930 w 1158"/>
              <a:gd name="T23" fmla="*/ 0 h 1032"/>
              <a:gd name="T24" fmla="*/ 1017 w 1158"/>
              <a:gd name="T25" fmla="*/ 23 h 1032"/>
              <a:gd name="T26" fmla="*/ 1068 w 1158"/>
              <a:gd name="T27" fmla="*/ 76 h 1032"/>
              <a:gd name="T28" fmla="*/ 1077 w 1158"/>
              <a:gd name="T29" fmla="*/ 129 h 1032"/>
              <a:gd name="T30" fmla="*/ 1087 w 1158"/>
              <a:gd name="T31" fmla="*/ 169 h 1032"/>
              <a:gd name="T32" fmla="*/ 1125 w 1158"/>
              <a:gd name="T33" fmla="*/ 198 h 1032"/>
              <a:gd name="T34" fmla="*/ 1144 w 1158"/>
              <a:gd name="T35" fmla="*/ 237 h 1032"/>
              <a:gd name="T36" fmla="*/ 1157 w 1158"/>
              <a:gd name="T37" fmla="*/ 277 h 1032"/>
              <a:gd name="T38" fmla="*/ 1149 w 1158"/>
              <a:gd name="T39" fmla="*/ 343 h 1032"/>
              <a:gd name="T40" fmla="*/ 1150 w 1158"/>
              <a:gd name="T41" fmla="*/ 388 h 1032"/>
              <a:gd name="T42" fmla="*/ 1140 w 1158"/>
              <a:gd name="T43" fmla="*/ 453 h 1032"/>
              <a:gd name="T44" fmla="*/ 1133 w 1158"/>
              <a:gd name="T45" fmla="*/ 519 h 1032"/>
              <a:gd name="T46" fmla="*/ 1135 w 1158"/>
              <a:gd name="T47" fmla="*/ 565 h 1032"/>
              <a:gd name="T48" fmla="*/ 1139 w 1158"/>
              <a:gd name="T49" fmla="*/ 608 h 1032"/>
              <a:gd name="T50" fmla="*/ 1144 w 1158"/>
              <a:gd name="T51" fmla="*/ 643 h 1032"/>
              <a:gd name="T52" fmla="*/ 1142 w 1158"/>
              <a:gd name="T53" fmla="*/ 685 h 1032"/>
              <a:gd name="T54" fmla="*/ 1140 w 1158"/>
              <a:gd name="T55" fmla="*/ 728 h 1032"/>
              <a:gd name="T56" fmla="*/ 1124 w 1158"/>
              <a:gd name="T57" fmla="*/ 685 h 1032"/>
              <a:gd name="T58" fmla="*/ 1126 w 1158"/>
              <a:gd name="T59" fmla="*/ 644 h 1032"/>
              <a:gd name="T60" fmla="*/ 1106 w 1158"/>
              <a:gd name="T61" fmla="*/ 603 h 1032"/>
              <a:gd name="T62" fmla="*/ 1114 w 1158"/>
              <a:gd name="T63" fmla="*/ 567 h 1032"/>
              <a:gd name="T64" fmla="*/ 1119 w 1158"/>
              <a:gd name="T65" fmla="*/ 524 h 1032"/>
              <a:gd name="T66" fmla="*/ 1121 w 1158"/>
              <a:gd name="T67" fmla="*/ 476 h 1032"/>
              <a:gd name="T68" fmla="*/ 1124 w 1158"/>
              <a:gd name="T69" fmla="*/ 432 h 1032"/>
              <a:gd name="T70" fmla="*/ 1132 w 1158"/>
              <a:gd name="T71" fmla="*/ 367 h 1032"/>
              <a:gd name="T72" fmla="*/ 1142 w 1158"/>
              <a:gd name="T73" fmla="*/ 314 h 1032"/>
              <a:gd name="T74" fmla="*/ 1126 w 1158"/>
              <a:gd name="T75" fmla="*/ 269 h 1032"/>
              <a:gd name="T76" fmla="*/ 1105 w 1158"/>
              <a:gd name="T77" fmla="*/ 221 h 1032"/>
              <a:gd name="T78" fmla="*/ 1067 w 1158"/>
              <a:gd name="T79" fmla="*/ 177 h 1032"/>
              <a:gd name="T80" fmla="*/ 1066 w 1158"/>
              <a:gd name="T81" fmla="*/ 129 h 1032"/>
              <a:gd name="T82" fmla="*/ 1026 w 1158"/>
              <a:gd name="T83" fmla="*/ 45 h 1032"/>
              <a:gd name="T84" fmla="*/ 952 w 1158"/>
              <a:gd name="T85" fmla="*/ 33 h 1032"/>
              <a:gd name="T86" fmla="*/ 967 w 1158"/>
              <a:gd name="T87" fmla="*/ 99 h 1032"/>
              <a:gd name="T88" fmla="*/ 933 w 1158"/>
              <a:gd name="T89" fmla="*/ 159 h 1032"/>
              <a:gd name="T90" fmla="*/ 893 w 1158"/>
              <a:gd name="T91" fmla="*/ 216 h 1032"/>
              <a:gd name="T92" fmla="*/ 861 w 1158"/>
              <a:gd name="T93" fmla="*/ 282 h 1032"/>
              <a:gd name="T94" fmla="*/ 796 w 1158"/>
              <a:gd name="T95" fmla="*/ 391 h 1032"/>
              <a:gd name="T96" fmla="*/ 727 w 1158"/>
              <a:gd name="T97" fmla="*/ 469 h 1032"/>
              <a:gd name="T98" fmla="*/ 679 w 1158"/>
              <a:gd name="T99" fmla="*/ 531 h 1032"/>
              <a:gd name="T100" fmla="*/ 643 w 1158"/>
              <a:gd name="T101" fmla="*/ 603 h 1032"/>
              <a:gd name="T102" fmla="*/ 603 w 1158"/>
              <a:gd name="T103" fmla="*/ 684 h 1032"/>
              <a:gd name="T104" fmla="*/ 570 w 1158"/>
              <a:gd name="T105" fmla="*/ 753 h 1032"/>
              <a:gd name="T106" fmla="*/ 492 w 1158"/>
              <a:gd name="T107" fmla="*/ 874 h 1032"/>
              <a:gd name="T108" fmla="*/ 422 w 1158"/>
              <a:gd name="T109" fmla="*/ 932 h 1032"/>
              <a:gd name="T110" fmla="*/ 335 w 1158"/>
              <a:gd name="T111" fmla="*/ 987 h 1032"/>
              <a:gd name="T112" fmla="*/ 238 w 1158"/>
              <a:gd name="T113" fmla="*/ 1024 h 1032"/>
              <a:gd name="T114" fmla="*/ 150 w 1158"/>
              <a:gd name="T115" fmla="*/ 1024 h 1032"/>
              <a:gd name="T116" fmla="*/ 73 w 1158"/>
              <a:gd name="T117" fmla="*/ 990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58" h="1032">
                <a:moveTo>
                  <a:pt x="73" y="990"/>
                </a:moveTo>
                <a:lnTo>
                  <a:pt x="72" y="989"/>
                </a:lnTo>
                <a:lnTo>
                  <a:pt x="70" y="987"/>
                </a:lnTo>
                <a:lnTo>
                  <a:pt x="67" y="984"/>
                </a:lnTo>
                <a:lnTo>
                  <a:pt x="62" y="978"/>
                </a:lnTo>
                <a:lnTo>
                  <a:pt x="57" y="972"/>
                </a:lnTo>
                <a:lnTo>
                  <a:pt x="51" y="964"/>
                </a:lnTo>
                <a:lnTo>
                  <a:pt x="45" y="955"/>
                </a:lnTo>
                <a:lnTo>
                  <a:pt x="38" y="945"/>
                </a:lnTo>
                <a:lnTo>
                  <a:pt x="32" y="934"/>
                </a:lnTo>
                <a:lnTo>
                  <a:pt x="25" y="922"/>
                </a:lnTo>
                <a:lnTo>
                  <a:pt x="19" y="909"/>
                </a:lnTo>
                <a:lnTo>
                  <a:pt x="13" y="895"/>
                </a:lnTo>
                <a:lnTo>
                  <a:pt x="9" y="880"/>
                </a:lnTo>
                <a:lnTo>
                  <a:pt x="5" y="865"/>
                </a:lnTo>
                <a:lnTo>
                  <a:pt x="2" y="848"/>
                </a:lnTo>
                <a:lnTo>
                  <a:pt x="1" y="832"/>
                </a:lnTo>
                <a:lnTo>
                  <a:pt x="0" y="814"/>
                </a:lnTo>
                <a:lnTo>
                  <a:pt x="1" y="797"/>
                </a:lnTo>
                <a:lnTo>
                  <a:pt x="2" y="778"/>
                </a:lnTo>
                <a:lnTo>
                  <a:pt x="4" y="760"/>
                </a:lnTo>
                <a:lnTo>
                  <a:pt x="6" y="741"/>
                </a:lnTo>
                <a:lnTo>
                  <a:pt x="10" y="722"/>
                </a:lnTo>
                <a:lnTo>
                  <a:pt x="14" y="704"/>
                </a:lnTo>
                <a:lnTo>
                  <a:pt x="20" y="685"/>
                </a:lnTo>
                <a:lnTo>
                  <a:pt x="27" y="667"/>
                </a:lnTo>
                <a:lnTo>
                  <a:pt x="34" y="649"/>
                </a:lnTo>
                <a:lnTo>
                  <a:pt x="43" y="632"/>
                </a:lnTo>
                <a:lnTo>
                  <a:pt x="53" y="616"/>
                </a:lnTo>
                <a:lnTo>
                  <a:pt x="65" y="600"/>
                </a:lnTo>
                <a:lnTo>
                  <a:pt x="78" y="585"/>
                </a:lnTo>
                <a:lnTo>
                  <a:pt x="91" y="571"/>
                </a:lnTo>
                <a:lnTo>
                  <a:pt x="106" y="558"/>
                </a:lnTo>
                <a:lnTo>
                  <a:pt x="122" y="546"/>
                </a:lnTo>
                <a:lnTo>
                  <a:pt x="137" y="533"/>
                </a:lnTo>
                <a:lnTo>
                  <a:pt x="152" y="521"/>
                </a:lnTo>
                <a:lnTo>
                  <a:pt x="166" y="509"/>
                </a:lnTo>
                <a:lnTo>
                  <a:pt x="179" y="497"/>
                </a:lnTo>
                <a:lnTo>
                  <a:pt x="191" y="486"/>
                </a:lnTo>
                <a:lnTo>
                  <a:pt x="202" y="475"/>
                </a:lnTo>
                <a:lnTo>
                  <a:pt x="213" y="465"/>
                </a:lnTo>
                <a:lnTo>
                  <a:pt x="223" y="456"/>
                </a:lnTo>
                <a:lnTo>
                  <a:pt x="231" y="448"/>
                </a:lnTo>
                <a:lnTo>
                  <a:pt x="238" y="441"/>
                </a:lnTo>
                <a:lnTo>
                  <a:pt x="244" y="435"/>
                </a:lnTo>
                <a:lnTo>
                  <a:pt x="249" y="429"/>
                </a:lnTo>
                <a:lnTo>
                  <a:pt x="253" y="426"/>
                </a:lnTo>
                <a:lnTo>
                  <a:pt x="255" y="424"/>
                </a:lnTo>
                <a:lnTo>
                  <a:pt x="256" y="423"/>
                </a:lnTo>
                <a:lnTo>
                  <a:pt x="258" y="421"/>
                </a:lnTo>
                <a:lnTo>
                  <a:pt x="263" y="416"/>
                </a:lnTo>
                <a:lnTo>
                  <a:pt x="272" y="408"/>
                </a:lnTo>
                <a:lnTo>
                  <a:pt x="282" y="397"/>
                </a:lnTo>
                <a:lnTo>
                  <a:pt x="296" y="384"/>
                </a:lnTo>
                <a:lnTo>
                  <a:pt x="311" y="370"/>
                </a:lnTo>
                <a:lnTo>
                  <a:pt x="329" y="354"/>
                </a:lnTo>
                <a:lnTo>
                  <a:pt x="348" y="337"/>
                </a:lnTo>
                <a:lnTo>
                  <a:pt x="368" y="319"/>
                </a:lnTo>
                <a:lnTo>
                  <a:pt x="389" y="301"/>
                </a:lnTo>
                <a:lnTo>
                  <a:pt x="410" y="284"/>
                </a:lnTo>
                <a:lnTo>
                  <a:pt x="431" y="267"/>
                </a:lnTo>
                <a:lnTo>
                  <a:pt x="452" y="250"/>
                </a:lnTo>
                <a:lnTo>
                  <a:pt x="473" y="235"/>
                </a:lnTo>
                <a:lnTo>
                  <a:pt x="493" y="221"/>
                </a:lnTo>
                <a:lnTo>
                  <a:pt x="511" y="210"/>
                </a:lnTo>
                <a:lnTo>
                  <a:pt x="530" y="198"/>
                </a:lnTo>
                <a:lnTo>
                  <a:pt x="551" y="186"/>
                </a:lnTo>
                <a:lnTo>
                  <a:pt x="574" y="172"/>
                </a:lnTo>
                <a:lnTo>
                  <a:pt x="598" y="157"/>
                </a:lnTo>
                <a:lnTo>
                  <a:pt x="624" y="142"/>
                </a:lnTo>
                <a:lnTo>
                  <a:pt x="649" y="127"/>
                </a:lnTo>
                <a:lnTo>
                  <a:pt x="674" y="111"/>
                </a:lnTo>
                <a:lnTo>
                  <a:pt x="698" y="97"/>
                </a:lnTo>
                <a:lnTo>
                  <a:pt x="721" y="82"/>
                </a:lnTo>
                <a:lnTo>
                  <a:pt x="743" y="69"/>
                </a:lnTo>
                <a:lnTo>
                  <a:pt x="763" y="57"/>
                </a:lnTo>
                <a:lnTo>
                  <a:pt x="780" y="46"/>
                </a:lnTo>
                <a:lnTo>
                  <a:pt x="793" y="37"/>
                </a:lnTo>
                <a:lnTo>
                  <a:pt x="804" y="31"/>
                </a:lnTo>
                <a:lnTo>
                  <a:pt x="811" y="26"/>
                </a:lnTo>
                <a:lnTo>
                  <a:pt x="813" y="25"/>
                </a:lnTo>
                <a:lnTo>
                  <a:pt x="814" y="24"/>
                </a:lnTo>
                <a:lnTo>
                  <a:pt x="817" y="23"/>
                </a:lnTo>
                <a:lnTo>
                  <a:pt x="820" y="22"/>
                </a:lnTo>
                <a:lnTo>
                  <a:pt x="825" y="21"/>
                </a:lnTo>
                <a:lnTo>
                  <a:pt x="831" y="18"/>
                </a:lnTo>
                <a:lnTo>
                  <a:pt x="838" y="16"/>
                </a:lnTo>
                <a:lnTo>
                  <a:pt x="846" y="14"/>
                </a:lnTo>
                <a:lnTo>
                  <a:pt x="855" y="11"/>
                </a:lnTo>
                <a:lnTo>
                  <a:pt x="865" y="8"/>
                </a:lnTo>
                <a:lnTo>
                  <a:pt x="875" y="6"/>
                </a:lnTo>
                <a:lnTo>
                  <a:pt x="886" y="4"/>
                </a:lnTo>
                <a:lnTo>
                  <a:pt x="897" y="2"/>
                </a:lnTo>
                <a:lnTo>
                  <a:pt x="908" y="1"/>
                </a:lnTo>
                <a:lnTo>
                  <a:pt x="919" y="0"/>
                </a:lnTo>
                <a:lnTo>
                  <a:pt x="930" y="0"/>
                </a:lnTo>
                <a:lnTo>
                  <a:pt x="942" y="0"/>
                </a:lnTo>
                <a:lnTo>
                  <a:pt x="953" y="1"/>
                </a:lnTo>
                <a:lnTo>
                  <a:pt x="965" y="3"/>
                </a:lnTo>
                <a:lnTo>
                  <a:pt x="976" y="6"/>
                </a:lnTo>
                <a:lnTo>
                  <a:pt x="986" y="9"/>
                </a:lnTo>
                <a:lnTo>
                  <a:pt x="997" y="14"/>
                </a:lnTo>
                <a:lnTo>
                  <a:pt x="1007" y="18"/>
                </a:lnTo>
                <a:lnTo>
                  <a:pt x="1017" y="23"/>
                </a:lnTo>
                <a:lnTo>
                  <a:pt x="1027" y="29"/>
                </a:lnTo>
                <a:lnTo>
                  <a:pt x="1035" y="35"/>
                </a:lnTo>
                <a:lnTo>
                  <a:pt x="1043" y="42"/>
                </a:lnTo>
                <a:lnTo>
                  <a:pt x="1050" y="48"/>
                </a:lnTo>
                <a:lnTo>
                  <a:pt x="1056" y="55"/>
                </a:lnTo>
                <a:lnTo>
                  <a:pt x="1061" y="62"/>
                </a:lnTo>
                <a:lnTo>
                  <a:pt x="1066" y="69"/>
                </a:lnTo>
                <a:lnTo>
                  <a:pt x="1068" y="76"/>
                </a:lnTo>
                <a:lnTo>
                  <a:pt x="1070" y="83"/>
                </a:lnTo>
                <a:lnTo>
                  <a:pt x="1071" y="90"/>
                </a:lnTo>
                <a:lnTo>
                  <a:pt x="1073" y="97"/>
                </a:lnTo>
                <a:lnTo>
                  <a:pt x="1074" y="103"/>
                </a:lnTo>
                <a:lnTo>
                  <a:pt x="1075" y="110"/>
                </a:lnTo>
                <a:lnTo>
                  <a:pt x="1076" y="116"/>
                </a:lnTo>
                <a:lnTo>
                  <a:pt x="1077" y="123"/>
                </a:lnTo>
                <a:lnTo>
                  <a:pt x="1077" y="129"/>
                </a:lnTo>
                <a:lnTo>
                  <a:pt x="1078" y="134"/>
                </a:lnTo>
                <a:lnTo>
                  <a:pt x="1079" y="140"/>
                </a:lnTo>
                <a:lnTo>
                  <a:pt x="1080" y="146"/>
                </a:lnTo>
                <a:lnTo>
                  <a:pt x="1081" y="151"/>
                </a:lnTo>
                <a:lnTo>
                  <a:pt x="1083" y="156"/>
                </a:lnTo>
                <a:lnTo>
                  <a:pt x="1084" y="161"/>
                </a:lnTo>
                <a:lnTo>
                  <a:pt x="1086" y="165"/>
                </a:lnTo>
                <a:lnTo>
                  <a:pt x="1087" y="169"/>
                </a:lnTo>
                <a:lnTo>
                  <a:pt x="1089" y="172"/>
                </a:lnTo>
                <a:lnTo>
                  <a:pt x="1093" y="179"/>
                </a:lnTo>
                <a:lnTo>
                  <a:pt x="1098" y="183"/>
                </a:lnTo>
                <a:lnTo>
                  <a:pt x="1104" y="187"/>
                </a:lnTo>
                <a:lnTo>
                  <a:pt x="1110" y="189"/>
                </a:lnTo>
                <a:lnTo>
                  <a:pt x="1115" y="192"/>
                </a:lnTo>
                <a:lnTo>
                  <a:pt x="1121" y="195"/>
                </a:lnTo>
                <a:lnTo>
                  <a:pt x="1125" y="198"/>
                </a:lnTo>
                <a:lnTo>
                  <a:pt x="1130" y="201"/>
                </a:lnTo>
                <a:lnTo>
                  <a:pt x="1132" y="204"/>
                </a:lnTo>
                <a:lnTo>
                  <a:pt x="1133" y="208"/>
                </a:lnTo>
                <a:lnTo>
                  <a:pt x="1135" y="212"/>
                </a:lnTo>
                <a:lnTo>
                  <a:pt x="1138" y="218"/>
                </a:lnTo>
                <a:lnTo>
                  <a:pt x="1140" y="224"/>
                </a:lnTo>
                <a:lnTo>
                  <a:pt x="1142" y="230"/>
                </a:lnTo>
                <a:lnTo>
                  <a:pt x="1144" y="237"/>
                </a:lnTo>
                <a:lnTo>
                  <a:pt x="1147" y="243"/>
                </a:lnTo>
                <a:lnTo>
                  <a:pt x="1149" y="250"/>
                </a:lnTo>
                <a:lnTo>
                  <a:pt x="1151" y="256"/>
                </a:lnTo>
                <a:lnTo>
                  <a:pt x="1152" y="262"/>
                </a:lnTo>
                <a:lnTo>
                  <a:pt x="1154" y="267"/>
                </a:lnTo>
                <a:lnTo>
                  <a:pt x="1155" y="271"/>
                </a:lnTo>
                <a:lnTo>
                  <a:pt x="1156" y="275"/>
                </a:lnTo>
                <a:lnTo>
                  <a:pt x="1157" y="277"/>
                </a:lnTo>
                <a:lnTo>
                  <a:pt x="1157" y="278"/>
                </a:lnTo>
                <a:lnTo>
                  <a:pt x="1157" y="280"/>
                </a:lnTo>
                <a:lnTo>
                  <a:pt x="1156" y="287"/>
                </a:lnTo>
                <a:lnTo>
                  <a:pt x="1155" y="296"/>
                </a:lnTo>
                <a:lnTo>
                  <a:pt x="1154" y="307"/>
                </a:lnTo>
                <a:lnTo>
                  <a:pt x="1152" y="320"/>
                </a:lnTo>
                <a:lnTo>
                  <a:pt x="1151" y="332"/>
                </a:lnTo>
                <a:lnTo>
                  <a:pt x="1149" y="343"/>
                </a:lnTo>
                <a:lnTo>
                  <a:pt x="1147" y="351"/>
                </a:lnTo>
                <a:lnTo>
                  <a:pt x="1146" y="357"/>
                </a:lnTo>
                <a:lnTo>
                  <a:pt x="1146" y="362"/>
                </a:lnTo>
                <a:lnTo>
                  <a:pt x="1147" y="368"/>
                </a:lnTo>
                <a:lnTo>
                  <a:pt x="1148" y="373"/>
                </a:lnTo>
                <a:lnTo>
                  <a:pt x="1149" y="378"/>
                </a:lnTo>
                <a:lnTo>
                  <a:pt x="1150" y="383"/>
                </a:lnTo>
                <a:lnTo>
                  <a:pt x="1150" y="388"/>
                </a:lnTo>
                <a:lnTo>
                  <a:pt x="1149" y="394"/>
                </a:lnTo>
                <a:lnTo>
                  <a:pt x="1146" y="403"/>
                </a:lnTo>
                <a:lnTo>
                  <a:pt x="1144" y="411"/>
                </a:lnTo>
                <a:lnTo>
                  <a:pt x="1142" y="419"/>
                </a:lnTo>
                <a:lnTo>
                  <a:pt x="1141" y="427"/>
                </a:lnTo>
                <a:lnTo>
                  <a:pt x="1141" y="436"/>
                </a:lnTo>
                <a:lnTo>
                  <a:pt x="1140" y="444"/>
                </a:lnTo>
                <a:lnTo>
                  <a:pt x="1140" y="453"/>
                </a:lnTo>
                <a:lnTo>
                  <a:pt x="1140" y="462"/>
                </a:lnTo>
                <a:lnTo>
                  <a:pt x="1139" y="470"/>
                </a:lnTo>
                <a:lnTo>
                  <a:pt x="1138" y="478"/>
                </a:lnTo>
                <a:lnTo>
                  <a:pt x="1137" y="487"/>
                </a:lnTo>
                <a:lnTo>
                  <a:pt x="1136" y="495"/>
                </a:lnTo>
                <a:lnTo>
                  <a:pt x="1135" y="503"/>
                </a:lnTo>
                <a:lnTo>
                  <a:pt x="1134" y="511"/>
                </a:lnTo>
                <a:lnTo>
                  <a:pt x="1133" y="519"/>
                </a:lnTo>
                <a:lnTo>
                  <a:pt x="1132" y="528"/>
                </a:lnTo>
                <a:lnTo>
                  <a:pt x="1133" y="533"/>
                </a:lnTo>
                <a:lnTo>
                  <a:pt x="1133" y="538"/>
                </a:lnTo>
                <a:lnTo>
                  <a:pt x="1133" y="544"/>
                </a:lnTo>
                <a:lnTo>
                  <a:pt x="1133" y="549"/>
                </a:lnTo>
                <a:lnTo>
                  <a:pt x="1134" y="555"/>
                </a:lnTo>
                <a:lnTo>
                  <a:pt x="1134" y="560"/>
                </a:lnTo>
                <a:lnTo>
                  <a:pt x="1135" y="565"/>
                </a:lnTo>
                <a:lnTo>
                  <a:pt x="1135" y="570"/>
                </a:lnTo>
                <a:lnTo>
                  <a:pt x="1136" y="576"/>
                </a:lnTo>
                <a:lnTo>
                  <a:pt x="1136" y="581"/>
                </a:lnTo>
                <a:lnTo>
                  <a:pt x="1137" y="586"/>
                </a:lnTo>
                <a:lnTo>
                  <a:pt x="1137" y="591"/>
                </a:lnTo>
                <a:lnTo>
                  <a:pt x="1138" y="597"/>
                </a:lnTo>
                <a:lnTo>
                  <a:pt x="1138" y="602"/>
                </a:lnTo>
                <a:lnTo>
                  <a:pt x="1139" y="608"/>
                </a:lnTo>
                <a:lnTo>
                  <a:pt x="1139" y="613"/>
                </a:lnTo>
                <a:lnTo>
                  <a:pt x="1141" y="616"/>
                </a:lnTo>
                <a:lnTo>
                  <a:pt x="1142" y="619"/>
                </a:lnTo>
                <a:lnTo>
                  <a:pt x="1143" y="623"/>
                </a:lnTo>
                <a:lnTo>
                  <a:pt x="1144" y="628"/>
                </a:lnTo>
                <a:lnTo>
                  <a:pt x="1144" y="633"/>
                </a:lnTo>
                <a:lnTo>
                  <a:pt x="1144" y="638"/>
                </a:lnTo>
                <a:lnTo>
                  <a:pt x="1144" y="643"/>
                </a:lnTo>
                <a:lnTo>
                  <a:pt x="1143" y="648"/>
                </a:lnTo>
                <a:lnTo>
                  <a:pt x="1143" y="654"/>
                </a:lnTo>
                <a:lnTo>
                  <a:pt x="1142" y="660"/>
                </a:lnTo>
                <a:lnTo>
                  <a:pt x="1142" y="665"/>
                </a:lnTo>
                <a:lnTo>
                  <a:pt x="1142" y="671"/>
                </a:lnTo>
                <a:lnTo>
                  <a:pt x="1142" y="676"/>
                </a:lnTo>
                <a:lnTo>
                  <a:pt x="1141" y="681"/>
                </a:lnTo>
                <a:lnTo>
                  <a:pt x="1142" y="685"/>
                </a:lnTo>
                <a:lnTo>
                  <a:pt x="1142" y="690"/>
                </a:lnTo>
                <a:lnTo>
                  <a:pt x="1142" y="695"/>
                </a:lnTo>
                <a:lnTo>
                  <a:pt x="1142" y="701"/>
                </a:lnTo>
                <a:lnTo>
                  <a:pt x="1141" y="706"/>
                </a:lnTo>
                <a:lnTo>
                  <a:pt x="1141" y="711"/>
                </a:lnTo>
                <a:lnTo>
                  <a:pt x="1140" y="717"/>
                </a:lnTo>
                <a:lnTo>
                  <a:pt x="1140" y="722"/>
                </a:lnTo>
                <a:lnTo>
                  <a:pt x="1140" y="728"/>
                </a:lnTo>
                <a:lnTo>
                  <a:pt x="1139" y="733"/>
                </a:lnTo>
                <a:lnTo>
                  <a:pt x="1139" y="731"/>
                </a:lnTo>
                <a:lnTo>
                  <a:pt x="1137" y="727"/>
                </a:lnTo>
                <a:lnTo>
                  <a:pt x="1135" y="720"/>
                </a:lnTo>
                <a:lnTo>
                  <a:pt x="1132" y="711"/>
                </a:lnTo>
                <a:lnTo>
                  <a:pt x="1129" y="702"/>
                </a:lnTo>
                <a:lnTo>
                  <a:pt x="1126" y="693"/>
                </a:lnTo>
                <a:lnTo>
                  <a:pt x="1124" y="685"/>
                </a:lnTo>
                <a:lnTo>
                  <a:pt x="1121" y="679"/>
                </a:lnTo>
                <a:lnTo>
                  <a:pt x="1120" y="674"/>
                </a:lnTo>
                <a:lnTo>
                  <a:pt x="1121" y="669"/>
                </a:lnTo>
                <a:lnTo>
                  <a:pt x="1122" y="665"/>
                </a:lnTo>
                <a:lnTo>
                  <a:pt x="1124" y="659"/>
                </a:lnTo>
                <a:lnTo>
                  <a:pt x="1125" y="655"/>
                </a:lnTo>
                <a:lnTo>
                  <a:pt x="1126" y="649"/>
                </a:lnTo>
                <a:lnTo>
                  <a:pt x="1126" y="644"/>
                </a:lnTo>
                <a:lnTo>
                  <a:pt x="1124" y="638"/>
                </a:lnTo>
                <a:lnTo>
                  <a:pt x="1122" y="632"/>
                </a:lnTo>
                <a:lnTo>
                  <a:pt x="1118" y="627"/>
                </a:lnTo>
                <a:lnTo>
                  <a:pt x="1114" y="622"/>
                </a:lnTo>
                <a:lnTo>
                  <a:pt x="1111" y="617"/>
                </a:lnTo>
                <a:lnTo>
                  <a:pt x="1108" y="612"/>
                </a:lnTo>
                <a:lnTo>
                  <a:pt x="1106" y="608"/>
                </a:lnTo>
                <a:lnTo>
                  <a:pt x="1106" y="603"/>
                </a:lnTo>
                <a:lnTo>
                  <a:pt x="1108" y="598"/>
                </a:lnTo>
                <a:lnTo>
                  <a:pt x="1110" y="592"/>
                </a:lnTo>
                <a:lnTo>
                  <a:pt x="1113" y="588"/>
                </a:lnTo>
                <a:lnTo>
                  <a:pt x="1114" y="584"/>
                </a:lnTo>
                <a:lnTo>
                  <a:pt x="1115" y="580"/>
                </a:lnTo>
                <a:lnTo>
                  <a:pt x="1115" y="576"/>
                </a:lnTo>
                <a:lnTo>
                  <a:pt x="1115" y="572"/>
                </a:lnTo>
                <a:lnTo>
                  <a:pt x="1114" y="567"/>
                </a:lnTo>
                <a:lnTo>
                  <a:pt x="1113" y="561"/>
                </a:lnTo>
                <a:lnTo>
                  <a:pt x="1112" y="555"/>
                </a:lnTo>
                <a:lnTo>
                  <a:pt x="1112" y="549"/>
                </a:lnTo>
                <a:lnTo>
                  <a:pt x="1113" y="544"/>
                </a:lnTo>
                <a:lnTo>
                  <a:pt x="1114" y="539"/>
                </a:lnTo>
                <a:lnTo>
                  <a:pt x="1116" y="534"/>
                </a:lnTo>
                <a:lnTo>
                  <a:pt x="1117" y="529"/>
                </a:lnTo>
                <a:lnTo>
                  <a:pt x="1119" y="524"/>
                </a:lnTo>
                <a:lnTo>
                  <a:pt x="1119" y="518"/>
                </a:lnTo>
                <a:lnTo>
                  <a:pt x="1119" y="515"/>
                </a:lnTo>
                <a:lnTo>
                  <a:pt x="1119" y="510"/>
                </a:lnTo>
                <a:lnTo>
                  <a:pt x="1120" y="505"/>
                </a:lnTo>
                <a:lnTo>
                  <a:pt x="1120" y="498"/>
                </a:lnTo>
                <a:lnTo>
                  <a:pt x="1121" y="491"/>
                </a:lnTo>
                <a:lnTo>
                  <a:pt x="1121" y="484"/>
                </a:lnTo>
                <a:lnTo>
                  <a:pt x="1121" y="476"/>
                </a:lnTo>
                <a:lnTo>
                  <a:pt x="1122" y="469"/>
                </a:lnTo>
                <a:lnTo>
                  <a:pt x="1123" y="462"/>
                </a:lnTo>
                <a:lnTo>
                  <a:pt x="1123" y="455"/>
                </a:lnTo>
                <a:lnTo>
                  <a:pt x="1123" y="448"/>
                </a:lnTo>
                <a:lnTo>
                  <a:pt x="1124" y="443"/>
                </a:lnTo>
                <a:lnTo>
                  <a:pt x="1124" y="438"/>
                </a:lnTo>
                <a:lnTo>
                  <a:pt x="1124" y="435"/>
                </a:lnTo>
                <a:lnTo>
                  <a:pt x="1124" y="432"/>
                </a:lnTo>
                <a:lnTo>
                  <a:pt x="1124" y="431"/>
                </a:lnTo>
                <a:lnTo>
                  <a:pt x="1131" y="424"/>
                </a:lnTo>
                <a:lnTo>
                  <a:pt x="1134" y="416"/>
                </a:lnTo>
                <a:lnTo>
                  <a:pt x="1137" y="406"/>
                </a:lnTo>
                <a:lnTo>
                  <a:pt x="1137" y="397"/>
                </a:lnTo>
                <a:lnTo>
                  <a:pt x="1136" y="387"/>
                </a:lnTo>
                <a:lnTo>
                  <a:pt x="1135" y="377"/>
                </a:lnTo>
                <a:lnTo>
                  <a:pt x="1132" y="367"/>
                </a:lnTo>
                <a:lnTo>
                  <a:pt x="1129" y="359"/>
                </a:lnTo>
                <a:lnTo>
                  <a:pt x="1131" y="353"/>
                </a:lnTo>
                <a:lnTo>
                  <a:pt x="1133" y="346"/>
                </a:lnTo>
                <a:lnTo>
                  <a:pt x="1135" y="340"/>
                </a:lnTo>
                <a:lnTo>
                  <a:pt x="1137" y="334"/>
                </a:lnTo>
                <a:lnTo>
                  <a:pt x="1139" y="327"/>
                </a:lnTo>
                <a:lnTo>
                  <a:pt x="1141" y="320"/>
                </a:lnTo>
                <a:lnTo>
                  <a:pt x="1142" y="314"/>
                </a:lnTo>
                <a:lnTo>
                  <a:pt x="1142" y="307"/>
                </a:lnTo>
                <a:lnTo>
                  <a:pt x="1142" y="301"/>
                </a:lnTo>
                <a:lnTo>
                  <a:pt x="1142" y="295"/>
                </a:lnTo>
                <a:lnTo>
                  <a:pt x="1140" y="289"/>
                </a:lnTo>
                <a:lnTo>
                  <a:pt x="1138" y="284"/>
                </a:lnTo>
                <a:lnTo>
                  <a:pt x="1135" y="278"/>
                </a:lnTo>
                <a:lnTo>
                  <a:pt x="1131" y="273"/>
                </a:lnTo>
                <a:lnTo>
                  <a:pt x="1126" y="269"/>
                </a:lnTo>
                <a:lnTo>
                  <a:pt x="1119" y="264"/>
                </a:lnTo>
                <a:lnTo>
                  <a:pt x="1120" y="258"/>
                </a:lnTo>
                <a:lnTo>
                  <a:pt x="1119" y="252"/>
                </a:lnTo>
                <a:lnTo>
                  <a:pt x="1118" y="246"/>
                </a:lnTo>
                <a:lnTo>
                  <a:pt x="1116" y="240"/>
                </a:lnTo>
                <a:lnTo>
                  <a:pt x="1113" y="234"/>
                </a:lnTo>
                <a:lnTo>
                  <a:pt x="1109" y="227"/>
                </a:lnTo>
                <a:lnTo>
                  <a:pt x="1105" y="221"/>
                </a:lnTo>
                <a:lnTo>
                  <a:pt x="1101" y="215"/>
                </a:lnTo>
                <a:lnTo>
                  <a:pt x="1096" y="208"/>
                </a:lnTo>
                <a:lnTo>
                  <a:pt x="1091" y="203"/>
                </a:lnTo>
                <a:lnTo>
                  <a:pt x="1086" y="197"/>
                </a:lnTo>
                <a:lnTo>
                  <a:pt x="1081" y="191"/>
                </a:lnTo>
                <a:lnTo>
                  <a:pt x="1076" y="187"/>
                </a:lnTo>
                <a:lnTo>
                  <a:pt x="1071" y="182"/>
                </a:lnTo>
                <a:lnTo>
                  <a:pt x="1067" y="177"/>
                </a:lnTo>
                <a:lnTo>
                  <a:pt x="1063" y="173"/>
                </a:lnTo>
                <a:lnTo>
                  <a:pt x="1063" y="172"/>
                </a:lnTo>
                <a:lnTo>
                  <a:pt x="1064" y="169"/>
                </a:lnTo>
                <a:lnTo>
                  <a:pt x="1065" y="164"/>
                </a:lnTo>
                <a:lnTo>
                  <a:pt x="1065" y="157"/>
                </a:lnTo>
                <a:lnTo>
                  <a:pt x="1066" y="149"/>
                </a:lnTo>
                <a:lnTo>
                  <a:pt x="1066" y="139"/>
                </a:lnTo>
                <a:lnTo>
                  <a:pt x="1066" y="129"/>
                </a:lnTo>
                <a:lnTo>
                  <a:pt x="1065" y="118"/>
                </a:lnTo>
                <a:lnTo>
                  <a:pt x="1063" y="106"/>
                </a:lnTo>
                <a:lnTo>
                  <a:pt x="1060" y="95"/>
                </a:lnTo>
                <a:lnTo>
                  <a:pt x="1056" y="84"/>
                </a:lnTo>
                <a:lnTo>
                  <a:pt x="1051" y="73"/>
                </a:lnTo>
                <a:lnTo>
                  <a:pt x="1044" y="63"/>
                </a:lnTo>
                <a:lnTo>
                  <a:pt x="1036" y="53"/>
                </a:lnTo>
                <a:lnTo>
                  <a:pt x="1026" y="45"/>
                </a:lnTo>
                <a:lnTo>
                  <a:pt x="1014" y="38"/>
                </a:lnTo>
                <a:lnTo>
                  <a:pt x="992" y="29"/>
                </a:lnTo>
                <a:lnTo>
                  <a:pt x="976" y="24"/>
                </a:lnTo>
                <a:lnTo>
                  <a:pt x="965" y="23"/>
                </a:lnTo>
                <a:lnTo>
                  <a:pt x="958" y="24"/>
                </a:lnTo>
                <a:lnTo>
                  <a:pt x="954" y="27"/>
                </a:lnTo>
                <a:lnTo>
                  <a:pt x="952" y="30"/>
                </a:lnTo>
                <a:lnTo>
                  <a:pt x="952" y="33"/>
                </a:lnTo>
                <a:lnTo>
                  <a:pt x="952" y="34"/>
                </a:lnTo>
                <a:lnTo>
                  <a:pt x="954" y="43"/>
                </a:lnTo>
                <a:lnTo>
                  <a:pt x="956" y="53"/>
                </a:lnTo>
                <a:lnTo>
                  <a:pt x="958" y="62"/>
                </a:lnTo>
                <a:lnTo>
                  <a:pt x="960" y="71"/>
                </a:lnTo>
                <a:lnTo>
                  <a:pt x="963" y="81"/>
                </a:lnTo>
                <a:lnTo>
                  <a:pt x="965" y="90"/>
                </a:lnTo>
                <a:lnTo>
                  <a:pt x="967" y="99"/>
                </a:lnTo>
                <a:lnTo>
                  <a:pt x="969" y="109"/>
                </a:lnTo>
                <a:lnTo>
                  <a:pt x="964" y="116"/>
                </a:lnTo>
                <a:lnTo>
                  <a:pt x="958" y="123"/>
                </a:lnTo>
                <a:lnTo>
                  <a:pt x="954" y="130"/>
                </a:lnTo>
                <a:lnTo>
                  <a:pt x="948" y="137"/>
                </a:lnTo>
                <a:lnTo>
                  <a:pt x="943" y="144"/>
                </a:lnTo>
                <a:lnTo>
                  <a:pt x="939" y="152"/>
                </a:lnTo>
                <a:lnTo>
                  <a:pt x="933" y="159"/>
                </a:lnTo>
                <a:lnTo>
                  <a:pt x="929" y="166"/>
                </a:lnTo>
                <a:lnTo>
                  <a:pt x="923" y="173"/>
                </a:lnTo>
                <a:lnTo>
                  <a:pt x="919" y="180"/>
                </a:lnTo>
                <a:lnTo>
                  <a:pt x="913" y="188"/>
                </a:lnTo>
                <a:lnTo>
                  <a:pt x="909" y="195"/>
                </a:lnTo>
                <a:lnTo>
                  <a:pt x="903" y="202"/>
                </a:lnTo>
                <a:lnTo>
                  <a:pt x="899" y="209"/>
                </a:lnTo>
                <a:lnTo>
                  <a:pt x="893" y="216"/>
                </a:lnTo>
                <a:lnTo>
                  <a:pt x="889" y="223"/>
                </a:lnTo>
                <a:lnTo>
                  <a:pt x="888" y="225"/>
                </a:lnTo>
                <a:lnTo>
                  <a:pt x="886" y="229"/>
                </a:lnTo>
                <a:lnTo>
                  <a:pt x="883" y="236"/>
                </a:lnTo>
                <a:lnTo>
                  <a:pt x="879" y="245"/>
                </a:lnTo>
                <a:lnTo>
                  <a:pt x="874" y="256"/>
                </a:lnTo>
                <a:lnTo>
                  <a:pt x="868" y="269"/>
                </a:lnTo>
                <a:lnTo>
                  <a:pt x="861" y="282"/>
                </a:lnTo>
                <a:lnTo>
                  <a:pt x="854" y="297"/>
                </a:lnTo>
                <a:lnTo>
                  <a:pt x="846" y="312"/>
                </a:lnTo>
                <a:lnTo>
                  <a:pt x="838" y="327"/>
                </a:lnTo>
                <a:lnTo>
                  <a:pt x="830" y="342"/>
                </a:lnTo>
                <a:lnTo>
                  <a:pt x="821" y="356"/>
                </a:lnTo>
                <a:lnTo>
                  <a:pt x="813" y="369"/>
                </a:lnTo>
                <a:lnTo>
                  <a:pt x="804" y="381"/>
                </a:lnTo>
                <a:lnTo>
                  <a:pt x="796" y="391"/>
                </a:lnTo>
                <a:lnTo>
                  <a:pt x="789" y="399"/>
                </a:lnTo>
                <a:lnTo>
                  <a:pt x="781" y="407"/>
                </a:lnTo>
                <a:lnTo>
                  <a:pt x="772" y="416"/>
                </a:lnTo>
                <a:lnTo>
                  <a:pt x="763" y="426"/>
                </a:lnTo>
                <a:lnTo>
                  <a:pt x="754" y="436"/>
                </a:lnTo>
                <a:lnTo>
                  <a:pt x="745" y="447"/>
                </a:lnTo>
                <a:lnTo>
                  <a:pt x="736" y="458"/>
                </a:lnTo>
                <a:lnTo>
                  <a:pt x="727" y="469"/>
                </a:lnTo>
                <a:lnTo>
                  <a:pt x="718" y="480"/>
                </a:lnTo>
                <a:lnTo>
                  <a:pt x="710" y="491"/>
                </a:lnTo>
                <a:lnTo>
                  <a:pt x="703" y="500"/>
                </a:lnTo>
                <a:lnTo>
                  <a:pt x="696" y="509"/>
                </a:lnTo>
                <a:lnTo>
                  <a:pt x="690" y="517"/>
                </a:lnTo>
                <a:lnTo>
                  <a:pt x="685" y="523"/>
                </a:lnTo>
                <a:lnTo>
                  <a:pt x="681" y="528"/>
                </a:lnTo>
                <a:lnTo>
                  <a:pt x="679" y="531"/>
                </a:lnTo>
                <a:lnTo>
                  <a:pt x="678" y="532"/>
                </a:lnTo>
                <a:lnTo>
                  <a:pt x="673" y="542"/>
                </a:lnTo>
                <a:lnTo>
                  <a:pt x="668" y="552"/>
                </a:lnTo>
                <a:lnTo>
                  <a:pt x="663" y="563"/>
                </a:lnTo>
                <a:lnTo>
                  <a:pt x="658" y="573"/>
                </a:lnTo>
                <a:lnTo>
                  <a:pt x="653" y="582"/>
                </a:lnTo>
                <a:lnTo>
                  <a:pt x="648" y="592"/>
                </a:lnTo>
                <a:lnTo>
                  <a:pt x="643" y="603"/>
                </a:lnTo>
                <a:lnTo>
                  <a:pt x="638" y="613"/>
                </a:lnTo>
                <a:lnTo>
                  <a:pt x="633" y="623"/>
                </a:lnTo>
                <a:lnTo>
                  <a:pt x="628" y="633"/>
                </a:lnTo>
                <a:lnTo>
                  <a:pt x="623" y="643"/>
                </a:lnTo>
                <a:lnTo>
                  <a:pt x="618" y="654"/>
                </a:lnTo>
                <a:lnTo>
                  <a:pt x="613" y="664"/>
                </a:lnTo>
                <a:lnTo>
                  <a:pt x="607" y="674"/>
                </a:lnTo>
                <a:lnTo>
                  <a:pt x="603" y="684"/>
                </a:lnTo>
                <a:lnTo>
                  <a:pt x="597" y="694"/>
                </a:lnTo>
                <a:lnTo>
                  <a:pt x="597" y="695"/>
                </a:lnTo>
                <a:lnTo>
                  <a:pt x="595" y="700"/>
                </a:lnTo>
                <a:lnTo>
                  <a:pt x="592" y="707"/>
                </a:lnTo>
                <a:lnTo>
                  <a:pt x="588" y="716"/>
                </a:lnTo>
                <a:lnTo>
                  <a:pt x="583" y="727"/>
                </a:lnTo>
                <a:lnTo>
                  <a:pt x="577" y="739"/>
                </a:lnTo>
                <a:lnTo>
                  <a:pt x="570" y="753"/>
                </a:lnTo>
                <a:lnTo>
                  <a:pt x="563" y="768"/>
                </a:lnTo>
                <a:lnTo>
                  <a:pt x="555" y="784"/>
                </a:lnTo>
                <a:lnTo>
                  <a:pt x="545" y="800"/>
                </a:lnTo>
                <a:lnTo>
                  <a:pt x="536" y="816"/>
                </a:lnTo>
                <a:lnTo>
                  <a:pt x="526" y="831"/>
                </a:lnTo>
                <a:lnTo>
                  <a:pt x="515" y="847"/>
                </a:lnTo>
                <a:lnTo>
                  <a:pt x="504" y="861"/>
                </a:lnTo>
                <a:lnTo>
                  <a:pt x="492" y="874"/>
                </a:lnTo>
                <a:lnTo>
                  <a:pt x="480" y="886"/>
                </a:lnTo>
                <a:lnTo>
                  <a:pt x="474" y="892"/>
                </a:lnTo>
                <a:lnTo>
                  <a:pt x="466" y="898"/>
                </a:lnTo>
                <a:lnTo>
                  <a:pt x="458" y="905"/>
                </a:lnTo>
                <a:lnTo>
                  <a:pt x="450" y="912"/>
                </a:lnTo>
                <a:lnTo>
                  <a:pt x="441" y="918"/>
                </a:lnTo>
                <a:lnTo>
                  <a:pt x="432" y="925"/>
                </a:lnTo>
                <a:lnTo>
                  <a:pt x="422" y="932"/>
                </a:lnTo>
                <a:lnTo>
                  <a:pt x="412" y="939"/>
                </a:lnTo>
                <a:lnTo>
                  <a:pt x="402" y="947"/>
                </a:lnTo>
                <a:lnTo>
                  <a:pt x="391" y="954"/>
                </a:lnTo>
                <a:lnTo>
                  <a:pt x="380" y="961"/>
                </a:lnTo>
                <a:lnTo>
                  <a:pt x="369" y="967"/>
                </a:lnTo>
                <a:lnTo>
                  <a:pt x="358" y="975"/>
                </a:lnTo>
                <a:lnTo>
                  <a:pt x="346" y="981"/>
                </a:lnTo>
                <a:lnTo>
                  <a:pt x="335" y="987"/>
                </a:lnTo>
                <a:lnTo>
                  <a:pt x="323" y="993"/>
                </a:lnTo>
                <a:lnTo>
                  <a:pt x="310" y="999"/>
                </a:lnTo>
                <a:lnTo>
                  <a:pt x="299" y="1004"/>
                </a:lnTo>
                <a:lnTo>
                  <a:pt x="287" y="1009"/>
                </a:lnTo>
                <a:lnTo>
                  <a:pt x="274" y="1014"/>
                </a:lnTo>
                <a:lnTo>
                  <a:pt x="263" y="1018"/>
                </a:lnTo>
                <a:lnTo>
                  <a:pt x="251" y="1022"/>
                </a:lnTo>
                <a:lnTo>
                  <a:pt x="238" y="1024"/>
                </a:lnTo>
                <a:lnTo>
                  <a:pt x="226" y="1027"/>
                </a:lnTo>
                <a:lnTo>
                  <a:pt x="215" y="1029"/>
                </a:lnTo>
                <a:lnTo>
                  <a:pt x="204" y="1030"/>
                </a:lnTo>
                <a:lnTo>
                  <a:pt x="192" y="1031"/>
                </a:lnTo>
                <a:lnTo>
                  <a:pt x="181" y="1030"/>
                </a:lnTo>
                <a:lnTo>
                  <a:pt x="170" y="1029"/>
                </a:lnTo>
                <a:lnTo>
                  <a:pt x="160" y="1027"/>
                </a:lnTo>
                <a:lnTo>
                  <a:pt x="150" y="1024"/>
                </a:lnTo>
                <a:lnTo>
                  <a:pt x="140" y="1021"/>
                </a:lnTo>
                <a:lnTo>
                  <a:pt x="116" y="1011"/>
                </a:lnTo>
                <a:lnTo>
                  <a:pt x="99" y="1003"/>
                </a:lnTo>
                <a:lnTo>
                  <a:pt x="87" y="998"/>
                </a:lnTo>
                <a:lnTo>
                  <a:pt x="80" y="994"/>
                </a:lnTo>
                <a:lnTo>
                  <a:pt x="76" y="992"/>
                </a:lnTo>
                <a:lnTo>
                  <a:pt x="74" y="991"/>
                </a:lnTo>
                <a:lnTo>
                  <a:pt x="73" y="990"/>
                </a:lnTo>
                <a:lnTo>
                  <a:pt x="73" y="99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74" name="Freeform 6"/>
          <p:cNvSpPr>
            <a:spLocks/>
          </p:cNvSpPr>
          <p:nvPr/>
        </p:nvSpPr>
        <p:spPr bwMode="auto">
          <a:xfrm>
            <a:off x="7742238" y="3179763"/>
            <a:ext cx="241300" cy="382587"/>
          </a:xfrm>
          <a:custGeom>
            <a:avLst/>
            <a:gdLst>
              <a:gd name="T0" fmla="*/ 4 w 152"/>
              <a:gd name="T1" fmla="*/ 50 h 241"/>
              <a:gd name="T2" fmla="*/ 1 w 152"/>
              <a:gd name="T3" fmla="*/ 33 h 241"/>
              <a:gd name="T4" fmla="*/ 0 w 152"/>
              <a:gd name="T5" fmla="*/ 13 h 241"/>
              <a:gd name="T6" fmla="*/ 3 w 152"/>
              <a:gd name="T7" fmla="*/ 0 h 241"/>
              <a:gd name="T8" fmla="*/ 11 w 152"/>
              <a:gd name="T9" fmla="*/ 4 h 241"/>
              <a:gd name="T10" fmla="*/ 20 w 152"/>
              <a:gd name="T11" fmla="*/ 13 h 241"/>
              <a:gd name="T12" fmla="*/ 28 w 152"/>
              <a:gd name="T13" fmla="*/ 23 h 241"/>
              <a:gd name="T14" fmla="*/ 31 w 152"/>
              <a:gd name="T15" fmla="*/ 36 h 241"/>
              <a:gd name="T16" fmla="*/ 30 w 152"/>
              <a:gd name="T17" fmla="*/ 47 h 241"/>
              <a:gd name="T18" fmla="*/ 29 w 152"/>
              <a:gd name="T19" fmla="*/ 56 h 241"/>
              <a:gd name="T20" fmla="*/ 26 w 152"/>
              <a:gd name="T21" fmla="*/ 67 h 241"/>
              <a:gd name="T22" fmla="*/ 23 w 152"/>
              <a:gd name="T23" fmla="*/ 78 h 241"/>
              <a:gd name="T24" fmla="*/ 20 w 152"/>
              <a:gd name="T25" fmla="*/ 90 h 241"/>
              <a:gd name="T26" fmla="*/ 18 w 152"/>
              <a:gd name="T27" fmla="*/ 102 h 241"/>
              <a:gd name="T28" fmla="*/ 17 w 152"/>
              <a:gd name="T29" fmla="*/ 113 h 241"/>
              <a:gd name="T30" fmla="*/ 17 w 152"/>
              <a:gd name="T31" fmla="*/ 123 h 241"/>
              <a:gd name="T32" fmla="*/ 19 w 152"/>
              <a:gd name="T33" fmla="*/ 135 h 241"/>
              <a:gd name="T34" fmla="*/ 23 w 152"/>
              <a:gd name="T35" fmla="*/ 151 h 241"/>
              <a:gd name="T36" fmla="*/ 31 w 152"/>
              <a:gd name="T37" fmla="*/ 166 h 241"/>
              <a:gd name="T38" fmla="*/ 43 w 152"/>
              <a:gd name="T39" fmla="*/ 178 h 241"/>
              <a:gd name="T40" fmla="*/ 60 w 152"/>
              <a:gd name="T41" fmla="*/ 185 h 241"/>
              <a:gd name="T42" fmla="*/ 79 w 152"/>
              <a:gd name="T43" fmla="*/ 187 h 241"/>
              <a:gd name="T44" fmla="*/ 97 w 152"/>
              <a:gd name="T45" fmla="*/ 187 h 241"/>
              <a:gd name="T46" fmla="*/ 112 w 152"/>
              <a:gd name="T47" fmla="*/ 189 h 241"/>
              <a:gd name="T48" fmla="*/ 121 w 152"/>
              <a:gd name="T49" fmla="*/ 197 h 241"/>
              <a:gd name="T50" fmla="*/ 127 w 152"/>
              <a:gd name="T51" fmla="*/ 206 h 241"/>
              <a:gd name="T52" fmla="*/ 132 w 152"/>
              <a:gd name="T53" fmla="*/ 215 h 241"/>
              <a:gd name="T54" fmla="*/ 136 w 152"/>
              <a:gd name="T55" fmla="*/ 220 h 241"/>
              <a:gd name="T56" fmla="*/ 139 w 152"/>
              <a:gd name="T57" fmla="*/ 223 h 241"/>
              <a:gd name="T58" fmla="*/ 143 w 152"/>
              <a:gd name="T59" fmla="*/ 224 h 241"/>
              <a:gd name="T60" fmla="*/ 148 w 152"/>
              <a:gd name="T61" fmla="*/ 225 h 241"/>
              <a:gd name="T62" fmla="*/ 151 w 152"/>
              <a:gd name="T63" fmla="*/ 225 h 241"/>
              <a:gd name="T64" fmla="*/ 146 w 152"/>
              <a:gd name="T65" fmla="*/ 240 h 241"/>
              <a:gd name="T66" fmla="*/ 56 w 152"/>
              <a:gd name="T67" fmla="*/ 217 h 241"/>
              <a:gd name="T68" fmla="*/ 47 w 152"/>
              <a:gd name="T69" fmla="*/ 213 h 241"/>
              <a:gd name="T70" fmla="*/ 32 w 152"/>
              <a:gd name="T71" fmla="*/ 204 h 241"/>
              <a:gd name="T72" fmla="*/ 18 w 152"/>
              <a:gd name="T73" fmla="*/ 189 h 241"/>
              <a:gd name="T74" fmla="*/ 10 w 152"/>
              <a:gd name="T75" fmla="*/ 175 h 241"/>
              <a:gd name="T76" fmla="*/ 6 w 152"/>
              <a:gd name="T77" fmla="*/ 164 h 241"/>
              <a:gd name="T78" fmla="*/ 4 w 152"/>
              <a:gd name="T79" fmla="*/ 151 h 241"/>
              <a:gd name="T80" fmla="*/ 2 w 152"/>
              <a:gd name="T81" fmla="*/ 138 h 241"/>
              <a:gd name="T82" fmla="*/ 2 w 152"/>
              <a:gd name="T83" fmla="*/ 125 h 241"/>
              <a:gd name="T84" fmla="*/ 2 w 152"/>
              <a:gd name="T85" fmla="*/ 115 h 241"/>
              <a:gd name="T86" fmla="*/ 2 w 152"/>
              <a:gd name="T87" fmla="*/ 107 h 241"/>
              <a:gd name="T88" fmla="*/ 2 w 152"/>
              <a:gd name="T89" fmla="*/ 102 h 241"/>
              <a:gd name="T90" fmla="*/ 4 w 152"/>
              <a:gd name="T91" fmla="*/ 52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2" h="241">
                <a:moveTo>
                  <a:pt x="4" y="52"/>
                </a:moveTo>
                <a:lnTo>
                  <a:pt x="4" y="50"/>
                </a:lnTo>
                <a:lnTo>
                  <a:pt x="3" y="43"/>
                </a:lnTo>
                <a:lnTo>
                  <a:pt x="1" y="33"/>
                </a:lnTo>
                <a:lnTo>
                  <a:pt x="1" y="23"/>
                </a:lnTo>
                <a:lnTo>
                  <a:pt x="0" y="13"/>
                </a:lnTo>
                <a:lnTo>
                  <a:pt x="1" y="4"/>
                </a:lnTo>
                <a:lnTo>
                  <a:pt x="3" y="0"/>
                </a:lnTo>
                <a:lnTo>
                  <a:pt x="7" y="0"/>
                </a:lnTo>
                <a:lnTo>
                  <a:pt x="11" y="4"/>
                </a:lnTo>
                <a:lnTo>
                  <a:pt x="16" y="8"/>
                </a:lnTo>
                <a:lnTo>
                  <a:pt x="20" y="13"/>
                </a:lnTo>
                <a:lnTo>
                  <a:pt x="24" y="18"/>
                </a:lnTo>
                <a:lnTo>
                  <a:pt x="28" y="23"/>
                </a:lnTo>
                <a:lnTo>
                  <a:pt x="30" y="30"/>
                </a:lnTo>
                <a:lnTo>
                  <a:pt x="31" y="36"/>
                </a:lnTo>
                <a:lnTo>
                  <a:pt x="31" y="43"/>
                </a:lnTo>
                <a:lnTo>
                  <a:pt x="30" y="47"/>
                </a:lnTo>
                <a:lnTo>
                  <a:pt x="29" y="51"/>
                </a:lnTo>
                <a:lnTo>
                  <a:pt x="29" y="56"/>
                </a:lnTo>
                <a:lnTo>
                  <a:pt x="27" y="61"/>
                </a:lnTo>
                <a:lnTo>
                  <a:pt x="26" y="67"/>
                </a:lnTo>
                <a:lnTo>
                  <a:pt x="24" y="72"/>
                </a:lnTo>
                <a:lnTo>
                  <a:pt x="23" y="78"/>
                </a:lnTo>
                <a:lnTo>
                  <a:pt x="21" y="84"/>
                </a:lnTo>
                <a:lnTo>
                  <a:pt x="20" y="90"/>
                </a:lnTo>
                <a:lnTo>
                  <a:pt x="19" y="96"/>
                </a:lnTo>
                <a:lnTo>
                  <a:pt x="18" y="102"/>
                </a:lnTo>
                <a:lnTo>
                  <a:pt x="17" y="108"/>
                </a:lnTo>
                <a:lnTo>
                  <a:pt x="17" y="113"/>
                </a:lnTo>
                <a:lnTo>
                  <a:pt x="16" y="118"/>
                </a:lnTo>
                <a:lnTo>
                  <a:pt x="17" y="123"/>
                </a:lnTo>
                <a:lnTo>
                  <a:pt x="17" y="127"/>
                </a:lnTo>
                <a:lnTo>
                  <a:pt x="19" y="135"/>
                </a:lnTo>
                <a:lnTo>
                  <a:pt x="21" y="143"/>
                </a:lnTo>
                <a:lnTo>
                  <a:pt x="23" y="151"/>
                </a:lnTo>
                <a:lnTo>
                  <a:pt x="27" y="159"/>
                </a:lnTo>
                <a:lnTo>
                  <a:pt x="31" y="166"/>
                </a:lnTo>
                <a:lnTo>
                  <a:pt x="36" y="172"/>
                </a:lnTo>
                <a:lnTo>
                  <a:pt x="43" y="178"/>
                </a:lnTo>
                <a:lnTo>
                  <a:pt x="51" y="182"/>
                </a:lnTo>
                <a:lnTo>
                  <a:pt x="60" y="185"/>
                </a:lnTo>
                <a:lnTo>
                  <a:pt x="69" y="187"/>
                </a:lnTo>
                <a:lnTo>
                  <a:pt x="79" y="187"/>
                </a:lnTo>
                <a:lnTo>
                  <a:pt x="88" y="187"/>
                </a:lnTo>
                <a:lnTo>
                  <a:pt x="97" y="187"/>
                </a:lnTo>
                <a:lnTo>
                  <a:pt x="105" y="187"/>
                </a:lnTo>
                <a:lnTo>
                  <a:pt x="112" y="189"/>
                </a:lnTo>
                <a:lnTo>
                  <a:pt x="117" y="193"/>
                </a:lnTo>
                <a:lnTo>
                  <a:pt x="121" y="197"/>
                </a:lnTo>
                <a:lnTo>
                  <a:pt x="124" y="202"/>
                </a:lnTo>
                <a:lnTo>
                  <a:pt x="127" y="206"/>
                </a:lnTo>
                <a:lnTo>
                  <a:pt x="130" y="211"/>
                </a:lnTo>
                <a:lnTo>
                  <a:pt x="132" y="215"/>
                </a:lnTo>
                <a:lnTo>
                  <a:pt x="134" y="218"/>
                </a:lnTo>
                <a:lnTo>
                  <a:pt x="136" y="220"/>
                </a:lnTo>
                <a:lnTo>
                  <a:pt x="137" y="222"/>
                </a:lnTo>
                <a:lnTo>
                  <a:pt x="139" y="223"/>
                </a:lnTo>
                <a:lnTo>
                  <a:pt x="141" y="224"/>
                </a:lnTo>
                <a:lnTo>
                  <a:pt x="143" y="224"/>
                </a:lnTo>
                <a:lnTo>
                  <a:pt x="146" y="225"/>
                </a:lnTo>
                <a:lnTo>
                  <a:pt x="148" y="225"/>
                </a:lnTo>
                <a:lnTo>
                  <a:pt x="149" y="225"/>
                </a:lnTo>
                <a:lnTo>
                  <a:pt x="151" y="225"/>
                </a:lnTo>
                <a:lnTo>
                  <a:pt x="151" y="225"/>
                </a:lnTo>
                <a:lnTo>
                  <a:pt x="146" y="240"/>
                </a:lnTo>
                <a:lnTo>
                  <a:pt x="57" y="218"/>
                </a:lnTo>
                <a:lnTo>
                  <a:pt x="56" y="217"/>
                </a:lnTo>
                <a:lnTo>
                  <a:pt x="52" y="215"/>
                </a:lnTo>
                <a:lnTo>
                  <a:pt x="47" y="213"/>
                </a:lnTo>
                <a:lnTo>
                  <a:pt x="39" y="209"/>
                </a:lnTo>
                <a:lnTo>
                  <a:pt x="32" y="204"/>
                </a:lnTo>
                <a:lnTo>
                  <a:pt x="24" y="197"/>
                </a:lnTo>
                <a:lnTo>
                  <a:pt x="18" y="189"/>
                </a:lnTo>
                <a:lnTo>
                  <a:pt x="12" y="180"/>
                </a:lnTo>
                <a:lnTo>
                  <a:pt x="10" y="175"/>
                </a:lnTo>
                <a:lnTo>
                  <a:pt x="8" y="169"/>
                </a:lnTo>
                <a:lnTo>
                  <a:pt x="6" y="164"/>
                </a:lnTo>
                <a:lnTo>
                  <a:pt x="5" y="157"/>
                </a:lnTo>
                <a:lnTo>
                  <a:pt x="4" y="151"/>
                </a:lnTo>
                <a:lnTo>
                  <a:pt x="3" y="144"/>
                </a:lnTo>
                <a:lnTo>
                  <a:pt x="2" y="138"/>
                </a:lnTo>
                <a:lnTo>
                  <a:pt x="2" y="132"/>
                </a:lnTo>
                <a:lnTo>
                  <a:pt x="2" y="125"/>
                </a:lnTo>
                <a:lnTo>
                  <a:pt x="2" y="120"/>
                </a:lnTo>
                <a:lnTo>
                  <a:pt x="2" y="115"/>
                </a:lnTo>
                <a:lnTo>
                  <a:pt x="2" y="110"/>
                </a:lnTo>
                <a:lnTo>
                  <a:pt x="2" y="107"/>
                </a:lnTo>
                <a:lnTo>
                  <a:pt x="2" y="104"/>
                </a:lnTo>
                <a:lnTo>
                  <a:pt x="2" y="102"/>
                </a:lnTo>
                <a:lnTo>
                  <a:pt x="2" y="102"/>
                </a:lnTo>
                <a:lnTo>
                  <a:pt x="4" y="52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75" name="Freeform 7"/>
          <p:cNvSpPr>
            <a:spLocks/>
          </p:cNvSpPr>
          <p:nvPr/>
        </p:nvSpPr>
        <p:spPr bwMode="auto">
          <a:xfrm>
            <a:off x="7804150" y="3336925"/>
            <a:ext cx="77788" cy="68263"/>
          </a:xfrm>
          <a:custGeom>
            <a:avLst/>
            <a:gdLst>
              <a:gd name="T0" fmla="*/ 0 w 49"/>
              <a:gd name="T1" fmla="*/ 42 h 43"/>
              <a:gd name="T2" fmla="*/ 0 w 49"/>
              <a:gd name="T3" fmla="*/ 41 h 43"/>
              <a:gd name="T4" fmla="*/ 0 w 49"/>
              <a:gd name="T5" fmla="*/ 38 h 43"/>
              <a:gd name="T6" fmla="*/ 1 w 49"/>
              <a:gd name="T7" fmla="*/ 33 h 43"/>
              <a:gd name="T8" fmla="*/ 2 w 49"/>
              <a:gd name="T9" fmla="*/ 27 h 43"/>
              <a:gd name="T10" fmla="*/ 4 w 49"/>
              <a:gd name="T11" fmla="*/ 22 h 43"/>
              <a:gd name="T12" fmla="*/ 7 w 49"/>
              <a:gd name="T13" fmla="*/ 15 h 43"/>
              <a:gd name="T14" fmla="*/ 10 w 49"/>
              <a:gd name="T15" fmla="*/ 10 h 43"/>
              <a:gd name="T16" fmla="*/ 16 w 49"/>
              <a:gd name="T17" fmla="*/ 6 h 43"/>
              <a:gd name="T18" fmla="*/ 21 w 49"/>
              <a:gd name="T19" fmla="*/ 3 h 43"/>
              <a:gd name="T20" fmla="*/ 27 w 49"/>
              <a:gd name="T21" fmla="*/ 1 h 43"/>
              <a:gd name="T22" fmla="*/ 33 w 49"/>
              <a:gd name="T23" fmla="*/ 0 h 43"/>
              <a:gd name="T24" fmla="*/ 38 w 49"/>
              <a:gd name="T25" fmla="*/ 0 h 43"/>
              <a:gd name="T26" fmla="*/ 43 w 49"/>
              <a:gd name="T27" fmla="*/ 1 h 43"/>
              <a:gd name="T28" fmla="*/ 46 w 49"/>
              <a:gd name="T29" fmla="*/ 2 h 43"/>
              <a:gd name="T30" fmla="*/ 48 w 49"/>
              <a:gd name="T31" fmla="*/ 5 h 43"/>
              <a:gd name="T32" fmla="*/ 48 w 49"/>
              <a:gd name="T33" fmla="*/ 7 h 43"/>
              <a:gd name="T34" fmla="*/ 47 w 49"/>
              <a:gd name="T35" fmla="*/ 10 h 43"/>
              <a:gd name="T36" fmla="*/ 44 w 49"/>
              <a:gd name="T37" fmla="*/ 13 h 43"/>
              <a:gd name="T38" fmla="*/ 40 w 49"/>
              <a:gd name="T39" fmla="*/ 15 h 43"/>
              <a:gd name="T40" fmla="*/ 36 w 49"/>
              <a:gd name="T41" fmla="*/ 16 h 43"/>
              <a:gd name="T42" fmla="*/ 31 w 49"/>
              <a:gd name="T43" fmla="*/ 18 h 43"/>
              <a:gd name="T44" fmla="*/ 26 w 49"/>
              <a:gd name="T45" fmla="*/ 21 h 43"/>
              <a:gd name="T46" fmla="*/ 21 w 49"/>
              <a:gd name="T47" fmla="*/ 24 h 43"/>
              <a:gd name="T48" fmla="*/ 17 w 49"/>
              <a:gd name="T49" fmla="*/ 28 h 43"/>
              <a:gd name="T50" fmla="*/ 13 w 49"/>
              <a:gd name="T51" fmla="*/ 32 h 43"/>
              <a:gd name="T52" fmla="*/ 10 w 49"/>
              <a:gd name="T53" fmla="*/ 35 h 43"/>
              <a:gd name="T54" fmla="*/ 7 w 49"/>
              <a:gd name="T55" fmla="*/ 38 h 43"/>
              <a:gd name="T56" fmla="*/ 5 w 49"/>
              <a:gd name="T57" fmla="*/ 40 h 43"/>
              <a:gd name="T58" fmla="*/ 3 w 49"/>
              <a:gd name="T59" fmla="*/ 41 h 43"/>
              <a:gd name="T60" fmla="*/ 1 w 49"/>
              <a:gd name="T61" fmla="*/ 42 h 43"/>
              <a:gd name="T62" fmla="*/ 1 w 49"/>
              <a:gd name="T63" fmla="*/ 42 h 43"/>
              <a:gd name="T64" fmla="*/ 0 w 49"/>
              <a:gd name="T65" fmla="*/ 4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" h="43">
                <a:moveTo>
                  <a:pt x="0" y="42"/>
                </a:moveTo>
                <a:lnTo>
                  <a:pt x="0" y="41"/>
                </a:lnTo>
                <a:lnTo>
                  <a:pt x="0" y="38"/>
                </a:lnTo>
                <a:lnTo>
                  <a:pt x="1" y="33"/>
                </a:lnTo>
                <a:lnTo>
                  <a:pt x="2" y="27"/>
                </a:lnTo>
                <a:lnTo>
                  <a:pt x="4" y="22"/>
                </a:lnTo>
                <a:lnTo>
                  <a:pt x="7" y="15"/>
                </a:lnTo>
                <a:lnTo>
                  <a:pt x="10" y="10"/>
                </a:lnTo>
                <a:lnTo>
                  <a:pt x="16" y="6"/>
                </a:lnTo>
                <a:lnTo>
                  <a:pt x="21" y="3"/>
                </a:lnTo>
                <a:lnTo>
                  <a:pt x="27" y="1"/>
                </a:lnTo>
                <a:lnTo>
                  <a:pt x="33" y="0"/>
                </a:lnTo>
                <a:lnTo>
                  <a:pt x="38" y="0"/>
                </a:lnTo>
                <a:lnTo>
                  <a:pt x="43" y="1"/>
                </a:lnTo>
                <a:lnTo>
                  <a:pt x="46" y="2"/>
                </a:lnTo>
                <a:lnTo>
                  <a:pt x="48" y="5"/>
                </a:lnTo>
                <a:lnTo>
                  <a:pt x="48" y="7"/>
                </a:lnTo>
                <a:lnTo>
                  <a:pt x="47" y="10"/>
                </a:lnTo>
                <a:lnTo>
                  <a:pt x="44" y="13"/>
                </a:lnTo>
                <a:lnTo>
                  <a:pt x="40" y="15"/>
                </a:lnTo>
                <a:lnTo>
                  <a:pt x="36" y="16"/>
                </a:lnTo>
                <a:lnTo>
                  <a:pt x="31" y="18"/>
                </a:lnTo>
                <a:lnTo>
                  <a:pt x="26" y="21"/>
                </a:lnTo>
                <a:lnTo>
                  <a:pt x="21" y="24"/>
                </a:lnTo>
                <a:lnTo>
                  <a:pt x="17" y="28"/>
                </a:lnTo>
                <a:lnTo>
                  <a:pt x="13" y="32"/>
                </a:lnTo>
                <a:lnTo>
                  <a:pt x="10" y="35"/>
                </a:lnTo>
                <a:lnTo>
                  <a:pt x="7" y="38"/>
                </a:lnTo>
                <a:lnTo>
                  <a:pt x="5" y="40"/>
                </a:lnTo>
                <a:lnTo>
                  <a:pt x="3" y="41"/>
                </a:lnTo>
                <a:lnTo>
                  <a:pt x="1" y="42"/>
                </a:lnTo>
                <a:lnTo>
                  <a:pt x="1" y="42"/>
                </a:lnTo>
                <a:lnTo>
                  <a:pt x="0" y="42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76" name="Freeform 8"/>
          <p:cNvSpPr>
            <a:spLocks/>
          </p:cNvSpPr>
          <p:nvPr/>
        </p:nvSpPr>
        <p:spPr bwMode="auto">
          <a:xfrm>
            <a:off x="7926388" y="3538538"/>
            <a:ext cx="106362" cy="887412"/>
          </a:xfrm>
          <a:custGeom>
            <a:avLst/>
            <a:gdLst>
              <a:gd name="T0" fmla="*/ 37 w 67"/>
              <a:gd name="T1" fmla="*/ 18 h 559"/>
              <a:gd name="T2" fmla="*/ 57 w 67"/>
              <a:gd name="T3" fmla="*/ 35 h 559"/>
              <a:gd name="T4" fmla="*/ 66 w 67"/>
              <a:gd name="T5" fmla="*/ 43 h 559"/>
              <a:gd name="T6" fmla="*/ 44 w 67"/>
              <a:gd name="T7" fmla="*/ 57 h 559"/>
              <a:gd name="T8" fmla="*/ 35 w 67"/>
              <a:gd name="T9" fmla="*/ 88 h 559"/>
              <a:gd name="T10" fmla="*/ 46 w 67"/>
              <a:gd name="T11" fmla="*/ 100 h 559"/>
              <a:gd name="T12" fmla="*/ 31 w 67"/>
              <a:gd name="T13" fmla="*/ 115 h 559"/>
              <a:gd name="T14" fmla="*/ 28 w 67"/>
              <a:gd name="T15" fmla="*/ 147 h 559"/>
              <a:gd name="T16" fmla="*/ 35 w 67"/>
              <a:gd name="T17" fmla="*/ 158 h 559"/>
              <a:gd name="T18" fmla="*/ 44 w 67"/>
              <a:gd name="T19" fmla="*/ 161 h 559"/>
              <a:gd name="T20" fmla="*/ 25 w 67"/>
              <a:gd name="T21" fmla="*/ 177 h 559"/>
              <a:gd name="T22" fmla="*/ 22 w 67"/>
              <a:gd name="T23" fmla="*/ 221 h 559"/>
              <a:gd name="T24" fmla="*/ 28 w 67"/>
              <a:gd name="T25" fmla="*/ 236 h 559"/>
              <a:gd name="T26" fmla="*/ 36 w 67"/>
              <a:gd name="T27" fmla="*/ 244 h 559"/>
              <a:gd name="T28" fmla="*/ 19 w 67"/>
              <a:gd name="T29" fmla="*/ 268 h 559"/>
              <a:gd name="T30" fmla="*/ 15 w 67"/>
              <a:gd name="T31" fmla="*/ 307 h 559"/>
              <a:gd name="T32" fmla="*/ 15 w 67"/>
              <a:gd name="T33" fmla="*/ 337 h 559"/>
              <a:gd name="T34" fmla="*/ 17 w 67"/>
              <a:gd name="T35" fmla="*/ 376 h 559"/>
              <a:gd name="T36" fmla="*/ 22 w 67"/>
              <a:gd name="T37" fmla="*/ 406 h 559"/>
              <a:gd name="T38" fmla="*/ 25 w 67"/>
              <a:gd name="T39" fmla="*/ 430 h 559"/>
              <a:gd name="T40" fmla="*/ 28 w 67"/>
              <a:gd name="T41" fmla="*/ 452 h 559"/>
              <a:gd name="T42" fmla="*/ 28 w 67"/>
              <a:gd name="T43" fmla="*/ 474 h 559"/>
              <a:gd name="T44" fmla="*/ 25 w 67"/>
              <a:gd name="T45" fmla="*/ 496 h 559"/>
              <a:gd name="T46" fmla="*/ 21 w 67"/>
              <a:gd name="T47" fmla="*/ 517 h 559"/>
              <a:gd name="T48" fmla="*/ 14 w 67"/>
              <a:gd name="T49" fmla="*/ 536 h 559"/>
              <a:gd name="T50" fmla="*/ 3 w 67"/>
              <a:gd name="T51" fmla="*/ 554 h 559"/>
              <a:gd name="T52" fmla="*/ 1 w 67"/>
              <a:gd name="T53" fmla="*/ 554 h 559"/>
              <a:gd name="T54" fmla="*/ 6 w 67"/>
              <a:gd name="T55" fmla="*/ 538 h 559"/>
              <a:gd name="T56" fmla="*/ 12 w 67"/>
              <a:gd name="T57" fmla="*/ 513 h 559"/>
              <a:gd name="T58" fmla="*/ 15 w 67"/>
              <a:gd name="T59" fmla="*/ 485 h 559"/>
              <a:gd name="T60" fmla="*/ 13 w 67"/>
              <a:gd name="T61" fmla="*/ 457 h 559"/>
              <a:gd name="T62" fmla="*/ 9 w 67"/>
              <a:gd name="T63" fmla="*/ 430 h 559"/>
              <a:gd name="T64" fmla="*/ 6 w 67"/>
              <a:gd name="T65" fmla="*/ 406 h 559"/>
              <a:gd name="T66" fmla="*/ 4 w 67"/>
              <a:gd name="T67" fmla="*/ 385 h 559"/>
              <a:gd name="T68" fmla="*/ 7 w 67"/>
              <a:gd name="T69" fmla="*/ 365 h 559"/>
              <a:gd name="T70" fmla="*/ 8 w 67"/>
              <a:gd name="T71" fmla="*/ 348 h 559"/>
              <a:gd name="T72" fmla="*/ 5 w 67"/>
              <a:gd name="T73" fmla="*/ 306 h 559"/>
              <a:gd name="T74" fmla="*/ 9 w 67"/>
              <a:gd name="T75" fmla="*/ 277 h 559"/>
              <a:gd name="T76" fmla="*/ 8 w 67"/>
              <a:gd name="T77" fmla="*/ 249 h 559"/>
              <a:gd name="T78" fmla="*/ 8 w 67"/>
              <a:gd name="T79" fmla="*/ 214 h 559"/>
              <a:gd name="T80" fmla="*/ 11 w 67"/>
              <a:gd name="T81" fmla="*/ 179 h 559"/>
              <a:gd name="T82" fmla="*/ 18 w 67"/>
              <a:gd name="T83" fmla="*/ 144 h 559"/>
              <a:gd name="T84" fmla="*/ 19 w 67"/>
              <a:gd name="T85" fmla="*/ 129 h 559"/>
              <a:gd name="T86" fmla="*/ 20 w 67"/>
              <a:gd name="T87" fmla="*/ 108 h 559"/>
              <a:gd name="T88" fmla="*/ 27 w 67"/>
              <a:gd name="T89" fmla="*/ 87 h 559"/>
              <a:gd name="T90" fmla="*/ 29 w 67"/>
              <a:gd name="T91" fmla="*/ 62 h 559"/>
              <a:gd name="T92" fmla="*/ 28 w 67"/>
              <a:gd name="T93" fmla="*/ 35 h 559"/>
              <a:gd name="T94" fmla="*/ 24 w 67"/>
              <a:gd name="T95" fmla="*/ 11 h 559"/>
              <a:gd name="T96" fmla="*/ 28 w 67"/>
              <a:gd name="T97" fmla="*/ 2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7" h="559">
                <a:moveTo>
                  <a:pt x="30" y="0"/>
                </a:moveTo>
                <a:lnTo>
                  <a:pt x="31" y="5"/>
                </a:lnTo>
                <a:lnTo>
                  <a:pt x="33" y="11"/>
                </a:lnTo>
                <a:lnTo>
                  <a:pt x="37" y="18"/>
                </a:lnTo>
                <a:lnTo>
                  <a:pt x="42" y="25"/>
                </a:lnTo>
                <a:lnTo>
                  <a:pt x="46" y="30"/>
                </a:lnTo>
                <a:lnTo>
                  <a:pt x="52" y="34"/>
                </a:lnTo>
                <a:lnTo>
                  <a:pt x="57" y="35"/>
                </a:lnTo>
                <a:lnTo>
                  <a:pt x="63" y="34"/>
                </a:lnTo>
                <a:lnTo>
                  <a:pt x="64" y="36"/>
                </a:lnTo>
                <a:lnTo>
                  <a:pt x="65" y="39"/>
                </a:lnTo>
                <a:lnTo>
                  <a:pt x="66" y="43"/>
                </a:lnTo>
                <a:lnTo>
                  <a:pt x="66" y="45"/>
                </a:lnTo>
                <a:lnTo>
                  <a:pt x="57" y="48"/>
                </a:lnTo>
                <a:lnTo>
                  <a:pt x="50" y="52"/>
                </a:lnTo>
                <a:lnTo>
                  <a:pt x="44" y="57"/>
                </a:lnTo>
                <a:lnTo>
                  <a:pt x="39" y="63"/>
                </a:lnTo>
                <a:lnTo>
                  <a:pt x="36" y="71"/>
                </a:lnTo>
                <a:lnTo>
                  <a:pt x="35" y="79"/>
                </a:lnTo>
                <a:lnTo>
                  <a:pt x="35" y="88"/>
                </a:lnTo>
                <a:lnTo>
                  <a:pt x="37" y="97"/>
                </a:lnTo>
                <a:lnTo>
                  <a:pt x="40" y="98"/>
                </a:lnTo>
                <a:lnTo>
                  <a:pt x="43" y="99"/>
                </a:lnTo>
                <a:lnTo>
                  <a:pt x="46" y="100"/>
                </a:lnTo>
                <a:lnTo>
                  <a:pt x="50" y="101"/>
                </a:lnTo>
                <a:lnTo>
                  <a:pt x="41" y="104"/>
                </a:lnTo>
                <a:lnTo>
                  <a:pt x="35" y="109"/>
                </a:lnTo>
                <a:lnTo>
                  <a:pt x="31" y="115"/>
                </a:lnTo>
                <a:lnTo>
                  <a:pt x="28" y="122"/>
                </a:lnTo>
                <a:lnTo>
                  <a:pt x="27" y="130"/>
                </a:lnTo>
                <a:lnTo>
                  <a:pt x="27" y="139"/>
                </a:lnTo>
                <a:lnTo>
                  <a:pt x="28" y="147"/>
                </a:lnTo>
                <a:lnTo>
                  <a:pt x="28" y="155"/>
                </a:lnTo>
                <a:lnTo>
                  <a:pt x="31" y="156"/>
                </a:lnTo>
                <a:lnTo>
                  <a:pt x="33" y="157"/>
                </a:lnTo>
                <a:lnTo>
                  <a:pt x="35" y="158"/>
                </a:lnTo>
                <a:lnTo>
                  <a:pt x="37" y="158"/>
                </a:lnTo>
                <a:lnTo>
                  <a:pt x="40" y="159"/>
                </a:lnTo>
                <a:lnTo>
                  <a:pt x="42" y="160"/>
                </a:lnTo>
                <a:lnTo>
                  <a:pt x="44" y="161"/>
                </a:lnTo>
                <a:lnTo>
                  <a:pt x="46" y="162"/>
                </a:lnTo>
                <a:lnTo>
                  <a:pt x="37" y="163"/>
                </a:lnTo>
                <a:lnTo>
                  <a:pt x="30" y="168"/>
                </a:lnTo>
                <a:lnTo>
                  <a:pt x="25" y="177"/>
                </a:lnTo>
                <a:lnTo>
                  <a:pt x="23" y="187"/>
                </a:lnTo>
                <a:lnTo>
                  <a:pt x="22" y="199"/>
                </a:lnTo>
                <a:lnTo>
                  <a:pt x="21" y="210"/>
                </a:lnTo>
                <a:lnTo>
                  <a:pt x="22" y="221"/>
                </a:lnTo>
                <a:lnTo>
                  <a:pt x="22" y="228"/>
                </a:lnTo>
                <a:lnTo>
                  <a:pt x="24" y="231"/>
                </a:lnTo>
                <a:lnTo>
                  <a:pt x="26" y="233"/>
                </a:lnTo>
                <a:lnTo>
                  <a:pt x="28" y="236"/>
                </a:lnTo>
                <a:lnTo>
                  <a:pt x="30" y="237"/>
                </a:lnTo>
                <a:lnTo>
                  <a:pt x="32" y="240"/>
                </a:lnTo>
                <a:lnTo>
                  <a:pt x="34" y="242"/>
                </a:lnTo>
                <a:lnTo>
                  <a:pt x="36" y="244"/>
                </a:lnTo>
                <a:lnTo>
                  <a:pt x="38" y="246"/>
                </a:lnTo>
                <a:lnTo>
                  <a:pt x="29" y="252"/>
                </a:lnTo>
                <a:lnTo>
                  <a:pt x="23" y="259"/>
                </a:lnTo>
                <a:lnTo>
                  <a:pt x="19" y="268"/>
                </a:lnTo>
                <a:lnTo>
                  <a:pt x="16" y="277"/>
                </a:lnTo>
                <a:lnTo>
                  <a:pt x="15" y="287"/>
                </a:lnTo>
                <a:lnTo>
                  <a:pt x="15" y="297"/>
                </a:lnTo>
                <a:lnTo>
                  <a:pt x="15" y="307"/>
                </a:lnTo>
                <a:lnTo>
                  <a:pt x="15" y="318"/>
                </a:lnTo>
                <a:lnTo>
                  <a:pt x="15" y="323"/>
                </a:lnTo>
                <a:lnTo>
                  <a:pt x="15" y="330"/>
                </a:lnTo>
                <a:lnTo>
                  <a:pt x="15" y="337"/>
                </a:lnTo>
                <a:lnTo>
                  <a:pt x="15" y="346"/>
                </a:lnTo>
                <a:lnTo>
                  <a:pt x="15" y="355"/>
                </a:lnTo>
                <a:lnTo>
                  <a:pt x="16" y="365"/>
                </a:lnTo>
                <a:lnTo>
                  <a:pt x="17" y="376"/>
                </a:lnTo>
                <a:lnTo>
                  <a:pt x="19" y="388"/>
                </a:lnTo>
                <a:lnTo>
                  <a:pt x="20" y="394"/>
                </a:lnTo>
                <a:lnTo>
                  <a:pt x="21" y="400"/>
                </a:lnTo>
                <a:lnTo>
                  <a:pt x="22" y="406"/>
                </a:lnTo>
                <a:lnTo>
                  <a:pt x="23" y="412"/>
                </a:lnTo>
                <a:lnTo>
                  <a:pt x="24" y="418"/>
                </a:lnTo>
                <a:lnTo>
                  <a:pt x="24" y="424"/>
                </a:lnTo>
                <a:lnTo>
                  <a:pt x="25" y="430"/>
                </a:lnTo>
                <a:lnTo>
                  <a:pt x="26" y="436"/>
                </a:lnTo>
                <a:lnTo>
                  <a:pt x="27" y="441"/>
                </a:lnTo>
                <a:lnTo>
                  <a:pt x="28" y="447"/>
                </a:lnTo>
                <a:lnTo>
                  <a:pt x="28" y="452"/>
                </a:lnTo>
                <a:lnTo>
                  <a:pt x="28" y="458"/>
                </a:lnTo>
                <a:lnTo>
                  <a:pt x="28" y="463"/>
                </a:lnTo>
                <a:lnTo>
                  <a:pt x="28" y="469"/>
                </a:lnTo>
                <a:lnTo>
                  <a:pt x="28" y="474"/>
                </a:lnTo>
                <a:lnTo>
                  <a:pt x="27" y="479"/>
                </a:lnTo>
                <a:lnTo>
                  <a:pt x="26" y="485"/>
                </a:lnTo>
                <a:lnTo>
                  <a:pt x="26" y="491"/>
                </a:lnTo>
                <a:lnTo>
                  <a:pt x="25" y="496"/>
                </a:lnTo>
                <a:lnTo>
                  <a:pt x="24" y="502"/>
                </a:lnTo>
                <a:lnTo>
                  <a:pt x="23" y="507"/>
                </a:lnTo>
                <a:lnTo>
                  <a:pt x="22" y="512"/>
                </a:lnTo>
                <a:lnTo>
                  <a:pt x="21" y="517"/>
                </a:lnTo>
                <a:lnTo>
                  <a:pt x="19" y="521"/>
                </a:lnTo>
                <a:lnTo>
                  <a:pt x="17" y="527"/>
                </a:lnTo>
                <a:lnTo>
                  <a:pt x="16" y="531"/>
                </a:lnTo>
                <a:lnTo>
                  <a:pt x="14" y="536"/>
                </a:lnTo>
                <a:lnTo>
                  <a:pt x="12" y="540"/>
                </a:lnTo>
                <a:lnTo>
                  <a:pt x="9" y="545"/>
                </a:lnTo>
                <a:lnTo>
                  <a:pt x="6" y="549"/>
                </a:lnTo>
                <a:lnTo>
                  <a:pt x="3" y="554"/>
                </a:lnTo>
                <a:lnTo>
                  <a:pt x="0" y="558"/>
                </a:lnTo>
                <a:lnTo>
                  <a:pt x="0" y="558"/>
                </a:lnTo>
                <a:lnTo>
                  <a:pt x="0" y="557"/>
                </a:lnTo>
                <a:lnTo>
                  <a:pt x="1" y="554"/>
                </a:lnTo>
                <a:lnTo>
                  <a:pt x="2" y="551"/>
                </a:lnTo>
                <a:lnTo>
                  <a:pt x="4" y="547"/>
                </a:lnTo>
                <a:lnTo>
                  <a:pt x="5" y="543"/>
                </a:lnTo>
                <a:lnTo>
                  <a:pt x="6" y="538"/>
                </a:lnTo>
                <a:lnTo>
                  <a:pt x="8" y="532"/>
                </a:lnTo>
                <a:lnTo>
                  <a:pt x="9" y="527"/>
                </a:lnTo>
                <a:lnTo>
                  <a:pt x="11" y="520"/>
                </a:lnTo>
                <a:lnTo>
                  <a:pt x="12" y="513"/>
                </a:lnTo>
                <a:lnTo>
                  <a:pt x="13" y="507"/>
                </a:lnTo>
                <a:lnTo>
                  <a:pt x="14" y="500"/>
                </a:lnTo>
                <a:lnTo>
                  <a:pt x="15" y="492"/>
                </a:lnTo>
                <a:lnTo>
                  <a:pt x="15" y="485"/>
                </a:lnTo>
                <a:lnTo>
                  <a:pt x="15" y="478"/>
                </a:lnTo>
                <a:lnTo>
                  <a:pt x="14" y="471"/>
                </a:lnTo>
                <a:lnTo>
                  <a:pt x="14" y="464"/>
                </a:lnTo>
                <a:lnTo>
                  <a:pt x="13" y="457"/>
                </a:lnTo>
                <a:lnTo>
                  <a:pt x="12" y="450"/>
                </a:lnTo>
                <a:lnTo>
                  <a:pt x="11" y="444"/>
                </a:lnTo>
                <a:lnTo>
                  <a:pt x="10" y="437"/>
                </a:lnTo>
                <a:lnTo>
                  <a:pt x="9" y="430"/>
                </a:lnTo>
                <a:lnTo>
                  <a:pt x="8" y="424"/>
                </a:lnTo>
                <a:lnTo>
                  <a:pt x="7" y="418"/>
                </a:lnTo>
                <a:lnTo>
                  <a:pt x="6" y="412"/>
                </a:lnTo>
                <a:lnTo>
                  <a:pt x="6" y="406"/>
                </a:lnTo>
                <a:lnTo>
                  <a:pt x="5" y="401"/>
                </a:lnTo>
                <a:lnTo>
                  <a:pt x="4" y="395"/>
                </a:lnTo>
                <a:lnTo>
                  <a:pt x="4" y="390"/>
                </a:lnTo>
                <a:lnTo>
                  <a:pt x="4" y="385"/>
                </a:lnTo>
                <a:lnTo>
                  <a:pt x="4" y="381"/>
                </a:lnTo>
                <a:lnTo>
                  <a:pt x="5" y="373"/>
                </a:lnTo>
                <a:lnTo>
                  <a:pt x="6" y="368"/>
                </a:lnTo>
                <a:lnTo>
                  <a:pt x="7" y="365"/>
                </a:lnTo>
                <a:lnTo>
                  <a:pt x="8" y="362"/>
                </a:lnTo>
                <a:lnTo>
                  <a:pt x="9" y="359"/>
                </a:lnTo>
                <a:lnTo>
                  <a:pt x="9" y="355"/>
                </a:lnTo>
                <a:lnTo>
                  <a:pt x="8" y="348"/>
                </a:lnTo>
                <a:lnTo>
                  <a:pt x="6" y="339"/>
                </a:lnTo>
                <a:lnTo>
                  <a:pt x="5" y="328"/>
                </a:lnTo>
                <a:lnTo>
                  <a:pt x="5" y="317"/>
                </a:lnTo>
                <a:lnTo>
                  <a:pt x="5" y="306"/>
                </a:lnTo>
                <a:lnTo>
                  <a:pt x="6" y="296"/>
                </a:lnTo>
                <a:lnTo>
                  <a:pt x="7" y="288"/>
                </a:lnTo>
                <a:lnTo>
                  <a:pt x="8" y="281"/>
                </a:lnTo>
                <a:lnTo>
                  <a:pt x="9" y="277"/>
                </a:lnTo>
                <a:lnTo>
                  <a:pt x="10" y="275"/>
                </a:lnTo>
                <a:lnTo>
                  <a:pt x="9" y="266"/>
                </a:lnTo>
                <a:lnTo>
                  <a:pt x="9" y="258"/>
                </a:lnTo>
                <a:lnTo>
                  <a:pt x="8" y="249"/>
                </a:lnTo>
                <a:lnTo>
                  <a:pt x="8" y="240"/>
                </a:lnTo>
                <a:lnTo>
                  <a:pt x="8" y="231"/>
                </a:lnTo>
                <a:lnTo>
                  <a:pt x="8" y="222"/>
                </a:lnTo>
                <a:lnTo>
                  <a:pt x="8" y="214"/>
                </a:lnTo>
                <a:lnTo>
                  <a:pt x="8" y="205"/>
                </a:lnTo>
                <a:lnTo>
                  <a:pt x="9" y="196"/>
                </a:lnTo>
                <a:lnTo>
                  <a:pt x="10" y="188"/>
                </a:lnTo>
                <a:lnTo>
                  <a:pt x="11" y="179"/>
                </a:lnTo>
                <a:lnTo>
                  <a:pt x="12" y="170"/>
                </a:lnTo>
                <a:lnTo>
                  <a:pt x="14" y="162"/>
                </a:lnTo>
                <a:lnTo>
                  <a:pt x="15" y="153"/>
                </a:lnTo>
                <a:lnTo>
                  <a:pt x="18" y="144"/>
                </a:lnTo>
                <a:lnTo>
                  <a:pt x="20" y="136"/>
                </a:lnTo>
                <a:lnTo>
                  <a:pt x="20" y="135"/>
                </a:lnTo>
                <a:lnTo>
                  <a:pt x="20" y="133"/>
                </a:lnTo>
                <a:lnTo>
                  <a:pt x="19" y="129"/>
                </a:lnTo>
                <a:lnTo>
                  <a:pt x="19" y="124"/>
                </a:lnTo>
                <a:lnTo>
                  <a:pt x="19" y="118"/>
                </a:lnTo>
                <a:lnTo>
                  <a:pt x="19" y="113"/>
                </a:lnTo>
                <a:lnTo>
                  <a:pt x="20" y="108"/>
                </a:lnTo>
                <a:lnTo>
                  <a:pt x="22" y="102"/>
                </a:lnTo>
                <a:lnTo>
                  <a:pt x="24" y="98"/>
                </a:lnTo>
                <a:lnTo>
                  <a:pt x="25" y="93"/>
                </a:lnTo>
                <a:lnTo>
                  <a:pt x="27" y="87"/>
                </a:lnTo>
                <a:lnTo>
                  <a:pt x="28" y="81"/>
                </a:lnTo>
                <a:lnTo>
                  <a:pt x="29" y="75"/>
                </a:lnTo>
                <a:lnTo>
                  <a:pt x="29" y="69"/>
                </a:lnTo>
                <a:lnTo>
                  <a:pt x="29" y="62"/>
                </a:lnTo>
                <a:lnTo>
                  <a:pt x="29" y="55"/>
                </a:lnTo>
                <a:lnTo>
                  <a:pt x="29" y="48"/>
                </a:lnTo>
                <a:lnTo>
                  <a:pt x="29" y="42"/>
                </a:lnTo>
                <a:lnTo>
                  <a:pt x="28" y="35"/>
                </a:lnTo>
                <a:lnTo>
                  <a:pt x="27" y="29"/>
                </a:lnTo>
                <a:lnTo>
                  <a:pt x="26" y="23"/>
                </a:lnTo>
                <a:lnTo>
                  <a:pt x="25" y="16"/>
                </a:lnTo>
                <a:lnTo>
                  <a:pt x="24" y="11"/>
                </a:lnTo>
                <a:lnTo>
                  <a:pt x="23" y="6"/>
                </a:lnTo>
                <a:lnTo>
                  <a:pt x="24" y="5"/>
                </a:lnTo>
                <a:lnTo>
                  <a:pt x="26" y="3"/>
                </a:lnTo>
                <a:lnTo>
                  <a:pt x="28" y="2"/>
                </a:lnTo>
                <a:lnTo>
                  <a:pt x="30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77" name="Freeform 9"/>
          <p:cNvSpPr>
            <a:spLocks/>
          </p:cNvSpPr>
          <p:nvPr/>
        </p:nvSpPr>
        <p:spPr bwMode="auto">
          <a:xfrm>
            <a:off x="8129588" y="3192463"/>
            <a:ext cx="398462" cy="212725"/>
          </a:xfrm>
          <a:custGeom>
            <a:avLst/>
            <a:gdLst>
              <a:gd name="T0" fmla="*/ 16 w 251"/>
              <a:gd name="T1" fmla="*/ 1 h 134"/>
              <a:gd name="T2" fmla="*/ 15 w 251"/>
              <a:gd name="T3" fmla="*/ 6 h 134"/>
              <a:gd name="T4" fmla="*/ 14 w 251"/>
              <a:gd name="T5" fmla="*/ 15 h 134"/>
              <a:gd name="T6" fmla="*/ 13 w 251"/>
              <a:gd name="T7" fmla="*/ 25 h 134"/>
              <a:gd name="T8" fmla="*/ 11 w 251"/>
              <a:gd name="T9" fmla="*/ 33 h 134"/>
              <a:gd name="T10" fmla="*/ 7 w 251"/>
              <a:gd name="T11" fmla="*/ 42 h 134"/>
              <a:gd name="T12" fmla="*/ 3 w 251"/>
              <a:gd name="T13" fmla="*/ 49 h 134"/>
              <a:gd name="T14" fmla="*/ 1 w 251"/>
              <a:gd name="T15" fmla="*/ 54 h 134"/>
              <a:gd name="T16" fmla="*/ 1 w 251"/>
              <a:gd name="T17" fmla="*/ 54 h 134"/>
              <a:gd name="T18" fmla="*/ 5 w 251"/>
              <a:gd name="T19" fmla="*/ 51 h 134"/>
              <a:gd name="T20" fmla="*/ 13 w 251"/>
              <a:gd name="T21" fmla="*/ 48 h 134"/>
              <a:gd name="T22" fmla="*/ 22 w 251"/>
              <a:gd name="T23" fmla="*/ 48 h 134"/>
              <a:gd name="T24" fmla="*/ 32 w 251"/>
              <a:gd name="T25" fmla="*/ 53 h 134"/>
              <a:gd name="T26" fmla="*/ 45 w 251"/>
              <a:gd name="T27" fmla="*/ 64 h 134"/>
              <a:gd name="T28" fmla="*/ 60 w 251"/>
              <a:gd name="T29" fmla="*/ 79 h 134"/>
              <a:gd name="T30" fmla="*/ 73 w 251"/>
              <a:gd name="T31" fmla="*/ 96 h 134"/>
              <a:gd name="T32" fmla="*/ 84 w 251"/>
              <a:gd name="T33" fmla="*/ 110 h 134"/>
              <a:gd name="T34" fmla="*/ 96 w 251"/>
              <a:gd name="T35" fmla="*/ 121 h 134"/>
              <a:gd name="T36" fmla="*/ 109 w 251"/>
              <a:gd name="T37" fmla="*/ 128 h 134"/>
              <a:gd name="T38" fmla="*/ 125 w 251"/>
              <a:gd name="T39" fmla="*/ 133 h 134"/>
              <a:gd name="T40" fmla="*/ 138 w 251"/>
              <a:gd name="T41" fmla="*/ 133 h 134"/>
              <a:gd name="T42" fmla="*/ 149 w 251"/>
              <a:gd name="T43" fmla="*/ 133 h 134"/>
              <a:gd name="T44" fmla="*/ 161 w 251"/>
              <a:gd name="T45" fmla="*/ 131 h 134"/>
              <a:gd name="T46" fmla="*/ 174 w 251"/>
              <a:gd name="T47" fmla="*/ 128 h 134"/>
              <a:gd name="T48" fmla="*/ 186 w 251"/>
              <a:gd name="T49" fmla="*/ 125 h 134"/>
              <a:gd name="T50" fmla="*/ 197 w 251"/>
              <a:gd name="T51" fmla="*/ 122 h 134"/>
              <a:gd name="T52" fmla="*/ 207 w 251"/>
              <a:gd name="T53" fmla="*/ 119 h 134"/>
              <a:gd name="T54" fmla="*/ 214 w 251"/>
              <a:gd name="T55" fmla="*/ 116 h 134"/>
              <a:gd name="T56" fmla="*/ 222 w 251"/>
              <a:gd name="T57" fmla="*/ 114 h 134"/>
              <a:gd name="T58" fmla="*/ 233 w 251"/>
              <a:gd name="T59" fmla="*/ 107 h 134"/>
              <a:gd name="T60" fmla="*/ 243 w 251"/>
              <a:gd name="T61" fmla="*/ 100 h 134"/>
              <a:gd name="T62" fmla="*/ 249 w 251"/>
              <a:gd name="T63" fmla="*/ 96 h 134"/>
              <a:gd name="T64" fmla="*/ 154 w 251"/>
              <a:gd name="T65" fmla="*/ 118 h 134"/>
              <a:gd name="T66" fmla="*/ 151 w 251"/>
              <a:gd name="T67" fmla="*/ 118 h 134"/>
              <a:gd name="T68" fmla="*/ 141 w 251"/>
              <a:gd name="T69" fmla="*/ 115 h 134"/>
              <a:gd name="T70" fmla="*/ 126 w 251"/>
              <a:gd name="T71" fmla="*/ 108 h 134"/>
              <a:gd name="T72" fmla="*/ 106 w 251"/>
              <a:gd name="T73" fmla="*/ 91 h 134"/>
              <a:gd name="T74" fmla="*/ 93 w 251"/>
              <a:gd name="T75" fmla="*/ 78 h 134"/>
              <a:gd name="T76" fmla="*/ 80 w 251"/>
              <a:gd name="T77" fmla="*/ 64 h 134"/>
              <a:gd name="T78" fmla="*/ 64 w 251"/>
              <a:gd name="T79" fmla="*/ 49 h 134"/>
              <a:gd name="T80" fmla="*/ 50 w 251"/>
              <a:gd name="T81" fmla="*/ 34 h 134"/>
              <a:gd name="T82" fmla="*/ 37 w 251"/>
              <a:gd name="T83" fmla="*/ 21 h 134"/>
              <a:gd name="T84" fmla="*/ 26 w 251"/>
              <a:gd name="T85" fmla="*/ 10 h 134"/>
              <a:gd name="T86" fmla="*/ 19 w 251"/>
              <a:gd name="T87" fmla="*/ 3 h 134"/>
              <a:gd name="T88" fmla="*/ 16 w 251"/>
              <a:gd name="T89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1" h="134">
                <a:moveTo>
                  <a:pt x="16" y="0"/>
                </a:moveTo>
                <a:lnTo>
                  <a:pt x="16" y="1"/>
                </a:lnTo>
                <a:lnTo>
                  <a:pt x="16" y="3"/>
                </a:lnTo>
                <a:lnTo>
                  <a:pt x="15" y="6"/>
                </a:lnTo>
                <a:lnTo>
                  <a:pt x="15" y="11"/>
                </a:lnTo>
                <a:lnTo>
                  <a:pt x="14" y="15"/>
                </a:lnTo>
                <a:lnTo>
                  <a:pt x="14" y="20"/>
                </a:lnTo>
                <a:lnTo>
                  <a:pt x="13" y="25"/>
                </a:lnTo>
                <a:lnTo>
                  <a:pt x="12" y="29"/>
                </a:lnTo>
                <a:lnTo>
                  <a:pt x="11" y="33"/>
                </a:lnTo>
                <a:lnTo>
                  <a:pt x="9" y="37"/>
                </a:lnTo>
                <a:lnTo>
                  <a:pt x="7" y="42"/>
                </a:lnTo>
                <a:lnTo>
                  <a:pt x="5" y="45"/>
                </a:lnTo>
                <a:lnTo>
                  <a:pt x="3" y="49"/>
                </a:lnTo>
                <a:lnTo>
                  <a:pt x="2" y="52"/>
                </a:lnTo>
                <a:lnTo>
                  <a:pt x="1" y="54"/>
                </a:lnTo>
                <a:lnTo>
                  <a:pt x="0" y="54"/>
                </a:lnTo>
                <a:lnTo>
                  <a:pt x="1" y="54"/>
                </a:lnTo>
                <a:lnTo>
                  <a:pt x="3" y="53"/>
                </a:lnTo>
                <a:lnTo>
                  <a:pt x="5" y="51"/>
                </a:lnTo>
                <a:lnTo>
                  <a:pt x="8" y="50"/>
                </a:lnTo>
                <a:lnTo>
                  <a:pt x="13" y="48"/>
                </a:lnTo>
                <a:lnTo>
                  <a:pt x="17" y="48"/>
                </a:lnTo>
                <a:lnTo>
                  <a:pt x="22" y="48"/>
                </a:lnTo>
                <a:lnTo>
                  <a:pt x="26" y="50"/>
                </a:lnTo>
                <a:lnTo>
                  <a:pt x="32" y="53"/>
                </a:lnTo>
                <a:lnTo>
                  <a:pt x="38" y="58"/>
                </a:lnTo>
                <a:lnTo>
                  <a:pt x="45" y="64"/>
                </a:lnTo>
                <a:lnTo>
                  <a:pt x="53" y="71"/>
                </a:lnTo>
                <a:lnTo>
                  <a:pt x="60" y="79"/>
                </a:lnTo>
                <a:lnTo>
                  <a:pt x="67" y="88"/>
                </a:lnTo>
                <a:lnTo>
                  <a:pt x="73" y="96"/>
                </a:lnTo>
                <a:lnTo>
                  <a:pt x="79" y="103"/>
                </a:lnTo>
                <a:lnTo>
                  <a:pt x="84" y="110"/>
                </a:lnTo>
                <a:lnTo>
                  <a:pt x="90" y="116"/>
                </a:lnTo>
                <a:lnTo>
                  <a:pt x="96" y="121"/>
                </a:lnTo>
                <a:lnTo>
                  <a:pt x="102" y="125"/>
                </a:lnTo>
                <a:lnTo>
                  <a:pt x="109" y="128"/>
                </a:lnTo>
                <a:lnTo>
                  <a:pt x="117" y="131"/>
                </a:lnTo>
                <a:lnTo>
                  <a:pt x="125" y="133"/>
                </a:lnTo>
                <a:lnTo>
                  <a:pt x="134" y="133"/>
                </a:lnTo>
                <a:lnTo>
                  <a:pt x="138" y="133"/>
                </a:lnTo>
                <a:lnTo>
                  <a:pt x="144" y="133"/>
                </a:lnTo>
                <a:lnTo>
                  <a:pt x="149" y="133"/>
                </a:lnTo>
                <a:lnTo>
                  <a:pt x="155" y="132"/>
                </a:lnTo>
                <a:lnTo>
                  <a:pt x="161" y="131"/>
                </a:lnTo>
                <a:lnTo>
                  <a:pt x="167" y="129"/>
                </a:lnTo>
                <a:lnTo>
                  <a:pt x="174" y="128"/>
                </a:lnTo>
                <a:lnTo>
                  <a:pt x="180" y="126"/>
                </a:lnTo>
                <a:lnTo>
                  <a:pt x="186" y="125"/>
                </a:lnTo>
                <a:lnTo>
                  <a:pt x="192" y="124"/>
                </a:lnTo>
                <a:lnTo>
                  <a:pt x="197" y="122"/>
                </a:lnTo>
                <a:lnTo>
                  <a:pt x="202" y="120"/>
                </a:lnTo>
                <a:lnTo>
                  <a:pt x="207" y="119"/>
                </a:lnTo>
                <a:lnTo>
                  <a:pt x="211" y="117"/>
                </a:lnTo>
                <a:lnTo>
                  <a:pt x="214" y="116"/>
                </a:lnTo>
                <a:lnTo>
                  <a:pt x="217" y="115"/>
                </a:lnTo>
                <a:lnTo>
                  <a:pt x="222" y="114"/>
                </a:lnTo>
                <a:lnTo>
                  <a:pt x="227" y="110"/>
                </a:lnTo>
                <a:lnTo>
                  <a:pt x="233" y="107"/>
                </a:lnTo>
                <a:lnTo>
                  <a:pt x="238" y="104"/>
                </a:lnTo>
                <a:lnTo>
                  <a:pt x="243" y="100"/>
                </a:lnTo>
                <a:lnTo>
                  <a:pt x="247" y="97"/>
                </a:lnTo>
                <a:lnTo>
                  <a:pt x="249" y="96"/>
                </a:lnTo>
                <a:lnTo>
                  <a:pt x="250" y="95"/>
                </a:lnTo>
                <a:lnTo>
                  <a:pt x="154" y="118"/>
                </a:lnTo>
                <a:lnTo>
                  <a:pt x="153" y="118"/>
                </a:lnTo>
                <a:lnTo>
                  <a:pt x="151" y="118"/>
                </a:lnTo>
                <a:lnTo>
                  <a:pt x="146" y="117"/>
                </a:lnTo>
                <a:lnTo>
                  <a:pt x="141" y="115"/>
                </a:lnTo>
                <a:lnTo>
                  <a:pt x="134" y="113"/>
                </a:lnTo>
                <a:lnTo>
                  <a:pt x="126" y="108"/>
                </a:lnTo>
                <a:lnTo>
                  <a:pt x="116" y="101"/>
                </a:lnTo>
                <a:lnTo>
                  <a:pt x="106" y="91"/>
                </a:lnTo>
                <a:lnTo>
                  <a:pt x="100" y="85"/>
                </a:lnTo>
                <a:lnTo>
                  <a:pt x="93" y="78"/>
                </a:lnTo>
                <a:lnTo>
                  <a:pt x="87" y="71"/>
                </a:lnTo>
                <a:lnTo>
                  <a:pt x="80" y="64"/>
                </a:lnTo>
                <a:lnTo>
                  <a:pt x="72" y="56"/>
                </a:lnTo>
                <a:lnTo>
                  <a:pt x="64" y="49"/>
                </a:lnTo>
                <a:lnTo>
                  <a:pt x="57" y="41"/>
                </a:lnTo>
                <a:lnTo>
                  <a:pt x="50" y="34"/>
                </a:lnTo>
                <a:lnTo>
                  <a:pt x="43" y="27"/>
                </a:lnTo>
                <a:lnTo>
                  <a:pt x="37" y="21"/>
                </a:lnTo>
                <a:lnTo>
                  <a:pt x="31" y="14"/>
                </a:lnTo>
                <a:lnTo>
                  <a:pt x="26" y="10"/>
                </a:lnTo>
                <a:lnTo>
                  <a:pt x="22" y="5"/>
                </a:lnTo>
                <a:lnTo>
                  <a:pt x="19" y="3"/>
                </a:lnTo>
                <a:lnTo>
                  <a:pt x="16" y="0"/>
                </a:lnTo>
                <a:lnTo>
                  <a:pt x="16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78" name="Freeform 10"/>
          <p:cNvSpPr>
            <a:spLocks/>
          </p:cNvSpPr>
          <p:nvPr/>
        </p:nvSpPr>
        <p:spPr bwMode="auto">
          <a:xfrm>
            <a:off x="7999413" y="3292475"/>
            <a:ext cx="274637" cy="1055688"/>
          </a:xfrm>
          <a:custGeom>
            <a:avLst/>
            <a:gdLst>
              <a:gd name="T0" fmla="*/ 71 w 173"/>
              <a:gd name="T1" fmla="*/ 26 h 665"/>
              <a:gd name="T2" fmla="*/ 95 w 173"/>
              <a:gd name="T3" fmla="*/ 51 h 665"/>
              <a:gd name="T4" fmla="*/ 117 w 173"/>
              <a:gd name="T5" fmla="*/ 79 h 665"/>
              <a:gd name="T6" fmla="*/ 133 w 173"/>
              <a:gd name="T7" fmla="*/ 109 h 665"/>
              <a:gd name="T8" fmla="*/ 141 w 173"/>
              <a:gd name="T9" fmla="*/ 141 h 665"/>
              <a:gd name="T10" fmla="*/ 137 w 173"/>
              <a:gd name="T11" fmla="*/ 171 h 665"/>
              <a:gd name="T12" fmla="*/ 127 w 173"/>
              <a:gd name="T13" fmla="*/ 208 h 665"/>
              <a:gd name="T14" fmla="*/ 112 w 173"/>
              <a:gd name="T15" fmla="*/ 256 h 665"/>
              <a:gd name="T16" fmla="*/ 95 w 173"/>
              <a:gd name="T17" fmla="*/ 310 h 665"/>
              <a:gd name="T18" fmla="*/ 79 w 173"/>
              <a:gd name="T19" fmla="*/ 360 h 665"/>
              <a:gd name="T20" fmla="*/ 66 w 173"/>
              <a:gd name="T21" fmla="*/ 398 h 665"/>
              <a:gd name="T22" fmla="*/ 54 w 173"/>
              <a:gd name="T23" fmla="*/ 432 h 665"/>
              <a:gd name="T24" fmla="*/ 43 w 173"/>
              <a:gd name="T25" fmla="*/ 468 h 665"/>
              <a:gd name="T26" fmla="*/ 34 w 173"/>
              <a:gd name="T27" fmla="*/ 504 h 665"/>
              <a:gd name="T28" fmla="*/ 24 w 173"/>
              <a:gd name="T29" fmla="*/ 540 h 665"/>
              <a:gd name="T30" fmla="*/ 14 w 173"/>
              <a:gd name="T31" fmla="*/ 576 h 665"/>
              <a:gd name="T32" fmla="*/ 9 w 173"/>
              <a:gd name="T33" fmla="*/ 597 h 665"/>
              <a:gd name="T34" fmla="*/ 7 w 173"/>
              <a:gd name="T35" fmla="*/ 612 h 665"/>
              <a:gd name="T36" fmla="*/ 6 w 173"/>
              <a:gd name="T37" fmla="*/ 626 h 665"/>
              <a:gd name="T38" fmla="*/ 3 w 173"/>
              <a:gd name="T39" fmla="*/ 640 h 665"/>
              <a:gd name="T40" fmla="*/ 1 w 173"/>
              <a:gd name="T41" fmla="*/ 655 h 665"/>
              <a:gd name="T42" fmla="*/ 6 w 173"/>
              <a:gd name="T43" fmla="*/ 650 h 665"/>
              <a:gd name="T44" fmla="*/ 24 w 173"/>
              <a:gd name="T45" fmla="*/ 606 h 665"/>
              <a:gd name="T46" fmla="*/ 38 w 173"/>
              <a:gd name="T47" fmla="*/ 561 h 665"/>
              <a:gd name="T48" fmla="*/ 50 w 173"/>
              <a:gd name="T49" fmla="*/ 514 h 665"/>
              <a:gd name="T50" fmla="*/ 61 w 173"/>
              <a:gd name="T51" fmla="*/ 468 h 665"/>
              <a:gd name="T52" fmla="*/ 72 w 173"/>
              <a:gd name="T53" fmla="*/ 422 h 665"/>
              <a:gd name="T54" fmla="*/ 77 w 173"/>
              <a:gd name="T55" fmla="*/ 409 h 665"/>
              <a:gd name="T56" fmla="*/ 87 w 173"/>
              <a:gd name="T57" fmla="*/ 374 h 665"/>
              <a:gd name="T58" fmla="*/ 102 w 173"/>
              <a:gd name="T59" fmla="*/ 327 h 665"/>
              <a:gd name="T60" fmla="*/ 118 w 173"/>
              <a:gd name="T61" fmla="*/ 279 h 665"/>
              <a:gd name="T62" fmla="*/ 133 w 173"/>
              <a:gd name="T63" fmla="*/ 237 h 665"/>
              <a:gd name="T64" fmla="*/ 145 w 173"/>
              <a:gd name="T65" fmla="*/ 208 h 665"/>
              <a:gd name="T66" fmla="*/ 157 w 173"/>
              <a:gd name="T67" fmla="*/ 183 h 665"/>
              <a:gd name="T68" fmla="*/ 166 w 173"/>
              <a:gd name="T69" fmla="*/ 160 h 665"/>
              <a:gd name="T70" fmla="*/ 171 w 173"/>
              <a:gd name="T71" fmla="*/ 139 h 665"/>
              <a:gd name="T72" fmla="*/ 171 w 173"/>
              <a:gd name="T73" fmla="*/ 121 h 665"/>
              <a:gd name="T74" fmla="*/ 164 w 173"/>
              <a:gd name="T75" fmla="*/ 105 h 665"/>
              <a:gd name="T76" fmla="*/ 151 w 173"/>
              <a:gd name="T77" fmla="*/ 89 h 665"/>
              <a:gd name="T78" fmla="*/ 134 w 173"/>
              <a:gd name="T79" fmla="*/ 73 h 665"/>
              <a:gd name="T80" fmla="*/ 116 w 173"/>
              <a:gd name="T81" fmla="*/ 58 h 665"/>
              <a:gd name="T82" fmla="*/ 99 w 173"/>
              <a:gd name="T83" fmla="*/ 44 h 665"/>
              <a:gd name="T84" fmla="*/ 89 w 173"/>
              <a:gd name="T85" fmla="*/ 31 h 665"/>
              <a:gd name="T86" fmla="*/ 78 w 173"/>
              <a:gd name="T87" fmla="*/ 12 h 665"/>
              <a:gd name="T88" fmla="*/ 72 w 173"/>
              <a:gd name="T89" fmla="*/ 2 h 665"/>
              <a:gd name="T90" fmla="*/ 70 w 173"/>
              <a:gd name="T91" fmla="*/ 2 h 665"/>
              <a:gd name="T92" fmla="*/ 64 w 173"/>
              <a:gd name="T93" fmla="*/ 6 h 665"/>
              <a:gd name="T94" fmla="*/ 59 w 173"/>
              <a:gd name="T95" fmla="*/ 10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3" h="665">
                <a:moveTo>
                  <a:pt x="57" y="11"/>
                </a:moveTo>
                <a:lnTo>
                  <a:pt x="64" y="18"/>
                </a:lnTo>
                <a:lnTo>
                  <a:pt x="71" y="26"/>
                </a:lnTo>
                <a:lnTo>
                  <a:pt x="80" y="34"/>
                </a:lnTo>
                <a:lnTo>
                  <a:pt x="87" y="42"/>
                </a:lnTo>
                <a:lnTo>
                  <a:pt x="95" y="51"/>
                </a:lnTo>
                <a:lnTo>
                  <a:pt x="103" y="60"/>
                </a:lnTo>
                <a:lnTo>
                  <a:pt x="110" y="69"/>
                </a:lnTo>
                <a:lnTo>
                  <a:pt x="117" y="79"/>
                </a:lnTo>
                <a:lnTo>
                  <a:pt x="123" y="89"/>
                </a:lnTo>
                <a:lnTo>
                  <a:pt x="128" y="99"/>
                </a:lnTo>
                <a:lnTo>
                  <a:pt x="133" y="109"/>
                </a:lnTo>
                <a:lnTo>
                  <a:pt x="136" y="120"/>
                </a:lnTo>
                <a:lnTo>
                  <a:pt x="139" y="130"/>
                </a:lnTo>
                <a:lnTo>
                  <a:pt x="141" y="141"/>
                </a:lnTo>
                <a:lnTo>
                  <a:pt x="140" y="152"/>
                </a:lnTo>
                <a:lnTo>
                  <a:pt x="139" y="163"/>
                </a:lnTo>
                <a:lnTo>
                  <a:pt x="137" y="171"/>
                </a:lnTo>
                <a:lnTo>
                  <a:pt x="135" y="181"/>
                </a:lnTo>
                <a:lnTo>
                  <a:pt x="131" y="193"/>
                </a:lnTo>
                <a:lnTo>
                  <a:pt x="127" y="208"/>
                </a:lnTo>
                <a:lnTo>
                  <a:pt x="123" y="223"/>
                </a:lnTo>
                <a:lnTo>
                  <a:pt x="117" y="239"/>
                </a:lnTo>
                <a:lnTo>
                  <a:pt x="112" y="256"/>
                </a:lnTo>
                <a:lnTo>
                  <a:pt x="107" y="274"/>
                </a:lnTo>
                <a:lnTo>
                  <a:pt x="101" y="292"/>
                </a:lnTo>
                <a:lnTo>
                  <a:pt x="95" y="310"/>
                </a:lnTo>
                <a:lnTo>
                  <a:pt x="89" y="328"/>
                </a:lnTo>
                <a:lnTo>
                  <a:pt x="84" y="345"/>
                </a:lnTo>
                <a:lnTo>
                  <a:pt x="79" y="360"/>
                </a:lnTo>
                <a:lnTo>
                  <a:pt x="74" y="374"/>
                </a:lnTo>
                <a:lnTo>
                  <a:pt x="70" y="387"/>
                </a:lnTo>
                <a:lnTo>
                  <a:pt x="66" y="398"/>
                </a:lnTo>
                <a:lnTo>
                  <a:pt x="61" y="409"/>
                </a:lnTo>
                <a:lnTo>
                  <a:pt x="58" y="421"/>
                </a:lnTo>
                <a:lnTo>
                  <a:pt x="54" y="432"/>
                </a:lnTo>
                <a:lnTo>
                  <a:pt x="51" y="444"/>
                </a:lnTo>
                <a:lnTo>
                  <a:pt x="47" y="456"/>
                </a:lnTo>
                <a:lnTo>
                  <a:pt x="43" y="468"/>
                </a:lnTo>
                <a:lnTo>
                  <a:pt x="40" y="480"/>
                </a:lnTo>
                <a:lnTo>
                  <a:pt x="37" y="492"/>
                </a:lnTo>
                <a:lnTo>
                  <a:pt x="34" y="504"/>
                </a:lnTo>
                <a:lnTo>
                  <a:pt x="30" y="516"/>
                </a:lnTo>
                <a:lnTo>
                  <a:pt x="27" y="528"/>
                </a:lnTo>
                <a:lnTo>
                  <a:pt x="24" y="540"/>
                </a:lnTo>
                <a:lnTo>
                  <a:pt x="21" y="552"/>
                </a:lnTo>
                <a:lnTo>
                  <a:pt x="17" y="564"/>
                </a:lnTo>
                <a:lnTo>
                  <a:pt x="14" y="576"/>
                </a:lnTo>
                <a:lnTo>
                  <a:pt x="11" y="588"/>
                </a:lnTo>
                <a:lnTo>
                  <a:pt x="10" y="592"/>
                </a:lnTo>
                <a:lnTo>
                  <a:pt x="9" y="597"/>
                </a:lnTo>
                <a:lnTo>
                  <a:pt x="9" y="602"/>
                </a:lnTo>
                <a:lnTo>
                  <a:pt x="8" y="607"/>
                </a:lnTo>
                <a:lnTo>
                  <a:pt x="7" y="612"/>
                </a:lnTo>
                <a:lnTo>
                  <a:pt x="6" y="617"/>
                </a:lnTo>
                <a:lnTo>
                  <a:pt x="6" y="621"/>
                </a:lnTo>
                <a:lnTo>
                  <a:pt x="6" y="626"/>
                </a:lnTo>
                <a:lnTo>
                  <a:pt x="5" y="631"/>
                </a:lnTo>
                <a:lnTo>
                  <a:pt x="4" y="636"/>
                </a:lnTo>
                <a:lnTo>
                  <a:pt x="3" y="640"/>
                </a:lnTo>
                <a:lnTo>
                  <a:pt x="3" y="645"/>
                </a:lnTo>
                <a:lnTo>
                  <a:pt x="2" y="650"/>
                </a:lnTo>
                <a:lnTo>
                  <a:pt x="1" y="655"/>
                </a:lnTo>
                <a:lnTo>
                  <a:pt x="0" y="659"/>
                </a:lnTo>
                <a:lnTo>
                  <a:pt x="0" y="664"/>
                </a:lnTo>
                <a:lnTo>
                  <a:pt x="6" y="650"/>
                </a:lnTo>
                <a:lnTo>
                  <a:pt x="13" y="636"/>
                </a:lnTo>
                <a:lnTo>
                  <a:pt x="18" y="621"/>
                </a:lnTo>
                <a:lnTo>
                  <a:pt x="24" y="606"/>
                </a:lnTo>
                <a:lnTo>
                  <a:pt x="29" y="591"/>
                </a:lnTo>
                <a:lnTo>
                  <a:pt x="34" y="576"/>
                </a:lnTo>
                <a:lnTo>
                  <a:pt x="38" y="561"/>
                </a:lnTo>
                <a:lnTo>
                  <a:pt x="42" y="545"/>
                </a:lnTo>
                <a:lnTo>
                  <a:pt x="46" y="530"/>
                </a:lnTo>
                <a:lnTo>
                  <a:pt x="50" y="514"/>
                </a:lnTo>
                <a:lnTo>
                  <a:pt x="54" y="499"/>
                </a:lnTo>
                <a:lnTo>
                  <a:pt x="57" y="483"/>
                </a:lnTo>
                <a:lnTo>
                  <a:pt x="61" y="468"/>
                </a:lnTo>
                <a:lnTo>
                  <a:pt x="65" y="453"/>
                </a:lnTo>
                <a:lnTo>
                  <a:pt x="69" y="437"/>
                </a:lnTo>
                <a:lnTo>
                  <a:pt x="72" y="422"/>
                </a:lnTo>
                <a:lnTo>
                  <a:pt x="73" y="421"/>
                </a:lnTo>
                <a:lnTo>
                  <a:pt x="74" y="416"/>
                </a:lnTo>
                <a:lnTo>
                  <a:pt x="77" y="409"/>
                </a:lnTo>
                <a:lnTo>
                  <a:pt x="80" y="399"/>
                </a:lnTo>
                <a:lnTo>
                  <a:pt x="83" y="387"/>
                </a:lnTo>
                <a:lnTo>
                  <a:pt x="87" y="374"/>
                </a:lnTo>
                <a:lnTo>
                  <a:pt x="92" y="359"/>
                </a:lnTo>
                <a:lnTo>
                  <a:pt x="97" y="344"/>
                </a:lnTo>
                <a:lnTo>
                  <a:pt x="102" y="327"/>
                </a:lnTo>
                <a:lnTo>
                  <a:pt x="107" y="311"/>
                </a:lnTo>
                <a:lnTo>
                  <a:pt x="113" y="295"/>
                </a:lnTo>
                <a:lnTo>
                  <a:pt x="118" y="279"/>
                </a:lnTo>
                <a:lnTo>
                  <a:pt x="123" y="263"/>
                </a:lnTo>
                <a:lnTo>
                  <a:pt x="128" y="250"/>
                </a:lnTo>
                <a:lnTo>
                  <a:pt x="133" y="237"/>
                </a:lnTo>
                <a:lnTo>
                  <a:pt x="137" y="227"/>
                </a:lnTo>
                <a:lnTo>
                  <a:pt x="142" y="217"/>
                </a:lnTo>
                <a:lnTo>
                  <a:pt x="145" y="208"/>
                </a:lnTo>
                <a:lnTo>
                  <a:pt x="150" y="200"/>
                </a:lnTo>
                <a:lnTo>
                  <a:pt x="154" y="191"/>
                </a:lnTo>
                <a:lnTo>
                  <a:pt x="157" y="183"/>
                </a:lnTo>
                <a:lnTo>
                  <a:pt x="160" y="175"/>
                </a:lnTo>
                <a:lnTo>
                  <a:pt x="163" y="168"/>
                </a:lnTo>
                <a:lnTo>
                  <a:pt x="166" y="160"/>
                </a:lnTo>
                <a:lnTo>
                  <a:pt x="168" y="153"/>
                </a:lnTo>
                <a:lnTo>
                  <a:pt x="170" y="146"/>
                </a:lnTo>
                <a:lnTo>
                  <a:pt x="171" y="139"/>
                </a:lnTo>
                <a:lnTo>
                  <a:pt x="172" y="133"/>
                </a:lnTo>
                <a:lnTo>
                  <a:pt x="172" y="127"/>
                </a:lnTo>
                <a:lnTo>
                  <a:pt x="171" y="121"/>
                </a:lnTo>
                <a:lnTo>
                  <a:pt x="170" y="115"/>
                </a:lnTo>
                <a:lnTo>
                  <a:pt x="167" y="110"/>
                </a:lnTo>
                <a:lnTo>
                  <a:pt x="164" y="105"/>
                </a:lnTo>
                <a:lnTo>
                  <a:pt x="160" y="99"/>
                </a:lnTo>
                <a:lnTo>
                  <a:pt x="156" y="94"/>
                </a:lnTo>
                <a:lnTo>
                  <a:pt x="151" y="89"/>
                </a:lnTo>
                <a:lnTo>
                  <a:pt x="145" y="84"/>
                </a:lnTo>
                <a:lnTo>
                  <a:pt x="139" y="79"/>
                </a:lnTo>
                <a:lnTo>
                  <a:pt x="134" y="73"/>
                </a:lnTo>
                <a:lnTo>
                  <a:pt x="127" y="68"/>
                </a:lnTo>
                <a:lnTo>
                  <a:pt x="121" y="63"/>
                </a:lnTo>
                <a:lnTo>
                  <a:pt x="116" y="58"/>
                </a:lnTo>
                <a:lnTo>
                  <a:pt x="110" y="53"/>
                </a:lnTo>
                <a:lnTo>
                  <a:pt x="104" y="48"/>
                </a:lnTo>
                <a:lnTo>
                  <a:pt x="99" y="44"/>
                </a:lnTo>
                <a:lnTo>
                  <a:pt x="95" y="39"/>
                </a:lnTo>
                <a:lnTo>
                  <a:pt x="91" y="35"/>
                </a:lnTo>
                <a:lnTo>
                  <a:pt x="89" y="31"/>
                </a:lnTo>
                <a:lnTo>
                  <a:pt x="84" y="24"/>
                </a:lnTo>
                <a:lnTo>
                  <a:pt x="80" y="17"/>
                </a:lnTo>
                <a:lnTo>
                  <a:pt x="78" y="12"/>
                </a:lnTo>
                <a:lnTo>
                  <a:pt x="75" y="8"/>
                </a:lnTo>
                <a:lnTo>
                  <a:pt x="73" y="5"/>
                </a:lnTo>
                <a:lnTo>
                  <a:pt x="72" y="2"/>
                </a:lnTo>
                <a:lnTo>
                  <a:pt x="71" y="1"/>
                </a:lnTo>
                <a:lnTo>
                  <a:pt x="71" y="0"/>
                </a:lnTo>
                <a:lnTo>
                  <a:pt x="70" y="2"/>
                </a:lnTo>
                <a:lnTo>
                  <a:pt x="68" y="3"/>
                </a:lnTo>
                <a:lnTo>
                  <a:pt x="66" y="5"/>
                </a:lnTo>
                <a:lnTo>
                  <a:pt x="64" y="6"/>
                </a:lnTo>
                <a:lnTo>
                  <a:pt x="62" y="7"/>
                </a:lnTo>
                <a:lnTo>
                  <a:pt x="61" y="9"/>
                </a:lnTo>
                <a:lnTo>
                  <a:pt x="59" y="10"/>
                </a:lnTo>
                <a:lnTo>
                  <a:pt x="57" y="11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79" name="Freeform 11"/>
          <p:cNvSpPr>
            <a:spLocks/>
          </p:cNvSpPr>
          <p:nvPr/>
        </p:nvSpPr>
        <p:spPr bwMode="auto">
          <a:xfrm>
            <a:off x="7210425" y="3433763"/>
            <a:ext cx="1352550" cy="2460625"/>
          </a:xfrm>
          <a:custGeom>
            <a:avLst/>
            <a:gdLst>
              <a:gd name="T0" fmla="*/ 836 w 852"/>
              <a:gd name="T1" fmla="*/ 3 h 1550"/>
              <a:gd name="T2" fmla="*/ 794 w 852"/>
              <a:gd name="T3" fmla="*/ 3 h 1550"/>
              <a:gd name="T4" fmla="*/ 764 w 852"/>
              <a:gd name="T5" fmla="*/ 13 h 1550"/>
              <a:gd name="T6" fmla="*/ 733 w 852"/>
              <a:gd name="T7" fmla="*/ 30 h 1550"/>
              <a:gd name="T8" fmla="*/ 708 w 852"/>
              <a:gd name="T9" fmla="*/ 57 h 1550"/>
              <a:gd name="T10" fmla="*/ 685 w 852"/>
              <a:gd name="T11" fmla="*/ 117 h 1550"/>
              <a:gd name="T12" fmla="*/ 662 w 852"/>
              <a:gd name="T13" fmla="*/ 197 h 1550"/>
              <a:gd name="T14" fmla="*/ 650 w 852"/>
              <a:gd name="T15" fmla="*/ 246 h 1550"/>
              <a:gd name="T16" fmla="*/ 646 w 852"/>
              <a:gd name="T17" fmla="*/ 260 h 1550"/>
              <a:gd name="T18" fmla="*/ 635 w 852"/>
              <a:gd name="T19" fmla="*/ 302 h 1550"/>
              <a:gd name="T20" fmla="*/ 620 w 852"/>
              <a:gd name="T21" fmla="*/ 363 h 1550"/>
              <a:gd name="T22" fmla="*/ 602 w 852"/>
              <a:gd name="T23" fmla="*/ 431 h 1550"/>
              <a:gd name="T24" fmla="*/ 584 w 852"/>
              <a:gd name="T25" fmla="*/ 495 h 1550"/>
              <a:gd name="T26" fmla="*/ 570 w 852"/>
              <a:gd name="T27" fmla="*/ 543 h 1550"/>
              <a:gd name="T28" fmla="*/ 557 w 852"/>
              <a:gd name="T29" fmla="*/ 577 h 1550"/>
              <a:gd name="T30" fmla="*/ 524 w 852"/>
              <a:gd name="T31" fmla="*/ 652 h 1550"/>
              <a:gd name="T32" fmla="*/ 481 w 852"/>
              <a:gd name="T33" fmla="*/ 744 h 1550"/>
              <a:gd name="T34" fmla="*/ 444 w 852"/>
              <a:gd name="T35" fmla="*/ 814 h 1550"/>
              <a:gd name="T36" fmla="*/ 411 w 852"/>
              <a:gd name="T37" fmla="*/ 867 h 1550"/>
              <a:gd name="T38" fmla="*/ 364 w 852"/>
              <a:gd name="T39" fmla="*/ 943 h 1550"/>
              <a:gd name="T40" fmla="*/ 311 w 852"/>
              <a:gd name="T41" fmla="*/ 1026 h 1550"/>
              <a:gd name="T42" fmla="*/ 262 w 852"/>
              <a:gd name="T43" fmla="*/ 1104 h 1550"/>
              <a:gd name="T44" fmla="*/ 223 w 852"/>
              <a:gd name="T45" fmla="*/ 1164 h 1550"/>
              <a:gd name="T46" fmla="*/ 205 w 852"/>
              <a:gd name="T47" fmla="*/ 1193 h 1550"/>
              <a:gd name="T48" fmla="*/ 199 w 852"/>
              <a:gd name="T49" fmla="*/ 1204 h 1550"/>
              <a:gd name="T50" fmla="*/ 182 w 852"/>
              <a:gd name="T51" fmla="*/ 1236 h 1550"/>
              <a:gd name="T52" fmla="*/ 159 w 852"/>
              <a:gd name="T53" fmla="*/ 1278 h 1550"/>
              <a:gd name="T54" fmla="*/ 131 w 852"/>
              <a:gd name="T55" fmla="*/ 1320 h 1550"/>
              <a:gd name="T56" fmla="*/ 93 w 852"/>
              <a:gd name="T57" fmla="*/ 1373 h 1550"/>
              <a:gd name="T58" fmla="*/ 63 w 852"/>
              <a:gd name="T59" fmla="*/ 1413 h 1550"/>
              <a:gd name="T60" fmla="*/ 64 w 852"/>
              <a:gd name="T61" fmla="*/ 1440 h 1550"/>
              <a:gd name="T62" fmla="*/ 24 w 852"/>
              <a:gd name="T63" fmla="*/ 1529 h 1550"/>
              <a:gd name="T64" fmla="*/ 3 w 852"/>
              <a:gd name="T65" fmla="*/ 1546 h 1550"/>
              <a:gd name="T66" fmla="*/ 31 w 852"/>
              <a:gd name="T67" fmla="*/ 1546 h 1550"/>
              <a:gd name="T68" fmla="*/ 60 w 852"/>
              <a:gd name="T69" fmla="*/ 1528 h 1550"/>
              <a:gd name="T70" fmla="*/ 78 w 852"/>
              <a:gd name="T71" fmla="*/ 1519 h 1550"/>
              <a:gd name="T72" fmla="*/ 426 w 852"/>
              <a:gd name="T73" fmla="*/ 896 h 1550"/>
              <a:gd name="T74" fmla="*/ 468 w 852"/>
              <a:gd name="T75" fmla="*/ 824 h 1550"/>
              <a:gd name="T76" fmla="*/ 526 w 852"/>
              <a:gd name="T77" fmla="*/ 715 h 1550"/>
              <a:gd name="T78" fmla="*/ 566 w 852"/>
              <a:gd name="T79" fmla="*/ 621 h 1550"/>
              <a:gd name="T80" fmla="*/ 588 w 852"/>
              <a:gd name="T81" fmla="*/ 549 h 1550"/>
              <a:gd name="T82" fmla="*/ 617 w 852"/>
              <a:gd name="T83" fmla="*/ 455 h 1550"/>
              <a:gd name="T84" fmla="*/ 648 w 852"/>
              <a:gd name="T85" fmla="*/ 352 h 1550"/>
              <a:gd name="T86" fmla="*/ 677 w 852"/>
              <a:gd name="T87" fmla="*/ 256 h 1550"/>
              <a:gd name="T88" fmla="*/ 698 w 852"/>
              <a:gd name="T89" fmla="*/ 184 h 1550"/>
              <a:gd name="T90" fmla="*/ 708 w 852"/>
              <a:gd name="T91" fmla="*/ 149 h 1550"/>
              <a:gd name="T92" fmla="*/ 714 w 852"/>
              <a:gd name="T93" fmla="*/ 134 h 1550"/>
              <a:gd name="T94" fmla="*/ 730 w 852"/>
              <a:gd name="T95" fmla="*/ 91 h 1550"/>
              <a:gd name="T96" fmla="*/ 756 w 852"/>
              <a:gd name="T97" fmla="*/ 48 h 1550"/>
              <a:gd name="T98" fmla="*/ 788 w 852"/>
              <a:gd name="T99" fmla="*/ 27 h 1550"/>
              <a:gd name="T100" fmla="*/ 822 w 852"/>
              <a:gd name="T101" fmla="*/ 16 h 1550"/>
              <a:gd name="T102" fmla="*/ 846 w 852"/>
              <a:gd name="T103" fmla="*/ 11 h 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52" h="1550">
                <a:moveTo>
                  <a:pt x="851" y="10"/>
                </a:moveTo>
                <a:lnTo>
                  <a:pt x="850" y="10"/>
                </a:lnTo>
                <a:lnTo>
                  <a:pt x="847" y="8"/>
                </a:lnTo>
                <a:lnTo>
                  <a:pt x="843" y="6"/>
                </a:lnTo>
                <a:lnTo>
                  <a:pt x="836" y="3"/>
                </a:lnTo>
                <a:lnTo>
                  <a:pt x="829" y="1"/>
                </a:lnTo>
                <a:lnTo>
                  <a:pt x="820" y="0"/>
                </a:lnTo>
                <a:lnTo>
                  <a:pt x="810" y="0"/>
                </a:lnTo>
                <a:lnTo>
                  <a:pt x="800" y="1"/>
                </a:lnTo>
                <a:lnTo>
                  <a:pt x="794" y="3"/>
                </a:lnTo>
                <a:lnTo>
                  <a:pt x="789" y="4"/>
                </a:lnTo>
                <a:lnTo>
                  <a:pt x="783" y="6"/>
                </a:lnTo>
                <a:lnTo>
                  <a:pt x="777" y="8"/>
                </a:lnTo>
                <a:lnTo>
                  <a:pt x="770" y="10"/>
                </a:lnTo>
                <a:lnTo>
                  <a:pt x="764" y="13"/>
                </a:lnTo>
                <a:lnTo>
                  <a:pt x="757" y="16"/>
                </a:lnTo>
                <a:lnTo>
                  <a:pt x="751" y="19"/>
                </a:lnTo>
                <a:lnTo>
                  <a:pt x="745" y="23"/>
                </a:lnTo>
                <a:lnTo>
                  <a:pt x="739" y="27"/>
                </a:lnTo>
                <a:lnTo>
                  <a:pt x="733" y="30"/>
                </a:lnTo>
                <a:lnTo>
                  <a:pt x="727" y="35"/>
                </a:lnTo>
                <a:lnTo>
                  <a:pt x="722" y="40"/>
                </a:lnTo>
                <a:lnTo>
                  <a:pt x="717" y="45"/>
                </a:lnTo>
                <a:lnTo>
                  <a:pt x="712" y="51"/>
                </a:lnTo>
                <a:lnTo>
                  <a:pt x="708" y="57"/>
                </a:lnTo>
                <a:lnTo>
                  <a:pt x="704" y="65"/>
                </a:lnTo>
                <a:lnTo>
                  <a:pt x="699" y="75"/>
                </a:lnTo>
                <a:lnTo>
                  <a:pt x="695" y="88"/>
                </a:lnTo>
                <a:lnTo>
                  <a:pt x="690" y="102"/>
                </a:lnTo>
                <a:lnTo>
                  <a:pt x="685" y="117"/>
                </a:lnTo>
                <a:lnTo>
                  <a:pt x="680" y="133"/>
                </a:lnTo>
                <a:lnTo>
                  <a:pt x="675" y="149"/>
                </a:lnTo>
                <a:lnTo>
                  <a:pt x="670" y="165"/>
                </a:lnTo>
                <a:lnTo>
                  <a:pt x="666" y="182"/>
                </a:lnTo>
                <a:lnTo>
                  <a:pt x="662" y="197"/>
                </a:lnTo>
                <a:lnTo>
                  <a:pt x="659" y="210"/>
                </a:lnTo>
                <a:lnTo>
                  <a:pt x="655" y="223"/>
                </a:lnTo>
                <a:lnTo>
                  <a:pt x="653" y="233"/>
                </a:lnTo>
                <a:lnTo>
                  <a:pt x="651" y="241"/>
                </a:lnTo>
                <a:lnTo>
                  <a:pt x="650" y="246"/>
                </a:lnTo>
                <a:lnTo>
                  <a:pt x="649" y="248"/>
                </a:lnTo>
                <a:lnTo>
                  <a:pt x="649" y="249"/>
                </a:lnTo>
                <a:lnTo>
                  <a:pt x="648" y="251"/>
                </a:lnTo>
                <a:lnTo>
                  <a:pt x="647" y="255"/>
                </a:lnTo>
                <a:lnTo>
                  <a:pt x="646" y="260"/>
                </a:lnTo>
                <a:lnTo>
                  <a:pt x="644" y="266"/>
                </a:lnTo>
                <a:lnTo>
                  <a:pt x="642" y="274"/>
                </a:lnTo>
                <a:lnTo>
                  <a:pt x="641" y="282"/>
                </a:lnTo>
                <a:lnTo>
                  <a:pt x="638" y="292"/>
                </a:lnTo>
                <a:lnTo>
                  <a:pt x="635" y="302"/>
                </a:lnTo>
                <a:lnTo>
                  <a:pt x="632" y="313"/>
                </a:lnTo>
                <a:lnTo>
                  <a:pt x="630" y="325"/>
                </a:lnTo>
                <a:lnTo>
                  <a:pt x="626" y="337"/>
                </a:lnTo>
                <a:lnTo>
                  <a:pt x="623" y="350"/>
                </a:lnTo>
                <a:lnTo>
                  <a:pt x="620" y="363"/>
                </a:lnTo>
                <a:lnTo>
                  <a:pt x="616" y="376"/>
                </a:lnTo>
                <a:lnTo>
                  <a:pt x="613" y="390"/>
                </a:lnTo>
                <a:lnTo>
                  <a:pt x="609" y="404"/>
                </a:lnTo>
                <a:lnTo>
                  <a:pt x="605" y="418"/>
                </a:lnTo>
                <a:lnTo>
                  <a:pt x="602" y="431"/>
                </a:lnTo>
                <a:lnTo>
                  <a:pt x="598" y="445"/>
                </a:lnTo>
                <a:lnTo>
                  <a:pt x="594" y="458"/>
                </a:lnTo>
                <a:lnTo>
                  <a:pt x="591" y="471"/>
                </a:lnTo>
                <a:lnTo>
                  <a:pt x="587" y="484"/>
                </a:lnTo>
                <a:lnTo>
                  <a:pt x="584" y="495"/>
                </a:lnTo>
                <a:lnTo>
                  <a:pt x="581" y="506"/>
                </a:lnTo>
                <a:lnTo>
                  <a:pt x="578" y="517"/>
                </a:lnTo>
                <a:lnTo>
                  <a:pt x="575" y="527"/>
                </a:lnTo>
                <a:lnTo>
                  <a:pt x="573" y="535"/>
                </a:lnTo>
                <a:lnTo>
                  <a:pt x="570" y="543"/>
                </a:lnTo>
                <a:lnTo>
                  <a:pt x="568" y="549"/>
                </a:lnTo>
                <a:lnTo>
                  <a:pt x="566" y="555"/>
                </a:lnTo>
                <a:lnTo>
                  <a:pt x="565" y="558"/>
                </a:lnTo>
                <a:lnTo>
                  <a:pt x="561" y="567"/>
                </a:lnTo>
                <a:lnTo>
                  <a:pt x="557" y="577"/>
                </a:lnTo>
                <a:lnTo>
                  <a:pt x="552" y="589"/>
                </a:lnTo>
                <a:lnTo>
                  <a:pt x="546" y="603"/>
                </a:lnTo>
                <a:lnTo>
                  <a:pt x="539" y="618"/>
                </a:lnTo>
                <a:lnTo>
                  <a:pt x="532" y="635"/>
                </a:lnTo>
                <a:lnTo>
                  <a:pt x="524" y="652"/>
                </a:lnTo>
                <a:lnTo>
                  <a:pt x="516" y="670"/>
                </a:lnTo>
                <a:lnTo>
                  <a:pt x="507" y="689"/>
                </a:lnTo>
                <a:lnTo>
                  <a:pt x="499" y="708"/>
                </a:lnTo>
                <a:lnTo>
                  <a:pt x="490" y="726"/>
                </a:lnTo>
                <a:lnTo>
                  <a:pt x="481" y="744"/>
                </a:lnTo>
                <a:lnTo>
                  <a:pt x="473" y="762"/>
                </a:lnTo>
                <a:lnTo>
                  <a:pt x="464" y="778"/>
                </a:lnTo>
                <a:lnTo>
                  <a:pt x="456" y="793"/>
                </a:lnTo>
                <a:lnTo>
                  <a:pt x="448" y="806"/>
                </a:lnTo>
                <a:lnTo>
                  <a:pt x="444" y="814"/>
                </a:lnTo>
                <a:lnTo>
                  <a:pt x="439" y="822"/>
                </a:lnTo>
                <a:lnTo>
                  <a:pt x="433" y="832"/>
                </a:lnTo>
                <a:lnTo>
                  <a:pt x="427" y="842"/>
                </a:lnTo>
                <a:lnTo>
                  <a:pt x="419" y="854"/>
                </a:lnTo>
                <a:lnTo>
                  <a:pt x="411" y="867"/>
                </a:lnTo>
                <a:lnTo>
                  <a:pt x="402" y="881"/>
                </a:lnTo>
                <a:lnTo>
                  <a:pt x="393" y="896"/>
                </a:lnTo>
                <a:lnTo>
                  <a:pt x="384" y="911"/>
                </a:lnTo>
                <a:lnTo>
                  <a:pt x="374" y="926"/>
                </a:lnTo>
                <a:lnTo>
                  <a:pt x="364" y="943"/>
                </a:lnTo>
                <a:lnTo>
                  <a:pt x="354" y="959"/>
                </a:lnTo>
                <a:lnTo>
                  <a:pt x="343" y="975"/>
                </a:lnTo>
                <a:lnTo>
                  <a:pt x="333" y="992"/>
                </a:lnTo>
                <a:lnTo>
                  <a:pt x="322" y="1009"/>
                </a:lnTo>
                <a:lnTo>
                  <a:pt x="311" y="1026"/>
                </a:lnTo>
                <a:lnTo>
                  <a:pt x="301" y="1042"/>
                </a:lnTo>
                <a:lnTo>
                  <a:pt x="290" y="1058"/>
                </a:lnTo>
                <a:lnTo>
                  <a:pt x="281" y="1074"/>
                </a:lnTo>
                <a:lnTo>
                  <a:pt x="271" y="1089"/>
                </a:lnTo>
                <a:lnTo>
                  <a:pt x="262" y="1104"/>
                </a:lnTo>
                <a:lnTo>
                  <a:pt x="253" y="1117"/>
                </a:lnTo>
                <a:lnTo>
                  <a:pt x="244" y="1131"/>
                </a:lnTo>
                <a:lnTo>
                  <a:pt x="237" y="1143"/>
                </a:lnTo>
                <a:lnTo>
                  <a:pt x="230" y="1154"/>
                </a:lnTo>
                <a:lnTo>
                  <a:pt x="223" y="1164"/>
                </a:lnTo>
                <a:lnTo>
                  <a:pt x="218" y="1172"/>
                </a:lnTo>
                <a:lnTo>
                  <a:pt x="213" y="1180"/>
                </a:lnTo>
                <a:lnTo>
                  <a:pt x="209" y="1186"/>
                </a:lnTo>
                <a:lnTo>
                  <a:pt x="207" y="1190"/>
                </a:lnTo>
                <a:lnTo>
                  <a:pt x="205" y="1193"/>
                </a:lnTo>
                <a:lnTo>
                  <a:pt x="204" y="1194"/>
                </a:lnTo>
                <a:lnTo>
                  <a:pt x="204" y="1194"/>
                </a:lnTo>
                <a:lnTo>
                  <a:pt x="203" y="1197"/>
                </a:lnTo>
                <a:lnTo>
                  <a:pt x="201" y="1200"/>
                </a:lnTo>
                <a:lnTo>
                  <a:pt x="199" y="1204"/>
                </a:lnTo>
                <a:lnTo>
                  <a:pt x="197" y="1209"/>
                </a:lnTo>
                <a:lnTo>
                  <a:pt x="193" y="1215"/>
                </a:lnTo>
                <a:lnTo>
                  <a:pt x="190" y="1221"/>
                </a:lnTo>
                <a:lnTo>
                  <a:pt x="186" y="1228"/>
                </a:lnTo>
                <a:lnTo>
                  <a:pt x="182" y="1236"/>
                </a:lnTo>
                <a:lnTo>
                  <a:pt x="178" y="1245"/>
                </a:lnTo>
                <a:lnTo>
                  <a:pt x="173" y="1253"/>
                </a:lnTo>
                <a:lnTo>
                  <a:pt x="168" y="1261"/>
                </a:lnTo>
                <a:lnTo>
                  <a:pt x="163" y="1269"/>
                </a:lnTo>
                <a:lnTo>
                  <a:pt x="159" y="1278"/>
                </a:lnTo>
                <a:lnTo>
                  <a:pt x="153" y="1286"/>
                </a:lnTo>
                <a:lnTo>
                  <a:pt x="149" y="1293"/>
                </a:lnTo>
                <a:lnTo>
                  <a:pt x="143" y="1301"/>
                </a:lnTo>
                <a:lnTo>
                  <a:pt x="137" y="1310"/>
                </a:lnTo>
                <a:lnTo>
                  <a:pt x="131" y="1320"/>
                </a:lnTo>
                <a:lnTo>
                  <a:pt x="123" y="1330"/>
                </a:lnTo>
                <a:lnTo>
                  <a:pt x="116" y="1341"/>
                </a:lnTo>
                <a:lnTo>
                  <a:pt x="108" y="1351"/>
                </a:lnTo>
                <a:lnTo>
                  <a:pt x="101" y="1362"/>
                </a:lnTo>
                <a:lnTo>
                  <a:pt x="93" y="1373"/>
                </a:lnTo>
                <a:lnTo>
                  <a:pt x="86" y="1383"/>
                </a:lnTo>
                <a:lnTo>
                  <a:pt x="79" y="1392"/>
                </a:lnTo>
                <a:lnTo>
                  <a:pt x="73" y="1400"/>
                </a:lnTo>
                <a:lnTo>
                  <a:pt x="68" y="1407"/>
                </a:lnTo>
                <a:lnTo>
                  <a:pt x="63" y="1413"/>
                </a:lnTo>
                <a:lnTo>
                  <a:pt x="59" y="1418"/>
                </a:lnTo>
                <a:lnTo>
                  <a:pt x="58" y="1421"/>
                </a:lnTo>
                <a:lnTo>
                  <a:pt x="57" y="1422"/>
                </a:lnTo>
                <a:lnTo>
                  <a:pt x="125" y="1353"/>
                </a:lnTo>
                <a:lnTo>
                  <a:pt x="64" y="1440"/>
                </a:lnTo>
                <a:lnTo>
                  <a:pt x="99" y="1415"/>
                </a:lnTo>
                <a:lnTo>
                  <a:pt x="75" y="1463"/>
                </a:lnTo>
                <a:lnTo>
                  <a:pt x="20" y="1506"/>
                </a:lnTo>
                <a:lnTo>
                  <a:pt x="61" y="1486"/>
                </a:lnTo>
                <a:lnTo>
                  <a:pt x="24" y="1529"/>
                </a:lnTo>
                <a:lnTo>
                  <a:pt x="3" y="1532"/>
                </a:lnTo>
                <a:lnTo>
                  <a:pt x="2" y="1534"/>
                </a:lnTo>
                <a:lnTo>
                  <a:pt x="0" y="1537"/>
                </a:lnTo>
                <a:lnTo>
                  <a:pt x="0" y="1541"/>
                </a:lnTo>
                <a:lnTo>
                  <a:pt x="3" y="1546"/>
                </a:lnTo>
                <a:lnTo>
                  <a:pt x="7" y="1548"/>
                </a:lnTo>
                <a:lnTo>
                  <a:pt x="12" y="1549"/>
                </a:lnTo>
                <a:lnTo>
                  <a:pt x="18" y="1549"/>
                </a:lnTo>
                <a:lnTo>
                  <a:pt x="25" y="1548"/>
                </a:lnTo>
                <a:lnTo>
                  <a:pt x="31" y="1546"/>
                </a:lnTo>
                <a:lnTo>
                  <a:pt x="38" y="1544"/>
                </a:lnTo>
                <a:lnTo>
                  <a:pt x="44" y="1540"/>
                </a:lnTo>
                <a:lnTo>
                  <a:pt x="50" y="1536"/>
                </a:lnTo>
                <a:lnTo>
                  <a:pt x="55" y="1532"/>
                </a:lnTo>
                <a:lnTo>
                  <a:pt x="60" y="1528"/>
                </a:lnTo>
                <a:lnTo>
                  <a:pt x="65" y="1525"/>
                </a:lnTo>
                <a:lnTo>
                  <a:pt x="69" y="1523"/>
                </a:lnTo>
                <a:lnTo>
                  <a:pt x="73" y="1521"/>
                </a:lnTo>
                <a:lnTo>
                  <a:pt x="76" y="1520"/>
                </a:lnTo>
                <a:lnTo>
                  <a:pt x="78" y="1519"/>
                </a:lnTo>
                <a:lnTo>
                  <a:pt x="79" y="1519"/>
                </a:lnTo>
                <a:lnTo>
                  <a:pt x="217" y="1242"/>
                </a:lnTo>
                <a:lnTo>
                  <a:pt x="421" y="903"/>
                </a:lnTo>
                <a:lnTo>
                  <a:pt x="423" y="901"/>
                </a:lnTo>
                <a:lnTo>
                  <a:pt x="426" y="896"/>
                </a:lnTo>
                <a:lnTo>
                  <a:pt x="431" y="887"/>
                </a:lnTo>
                <a:lnTo>
                  <a:pt x="438" y="875"/>
                </a:lnTo>
                <a:lnTo>
                  <a:pt x="447" y="860"/>
                </a:lnTo>
                <a:lnTo>
                  <a:pt x="457" y="843"/>
                </a:lnTo>
                <a:lnTo>
                  <a:pt x="468" y="824"/>
                </a:lnTo>
                <a:lnTo>
                  <a:pt x="479" y="804"/>
                </a:lnTo>
                <a:lnTo>
                  <a:pt x="491" y="783"/>
                </a:lnTo>
                <a:lnTo>
                  <a:pt x="503" y="760"/>
                </a:lnTo>
                <a:lnTo>
                  <a:pt x="514" y="738"/>
                </a:lnTo>
                <a:lnTo>
                  <a:pt x="526" y="715"/>
                </a:lnTo>
                <a:lnTo>
                  <a:pt x="537" y="693"/>
                </a:lnTo>
                <a:lnTo>
                  <a:pt x="547" y="671"/>
                </a:lnTo>
                <a:lnTo>
                  <a:pt x="555" y="650"/>
                </a:lnTo>
                <a:lnTo>
                  <a:pt x="562" y="631"/>
                </a:lnTo>
                <a:lnTo>
                  <a:pt x="566" y="621"/>
                </a:lnTo>
                <a:lnTo>
                  <a:pt x="569" y="609"/>
                </a:lnTo>
                <a:lnTo>
                  <a:pt x="574" y="595"/>
                </a:lnTo>
                <a:lnTo>
                  <a:pt x="578" y="581"/>
                </a:lnTo>
                <a:lnTo>
                  <a:pt x="583" y="566"/>
                </a:lnTo>
                <a:lnTo>
                  <a:pt x="588" y="549"/>
                </a:lnTo>
                <a:lnTo>
                  <a:pt x="594" y="531"/>
                </a:lnTo>
                <a:lnTo>
                  <a:pt x="599" y="513"/>
                </a:lnTo>
                <a:lnTo>
                  <a:pt x="605" y="494"/>
                </a:lnTo>
                <a:lnTo>
                  <a:pt x="611" y="475"/>
                </a:lnTo>
                <a:lnTo>
                  <a:pt x="617" y="455"/>
                </a:lnTo>
                <a:lnTo>
                  <a:pt x="623" y="434"/>
                </a:lnTo>
                <a:lnTo>
                  <a:pt x="630" y="413"/>
                </a:lnTo>
                <a:lnTo>
                  <a:pt x="636" y="393"/>
                </a:lnTo>
                <a:lnTo>
                  <a:pt x="642" y="372"/>
                </a:lnTo>
                <a:lnTo>
                  <a:pt x="648" y="352"/>
                </a:lnTo>
                <a:lnTo>
                  <a:pt x="654" y="332"/>
                </a:lnTo>
                <a:lnTo>
                  <a:pt x="660" y="312"/>
                </a:lnTo>
                <a:lnTo>
                  <a:pt x="666" y="293"/>
                </a:lnTo>
                <a:lnTo>
                  <a:pt x="671" y="274"/>
                </a:lnTo>
                <a:lnTo>
                  <a:pt x="677" y="256"/>
                </a:lnTo>
                <a:lnTo>
                  <a:pt x="682" y="240"/>
                </a:lnTo>
                <a:lnTo>
                  <a:pt x="687" y="224"/>
                </a:lnTo>
                <a:lnTo>
                  <a:pt x="691" y="210"/>
                </a:lnTo>
                <a:lnTo>
                  <a:pt x="695" y="196"/>
                </a:lnTo>
                <a:lnTo>
                  <a:pt x="698" y="184"/>
                </a:lnTo>
                <a:lnTo>
                  <a:pt x="701" y="174"/>
                </a:lnTo>
                <a:lnTo>
                  <a:pt x="704" y="165"/>
                </a:lnTo>
                <a:lnTo>
                  <a:pt x="706" y="157"/>
                </a:lnTo>
                <a:lnTo>
                  <a:pt x="707" y="152"/>
                </a:lnTo>
                <a:lnTo>
                  <a:pt x="708" y="149"/>
                </a:lnTo>
                <a:lnTo>
                  <a:pt x="709" y="148"/>
                </a:lnTo>
                <a:lnTo>
                  <a:pt x="709" y="147"/>
                </a:lnTo>
                <a:lnTo>
                  <a:pt x="710" y="144"/>
                </a:lnTo>
                <a:lnTo>
                  <a:pt x="712" y="139"/>
                </a:lnTo>
                <a:lnTo>
                  <a:pt x="714" y="134"/>
                </a:lnTo>
                <a:lnTo>
                  <a:pt x="716" y="127"/>
                </a:lnTo>
                <a:lnTo>
                  <a:pt x="719" y="119"/>
                </a:lnTo>
                <a:lnTo>
                  <a:pt x="722" y="110"/>
                </a:lnTo>
                <a:lnTo>
                  <a:pt x="726" y="100"/>
                </a:lnTo>
                <a:lnTo>
                  <a:pt x="730" y="91"/>
                </a:lnTo>
                <a:lnTo>
                  <a:pt x="735" y="82"/>
                </a:lnTo>
                <a:lnTo>
                  <a:pt x="740" y="72"/>
                </a:lnTo>
                <a:lnTo>
                  <a:pt x="745" y="64"/>
                </a:lnTo>
                <a:lnTo>
                  <a:pt x="750" y="55"/>
                </a:lnTo>
                <a:lnTo>
                  <a:pt x="756" y="48"/>
                </a:lnTo>
                <a:lnTo>
                  <a:pt x="762" y="42"/>
                </a:lnTo>
                <a:lnTo>
                  <a:pt x="768" y="37"/>
                </a:lnTo>
                <a:lnTo>
                  <a:pt x="774" y="34"/>
                </a:lnTo>
                <a:lnTo>
                  <a:pt x="781" y="30"/>
                </a:lnTo>
                <a:lnTo>
                  <a:pt x="788" y="27"/>
                </a:lnTo>
                <a:lnTo>
                  <a:pt x="795" y="25"/>
                </a:lnTo>
                <a:lnTo>
                  <a:pt x="802" y="22"/>
                </a:lnTo>
                <a:lnTo>
                  <a:pt x="809" y="20"/>
                </a:lnTo>
                <a:lnTo>
                  <a:pt x="816" y="18"/>
                </a:lnTo>
                <a:lnTo>
                  <a:pt x="822" y="16"/>
                </a:lnTo>
                <a:lnTo>
                  <a:pt x="828" y="15"/>
                </a:lnTo>
                <a:lnTo>
                  <a:pt x="834" y="14"/>
                </a:lnTo>
                <a:lnTo>
                  <a:pt x="838" y="13"/>
                </a:lnTo>
                <a:lnTo>
                  <a:pt x="843" y="12"/>
                </a:lnTo>
                <a:lnTo>
                  <a:pt x="846" y="11"/>
                </a:lnTo>
                <a:lnTo>
                  <a:pt x="849" y="11"/>
                </a:lnTo>
                <a:lnTo>
                  <a:pt x="851" y="10"/>
                </a:lnTo>
                <a:lnTo>
                  <a:pt x="851" y="1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0" name="Freeform 12"/>
          <p:cNvSpPr>
            <a:spLocks/>
          </p:cNvSpPr>
          <p:nvPr/>
        </p:nvSpPr>
        <p:spPr bwMode="auto">
          <a:xfrm>
            <a:off x="6799263" y="5838825"/>
            <a:ext cx="695325" cy="349250"/>
          </a:xfrm>
          <a:custGeom>
            <a:avLst/>
            <a:gdLst>
              <a:gd name="T0" fmla="*/ 3 w 437"/>
              <a:gd name="T1" fmla="*/ 205 h 220"/>
              <a:gd name="T2" fmla="*/ 2 w 437"/>
              <a:gd name="T3" fmla="*/ 183 h 220"/>
              <a:gd name="T4" fmla="*/ 0 w 437"/>
              <a:gd name="T5" fmla="*/ 161 h 220"/>
              <a:gd name="T6" fmla="*/ 41 w 437"/>
              <a:gd name="T7" fmla="*/ 133 h 220"/>
              <a:gd name="T8" fmla="*/ 82 w 437"/>
              <a:gd name="T9" fmla="*/ 105 h 220"/>
              <a:gd name="T10" fmla="*/ 122 w 437"/>
              <a:gd name="T11" fmla="*/ 76 h 220"/>
              <a:gd name="T12" fmla="*/ 160 w 437"/>
              <a:gd name="T13" fmla="*/ 44 h 220"/>
              <a:gd name="T14" fmla="*/ 198 w 437"/>
              <a:gd name="T15" fmla="*/ 11 h 220"/>
              <a:gd name="T16" fmla="*/ 210 w 437"/>
              <a:gd name="T17" fmla="*/ 3 h 220"/>
              <a:gd name="T18" fmla="*/ 207 w 437"/>
              <a:gd name="T19" fmla="*/ 16 h 220"/>
              <a:gd name="T20" fmla="*/ 199 w 437"/>
              <a:gd name="T21" fmla="*/ 32 h 220"/>
              <a:gd name="T22" fmla="*/ 179 w 437"/>
              <a:gd name="T23" fmla="*/ 58 h 220"/>
              <a:gd name="T24" fmla="*/ 156 w 437"/>
              <a:gd name="T25" fmla="*/ 92 h 220"/>
              <a:gd name="T26" fmla="*/ 151 w 437"/>
              <a:gd name="T27" fmla="*/ 109 h 220"/>
              <a:gd name="T28" fmla="*/ 161 w 437"/>
              <a:gd name="T29" fmla="*/ 113 h 220"/>
              <a:gd name="T30" fmla="*/ 180 w 437"/>
              <a:gd name="T31" fmla="*/ 113 h 220"/>
              <a:gd name="T32" fmla="*/ 203 w 437"/>
              <a:gd name="T33" fmla="*/ 110 h 220"/>
              <a:gd name="T34" fmla="*/ 226 w 437"/>
              <a:gd name="T35" fmla="*/ 104 h 220"/>
              <a:gd name="T36" fmla="*/ 246 w 437"/>
              <a:gd name="T37" fmla="*/ 97 h 220"/>
              <a:gd name="T38" fmla="*/ 267 w 437"/>
              <a:gd name="T39" fmla="*/ 88 h 220"/>
              <a:gd name="T40" fmla="*/ 293 w 437"/>
              <a:gd name="T41" fmla="*/ 82 h 220"/>
              <a:gd name="T42" fmla="*/ 323 w 437"/>
              <a:gd name="T43" fmla="*/ 77 h 220"/>
              <a:gd name="T44" fmla="*/ 353 w 437"/>
              <a:gd name="T45" fmla="*/ 74 h 220"/>
              <a:gd name="T46" fmla="*/ 379 w 437"/>
              <a:gd name="T47" fmla="*/ 72 h 220"/>
              <a:gd name="T48" fmla="*/ 410 w 437"/>
              <a:gd name="T49" fmla="*/ 71 h 220"/>
              <a:gd name="T50" fmla="*/ 430 w 437"/>
              <a:gd name="T51" fmla="*/ 70 h 220"/>
              <a:gd name="T52" fmla="*/ 436 w 437"/>
              <a:gd name="T53" fmla="*/ 69 h 220"/>
              <a:gd name="T54" fmla="*/ 436 w 437"/>
              <a:gd name="T55" fmla="*/ 78 h 220"/>
              <a:gd name="T56" fmla="*/ 436 w 437"/>
              <a:gd name="T57" fmla="*/ 88 h 220"/>
              <a:gd name="T58" fmla="*/ 435 w 437"/>
              <a:gd name="T59" fmla="*/ 95 h 220"/>
              <a:gd name="T60" fmla="*/ 423 w 437"/>
              <a:gd name="T61" fmla="*/ 94 h 220"/>
              <a:gd name="T62" fmla="*/ 401 w 437"/>
              <a:gd name="T63" fmla="*/ 94 h 220"/>
              <a:gd name="T64" fmla="*/ 374 w 437"/>
              <a:gd name="T65" fmla="*/ 95 h 220"/>
              <a:gd name="T66" fmla="*/ 347 w 437"/>
              <a:gd name="T67" fmla="*/ 97 h 220"/>
              <a:gd name="T68" fmla="*/ 327 w 437"/>
              <a:gd name="T69" fmla="*/ 100 h 220"/>
              <a:gd name="T70" fmla="*/ 304 w 437"/>
              <a:gd name="T71" fmla="*/ 108 h 220"/>
              <a:gd name="T72" fmla="*/ 273 w 437"/>
              <a:gd name="T73" fmla="*/ 120 h 220"/>
              <a:gd name="T74" fmla="*/ 238 w 437"/>
              <a:gd name="T75" fmla="*/ 133 h 220"/>
              <a:gd name="T76" fmla="*/ 204 w 437"/>
              <a:gd name="T77" fmla="*/ 146 h 220"/>
              <a:gd name="T78" fmla="*/ 174 w 437"/>
              <a:gd name="T79" fmla="*/ 155 h 220"/>
              <a:gd name="T80" fmla="*/ 151 w 437"/>
              <a:gd name="T81" fmla="*/ 158 h 220"/>
              <a:gd name="T82" fmla="*/ 131 w 437"/>
              <a:gd name="T83" fmla="*/ 160 h 220"/>
              <a:gd name="T84" fmla="*/ 113 w 437"/>
              <a:gd name="T85" fmla="*/ 162 h 220"/>
              <a:gd name="T86" fmla="*/ 96 w 437"/>
              <a:gd name="T87" fmla="*/ 164 h 220"/>
              <a:gd name="T88" fmla="*/ 80 w 437"/>
              <a:gd name="T89" fmla="*/ 170 h 220"/>
              <a:gd name="T90" fmla="*/ 57 w 437"/>
              <a:gd name="T91" fmla="*/ 181 h 220"/>
              <a:gd name="T92" fmla="*/ 25 w 437"/>
              <a:gd name="T93" fmla="*/ 203 h 220"/>
              <a:gd name="T94" fmla="*/ 5 w 437"/>
              <a:gd name="T95" fmla="*/ 218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7" h="220">
                <a:moveTo>
                  <a:pt x="4" y="219"/>
                </a:moveTo>
                <a:lnTo>
                  <a:pt x="3" y="212"/>
                </a:lnTo>
                <a:lnTo>
                  <a:pt x="3" y="205"/>
                </a:lnTo>
                <a:lnTo>
                  <a:pt x="3" y="198"/>
                </a:lnTo>
                <a:lnTo>
                  <a:pt x="2" y="190"/>
                </a:lnTo>
                <a:lnTo>
                  <a:pt x="2" y="183"/>
                </a:lnTo>
                <a:lnTo>
                  <a:pt x="1" y="176"/>
                </a:lnTo>
                <a:lnTo>
                  <a:pt x="0" y="169"/>
                </a:lnTo>
                <a:lnTo>
                  <a:pt x="0" y="161"/>
                </a:lnTo>
                <a:lnTo>
                  <a:pt x="14" y="152"/>
                </a:lnTo>
                <a:lnTo>
                  <a:pt x="28" y="143"/>
                </a:lnTo>
                <a:lnTo>
                  <a:pt x="41" y="133"/>
                </a:lnTo>
                <a:lnTo>
                  <a:pt x="55" y="124"/>
                </a:lnTo>
                <a:lnTo>
                  <a:pt x="68" y="115"/>
                </a:lnTo>
                <a:lnTo>
                  <a:pt x="82" y="105"/>
                </a:lnTo>
                <a:lnTo>
                  <a:pt x="96" y="96"/>
                </a:lnTo>
                <a:lnTo>
                  <a:pt x="109" y="86"/>
                </a:lnTo>
                <a:lnTo>
                  <a:pt x="122" y="76"/>
                </a:lnTo>
                <a:lnTo>
                  <a:pt x="135" y="65"/>
                </a:lnTo>
                <a:lnTo>
                  <a:pt x="148" y="55"/>
                </a:lnTo>
                <a:lnTo>
                  <a:pt x="160" y="44"/>
                </a:lnTo>
                <a:lnTo>
                  <a:pt x="173" y="34"/>
                </a:lnTo>
                <a:lnTo>
                  <a:pt x="186" y="23"/>
                </a:lnTo>
                <a:lnTo>
                  <a:pt x="198" y="11"/>
                </a:lnTo>
                <a:lnTo>
                  <a:pt x="211" y="0"/>
                </a:lnTo>
                <a:lnTo>
                  <a:pt x="211" y="1"/>
                </a:lnTo>
                <a:lnTo>
                  <a:pt x="210" y="3"/>
                </a:lnTo>
                <a:lnTo>
                  <a:pt x="209" y="6"/>
                </a:lnTo>
                <a:lnTo>
                  <a:pt x="208" y="11"/>
                </a:lnTo>
                <a:lnTo>
                  <a:pt x="207" y="16"/>
                </a:lnTo>
                <a:lnTo>
                  <a:pt x="205" y="21"/>
                </a:lnTo>
                <a:lnTo>
                  <a:pt x="202" y="27"/>
                </a:lnTo>
                <a:lnTo>
                  <a:pt x="199" y="32"/>
                </a:lnTo>
                <a:lnTo>
                  <a:pt x="194" y="39"/>
                </a:lnTo>
                <a:lnTo>
                  <a:pt x="188" y="48"/>
                </a:lnTo>
                <a:lnTo>
                  <a:pt x="179" y="58"/>
                </a:lnTo>
                <a:lnTo>
                  <a:pt x="171" y="69"/>
                </a:lnTo>
                <a:lnTo>
                  <a:pt x="163" y="81"/>
                </a:lnTo>
                <a:lnTo>
                  <a:pt x="156" y="92"/>
                </a:lnTo>
                <a:lnTo>
                  <a:pt x="151" y="100"/>
                </a:lnTo>
                <a:lnTo>
                  <a:pt x="150" y="107"/>
                </a:lnTo>
                <a:lnTo>
                  <a:pt x="151" y="109"/>
                </a:lnTo>
                <a:lnTo>
                  <a:pt x="153" y="111"/>
                </a:lnTo>
                <a:lnTo>
                  <a:pt x="157" y="112"/>
                </a:lnTo>
                <a:lnTo>
                  <a:pt x="161" y="113"/>
                </a:lnTo>
                <a:lnTo>
                  <a:pt x="167" y="114"/>
                </a:lnTo>
                <a:lnTo>
                  <a:pt x="173" y="114"/>
                </a:lnTo>
                <a:lnTo>
                  <a:pt x="180" y="113"/>
                </a:lnTo>
                <a:lnTo>
                  <a:pt x="188" y="112"/>
                </a:lnTo>
                <a:lnTo>
                  <a:pt x="195" y="111"/>
                </a:lnTo>
                <a:lnTo>
                  <a:pt x="203" y="110"/>
                </a:lnTo>
                <a:lnTo>
                  <a:pt x="211" y="108"/>
                </a:lnTo>
                <a:lnTo>
                  <a:pt x="219" y="106"/>
                </a:lnTo>
                <a:lnTo>
                  <a:pt x="226" y="104"/>
                </a:lnTo>
                <a:lnTo>
                  <a:pt x="234" y="102"/>
                </a:lnTo>
                <a:lnTo>
                  <a:pt x="240" y="99"/>
                </a:lnTo>
                <a:lnTo>
                  <a:pt x="246" y="97"/>
                </a:lnTo>
                <a:lnTo>
                  <a:pt x="252" y="94"/>
                </a:lnTo>
                <a:lnTo>
                  <a:pt x="259" y="91"/>
                </a:lnTo>
                <a:lnTo>
                  <a:pt x="267" y="88"/>
                </a:lnTo>
                <a:lnTo>
                  <a:pt x="275" y="86"/>
                </a:lnTo>
                <a:lnTo>
                  <a:pt x="284" y="84"/>
                </a:lnTo>
                <a:lnTo>
                  <a:pt x="293" y="82"/>
                </a:lnTo>
                <a:lnTo>
                  <a:pt x="303" y="80"/>
                </a:lnTo>
                <a:lnTo>
                  <a:pt x="313" y="78"/>
                </a:lnTo>
                <a:lnTo>
                  <a:pt x="323" y="77"/>
                </a:lnTo>
                <a:lnTo>
                  <a:pt x="333" y="76"/>
                </a:lnTo>
                <a:lnTo>
                  <a:pt x="343" y="75"/>
                </a:lnTo>
                <a:lnTo>
                  <a:pt x="353" y="74"/>
                </a:lnTo>
                <a:lnTo>
                  <a:pt x="362" y="73"/>
                </a:lnTo>
                <a:lnTo>
                  <a:pt x="371" y="72"/>
                </a:lnTo>
                <a:lnTo>
                  <a:pt x="379" y="72"/>
                </a:lnTo>
                <a:lnTo>
                  <a:pt x="387" y="72"/>
                </a:lnTo>
                <a:lnTo>
                  <a:pt x="400" y="71"/>
                </a:lnTo>
                <a:lnTo>
                  <a:pt x="410" y="71"/>
                </a:lnTo>
                <a:lnTo>
                  <a:pt x="419" y="71"/>
                </a:lnTo>
                <a:lnTo>
                  <a:pt x="426" y="70"/>
                </a:lnTo>
                <a:lnTo>
                  <a:pt x="430" y="70"/>
                </a:lnTo>
                <a:lnTo>
                  <a:pt x="434" y="69"/>
                </a:lnTo>
                <a:lnTo>
                  <a:pt x="436" y="69"/>
                </a:lnTo>
                <a:lnTo>
                  <a:pt x="436" y="69"/>
                </a:lnTo>
                <a:lnTo>
                  <a:pt x="436" y="72"/>
                </a:lnTo>
                <a:lnTo>
                  <a:pt x="436" y="75"/>
                </a:lnTo>
                <a:lnTo>
                  <a:pt x="436" y="78"/>
                </a:lnTo>
                <a:lnTo>
                  <a:pt x="436" y="82"/>
                </a:lnTo>
                <a:lnTo>
                  <a:pt x="436" y="85"/>
                </a:lnTo>
                <a:lnTo>
                  <a:pt x="436" y="88"/>
                </a:lnTo>
                <a:lnTo>
                  <a:pt x="436" y="91"/>
                </a:lnTo>
                <a:lnTo>
                  <a:pt x="436" y="95"/>
                </a:lnTo>
                <a:lnTo>
                  <a:pt x="435" y="95"/>
                </a:lnTo>
                <a:lnTo>
                  <a:pt x="433" y="95"/>
                </a:lnTo>
                <a:lnTo>
                  <a:pt x="429" y="94"/>
                </a:lnTo>
                <a:lnTo>
                  <a:pt x="423" y="94"/>
                </a:lnTo>
                <a:lnTo>
                  <a:pt x="417" y="94"/>
                </a:lnTo>
                <a:lnTo>
                  <a:pt x="409" y="94"/>
                </a:lnTo>
                <a:lnTo>
                  <a:pt x="401" y="94"/>
                </a:lnTo>
                <a:lnTo>
                  <a:pt x="392" y="94"/>
                </a:lnTo>
                <a:lnTo>
                  <a:pt x="383" y="94"/>
                </a:lnTo>
                <a:lnTo>
                  <a:pt x="374" y="95"/>
                </a:lnTo>
                <a:lnTo>
                  <a:pt x="365" y="95"/>
                </a:lnTo>
                <a:lnTo>
                  <a:pt x="356" y="96"/>
                </a:lnTo>
                <a:lnTo>
                  <a:pt x="347" y="97"/>
                </a:lnTo>
                <a:lnTo>
                  <a:pt x="340" y="97"/>
                </a:lnTo>
                <a:lnTo>
                  <a:pt x="333" y="99"/>
                </a:lnTo>
                <a:lnTo>
                  <a:pt x="327" y="100"/>
                </a:lnTo>
                <a:lnTo>
                  <a:pt x="320" y="102"/>
                </a:lnTo>
                <a:lnTo>
                  <a:pt x="313" y="105"/>
                </a:lnTo>
                <a:lnTo>
                  <a:pt x="304" y="108"/>
                </a:lnTo>
                <a:lnTo>
                  <a:pt x="295" y="112"/>
                </a:lnTo>
                <a:lnTo>
                  <a:pt x="284" y="115"/>
                </a:lnTo>
                <a:lnTo>
                  <a:pt x="273" y="120"/>
                </a:lnTo>
                <a:lnTo>
                  <a:pt x="262" y="124"/>
                </a:lnTo>
                <a:lnTo>
                  <a:pt x="251" y="129"/>
                </a:lnTo>
                <a:lnTo>
                  <a:pt x="238" y="133"/>
                </a:lnTo>
                <a:lnTo>
                  <a:pt x="227" y="138"/>
                </a:lnTo>
                <a:lnTo>
                  <a:pt x="215" y="142"/>
                </a:lnTo>
                <a:lnTo>
                  <a:pt x="204" y="146"/>
                </a:lnTo>
                <a:lnTo>
                  <a:pt x="193" y="150"/>
                </a:lnTo>
                <a:lnTo>
                  <a:pt x="183" y="152"/>
                </a:lnTo>
                <a:lnTo>
                  <a:pt x="174" y="155"/>
                </a:lnTo>
                <a:lnTo>
                  <a:pt x="166" y="156"/>
                </a:lnTo>
                <a:lnTo>
                  <a:pt x="158" y="157"/>
                </a:lnTo>
                <a:lnTo>
                  <a:pt x="151" y="158"/>
                </a:lnTo>
                <a:lnTo>
                  <a:pt x="144" y="159"/>
                </a:lnTo>
                <a:lnTo>
                  <a:pt x="138" y="160"/>
                </a:lnTo>
                <a:lnTo>
                  <a:pt x="131" y="160"/>
                </a:lnTo>
                <a:lnTo>
                  <a:pt x="125" y="161"/>
                </a:lnTo>
                <a:lnTo>
                  <a:pt x="119" y="161"/>
                </a:lnTo>
                <a:lnTo>
                  <a:pt x="113" y="162"/>
                </a:lnTo>
                <a:lnTo>
                  <a:pt x="107" y="162"/>
                </a:lnTo>
                <a:lnTo>
                  <a:pt x="102" y="163"/>
                </a:lnTo>
                <a:lnTo>
                  <a:pt x="96" y="164"/>
                </a:lnTo>
                <a:lnTo>
                  <a:pt x="91" y="166"/>
                </a:lnTo>
                <a:lnTo>
                  <a:pt x="85" y="168"/>
                </a:lnTo>
                <a:lnTo>
                  <a:pt x="80" y="170"/>
                </a:lnTo>
                <a:lnTo>
                  <a:pt x="74" y="172"/>
                </a:lnTo>
                <a:lnTo>
                  <a:pt x="68" y="175"/>
                </a:lnTo>
                <a:lnTo>
                  <a:pt x="57" y="181"/>
                </a:lnTo>
                <a:lnTo>
                  <a:pt x="45" y="188"/>
                </a:lnTo>
                <a:lnTo>
                  <a:pt x="34" y="196"/>
                </a:lnTo>
                <a:lnTo>
                  <a:pt x="25" y="203"/>
                </a:lnTo>
                <a:lnTo>
                  <a:pt x="16" y="209"/>
                </a:lnTo>
                <a:lnTo>
                  <a:pt x="10" y="215"/>
                </a:lnTo>
                <a:lnTo>
                  <a:pt x="5" y="218"/>
                </a:lnTo>
                <a:lnTo>
                  <a:pt x="4" y="219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1" name="Freeform 13"/>
          <p:cNvSpPr>
            <a:spLocks/>
          </p:cNvSpPr>
          <p:nvPr/>
        </p:nvSpPr>
        <p:spPr bwMode="auto">
          <a:xfrm>
            <a:off x="6746875" y="5748338"/>
            <a:ext cx="433388" cy="292100"/>
          </a:xfrm>
          <a:custGeom>
            <a:avLst/>
            <a:gdLst>
              <a:gd name="T0" fmla="*/ 11 w 273"/>
              <a:gd name="T1" fmla="*/ 171 h 184"/>
              <a:gd name="T2" fmla="*/ 32 w 273"/>
              <a:gd name="T3" fmla="*/ 151 h 184"/>
              <a:gd name="T4" fmla="*/ 53 w 273"/>
              <a:gd name="T5" fmla="*/ 131 h 184"/>
              <a:gd name="T6" fmla="*/ 73 w 273"/>
              <a:gd name="T7" fmla="*/ 112 h 184"/>
              <a:gd name="T8" fmla="*/ 95 w 273"/>
              <a:gd name="T9" fmla="*/ 93 h 184"/>
              <a:gd name="T10" fmla="*/ 117 w 273"/>
              <a:gd name="T11" fmla="*/ 76 h 184"/>
              <a:gd name="T12" fmla="*/ 141 w 273"/>
              <a:gd name="T13" fmla="*/ 60 h 184"/>
              <a:gd name="T14" fmla="*/ 167 w 273"/>
              <a:gd name="T15" fmla="*/ 47 h 184"/>
              <a:gd name="T16" fmla="*/ 188 w 273"/>
              <a:gd name="T17" fmla="*/ 38 h 184"/>
              <a:gd name="T18" fmla="*/ 204 w 273"/>
              <a:gd name="T19" fmla="*/ 32 h 184"/>
              <a:gd name="T20" fmla="*/ 219 w 273"/>
              <a:gd name="T21" fmla="*/ 26 h 184"/>
              <a:gd name="T22" fmla="*/ 234 w 273"/>
              <a:gd name="T23" fmla="*/ 18 h 184"/>
              <a:gd name="T24" fmla="*/ 247 w 273"/>
              <a:gd name="T25" fmla="*/ 12 h 184"/>
              <a:gd name="T26" fmla="*/ 258 w 273"/>
              <a:gd name="T27" fmla="*/ 7 h 184"/>
              <a:gd name="T28" fmla="*/ 267 w 273"/>
              <a:gd name="T29" fmla="*/ 2 h 184"/>
              <a:gd name="T30" fmla="*/ 271 w 273"/>
              <a:gd name="T31" fmla="*/ 0 h 184"/>
              <a:gd name="T32" fmla="*/ 270 w 273"/>
              <a:gd name="T33" fmla="*/ 1 h 184"/>
              <a:gd name="T34" fmla="*/ 258 w 273"/>
              <a:gd name="T35" fmla="*/ 11 h 184"/>
              <a:gd name="T36" fmla="*/ 239 w 273"/>
              <a:gd name="T37" fmla="*/ 25 h 184"/>
              <a:gd name="T38" fmla="*/ 217 w 273"/>
              <a:gd name="T39" fmla="*/ 38 h 184"/>
              <a:gd name="T40" fmla="*/ 200 w 273"/>
              <a:gd name="T41" fmla="*/ 44 h 184"/>
              <a:gd name="T42" fmla="*/ 189 w 273"/>
              <a:gd name="T43" fmla="*/ 47 h 184"/>
              <a:gd name="T44" fmla="*/ 178 w 273"/>
              <a:gd name="T45" fmla="*/ 51 h 184"/>
              <a:gd name="T46" fmla="*/ 167 w 273"/>
              <a:gd name="T47" fmla="*/ 55 h 184"/>
              <a:gd name="T48" fmla="*/ 157 w 273"/>
              <a:gd name="T49" fmla="*/ 59 h 184"/>
              <a:gd name="T50" fmla="*/ 147 w 273"/>
              <a:gd name="T51" fmla="*/ 64 h 184"/>
              <a:gd name="T52" fmla="*/ 137 w 273"/>
              <a:gd name="T53" fmla="*/ 69 h 184"/>
              <a:gd name="T54" fmla="*/ 127 w 273"/>
              <a:gd name="T55" fmla="*/ 75 h 184"/>
              <a:gd name="T56" fmla="*/ 114 w 273"/>
              <a:gd name="T57" fmla="*/ 86 h 184"/>
              <a:gd name="T58" fmla="*/ 100 w 273"/>
              <a:gd name="T59" fmla="*/ 104 h 184"/>
              <a:gd name="T60" fmla="*/ 88 w 273"/>
              <a:gd name="T61" fmla="*/ 123 h 184"/>
              <a:gd name="T62" fmla="*/ 74 w 273"/>
              <a:gd name="T63" fmla="*/ 139 h 184"/>
              <a:gd name="T64" fmla="*/ 59 w 273"/>
              <a:gd name="T65" fmla="*/ 152 h 184"/>
              <a:gd name="T66" fmla="*/ 41 w 273"/>
              <a:gd name="T67" fmla="*/ 164 h 184"/>
              <a:gd name="T68" fmla="*/ 24 w 273"/>
              <a:gd name="T69" fmla="*/ 175 h 184"/>
              <a:gd name="T70" fmla="*/ 13 w 273"/>
              <a:gd name="T71" fmla="*/ 182 h 184"/>
              <a:gd name="T72" fmla="*/ 9 w 273"/>
              <a:gd name="T73" fmla="*/ 182 h 184"/>
              <a:gd name="T74" fmla="*/ 3 w 273"/>
              <a:gd name="T75" fmla="*/ 18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73" h="184">
                <a:moveTo>
                  <a:pt x="0" y="180"/>
                </a:moveTo>
                <a:lnTo>
                  <a:pt x="11" y="171"/>
                </a:lnTo>
                <a:lnTo>
                  <a:pt x="22" y="161"/>
                </a:lnTo>
                <a:lnTo>
                  <a:pt x="32" y="151"/>
                </a:lnTo>
                <a:lnTo>
                  <a:pt x="43" y="141"/>
                </a:lnTo>
                <a:lnTo>
                  <a:pt x="53" y="131"/>
                </a:lnTo>
                <a:lnTo>
                  <a:pt x="64" y="121"/>
                </a:lnTo>
                <a:lnTo>
                  <a:pt x="73" y="112"/>
                </a:lnTo>
                <a:lnTo>
                  <a:pt x="84" y="102"/>
                </a:lnTo>
                <a:lnTo>
                  <a:pt x="95" y="93"/>
                </a:lnTo>
                <a:lnTo>
                  <a:pt x="106" y="84"/>
                </a:lnTo>
                <a:lnTo>
                  <a:pt x="117" y="76"/>
                </a:lnTo>
                <a:lnTo>
                  <a:pt x="129" y="67"/>
                </a:lnTo>
                <a:lnTo>
                  <a:pt x="141" y="60"/>
                </a:lnTo>
                <a:lnTo>
                  <a:pt x="154" y="53"/>
                </a:lnTo>
                <a:lnTo>
                  <a:pt x="167" y="47"/>
                </a:lnTo>
                <a:lnTo>
                  <a:pt x="181" y="41"/>
                </a:lnTo>
                <a:lnTo>
                  <a:pt x="188" y="38"/>
                </a:lnTo>
                <a:lnTo>
                  <a:pt x="196" y="35"/>
                </a:lnTo>
                <a:lnTo>
                  <a:pt x="204" y="32"/>
                </a:lnTo>
                <a:lnTo>
                  <a:pt x="212" y="29"/>
                </a:lnTo>
                <a:lnTo>
                  <a:pt x="219" y="26"/>
                </a:lnTo>
                <a:lnTo>
                  <a:pt x="227" y="22"/>
                </a:lnTo>
                <a:lnTo>
                  <a:pt x="234" y="18"/>
                </a:lnTo>
                <a:lnTo>
                  <a:pt x="241" y="15"/>
                </a:lnTo>
                <a:lnTo>
                  <a:pt x="247" y="12"/>
                </a:lnTo>
                <a:lnTo>
                  <a:pt x="253" y="9"/>
                </a:lnTo>
                <a:lnTo>
                  <a:pt x="258" y="7"/>
                </a:lnTo>
                <a:lnTo>
                  <a:pt x="263" y="4"/>
                </a:lnTo>
                <a:lnTo>
                  <a:pt x="267" y="2"/>
                </a:lnTo>
                <a:lnTo>
                  <a:pt x="269" y="1"/>
                </a:lnTo>
                <a:lnTo>
                  <a:pt x="271" y="0"/>
                </a:lnTo>
                <a:lnTo>
                  <a:pt x="272" y="0"/>
                </a:lnTo>
                <a:lnTo>
                  <a:pt x="270" y="1"/>
                </a:lnTo>
                <a:lnTo>
                  <a:pt x="266" y="5"/>
                </a:lnTo>
                <a:lnTo>
                  <a:pt x="258" y="11"/>
                </a:lnTo>
                <a:lnTo>
                  <a:pt x="249" y="18"/>
                </a:lnTo>
                <a:lnTo>
                  <a:pt x="239" y="25"/>
                </a:lnTo>
                <a:lnTo>
                  <a:pt x="228" y="32"/>
                </a:lnTo>
                <a:lnTo>
                  <a:pt x="217" y="38"/>
                </a:lnTo>
                <a:lnTo>
                  <a:pt x="206" y="43"/>
                </a:lnTo>
                <a:lnTo>
                  <a:pt x="200" y="44"/>
                </a:lnTo>
                <a:lnTo>
                  <a:pt x="195" y="46"/>
                </a:lnTo>
                <a:lnTo>
                  <a:pt x="189" y="47"/>
                </a:lnTo>
                <a:lnTo>
                  <a:pt x="184" y="49"/>
                </a:lnTo>
                <a:lnTo>
                  <a:pt x="178" y="51"/>
                </a:lnTo>
                <a:lnTo>
                  <a:pt x="173" y="53"/>
                </a:lnTo>
                <a:lnTo>
                  <a:pt x="167" y="55"/>
                </a:lnTo>
                <a:lnTo>
                  <a:pt x="162" y="57"/>
                </a:lnTo>
                <a:lnTo>
                  <a:pt x="157" y="59"/>
                </a:lnTo>
                <a:lnTo>
                  <a:pt x="152" y="62"/>
                </a:lnTo>
                <a:lnTo>
                  <a:pt x="147" y="64"/>
                </a:lnTo>
                <a:lnTo>
                  <a:pt x="141" y="66"/>
                </a:lnTo>
                <a:lnTo>
                  <a:pt x="137" y="69"/>
                </a:lnTo>
                <a:lnTo>
                  <a:pt x="132" y="72"/>
                </a:lnTo>
                <a:lnTo>
                  <a:pt x="127" y="75"/>
                </a:lnTo>
                <a:lnTo>
                  <a:pt x="122" y="79"/>
                </a:lnTo>
                <a:lnTo>
                  <a:pt x="114" y="86"/>
                </a:lnTo>
                <a:lnTo>
                  <a:pt x="107" y="95"/>
                </a:lnTo>
                <a:lnTo>
                  <a:pt x="100" y="104"/>
                </a:lnTo>
                <a:lnTo>
                  <a:pt x="94" y="113"/>
                </a:lnTo>
                <a:lnTo>
                  <a:pt x="88" y="123"/>
                </a:lnTo>
                <a:lnTo>
                  <a:pt x="81" y="131"/>
                </a:lnTo>
                <a:lnTo>
                  <a:pt x="74" y="139"/>
                </a:lnTo>
                <a:lnTo>
                  <a:pt x="67" y="145"/>
                </a:lnTo>
                <a:lnTo>
                  <a:pt x="59" y="152"/>
                </a:lnTo>
                <a:lnTo>
                  <a:pt x="50" y="158"/>
                </a:lnTo>
                <a:lnTo>
                  <a:pt x="41" y="164"/>
                </a:lnTo>
                <a:lnTo>
                  <a:pt x="32" y="170"/>
                </a:lnTo>
                <a:lnTo>
                  <a:pt x="24" y="175"/>
                </a:lnTo>
                <a:lnTo>
                  <a:pt x="18" y="179"/>
                </a:lnTo>
                <a:lnTo>
                  <a:pt x="13" y="182"/>
                </a:lnTo>
                <a:lnTo>
                  <a:pt x="12" y="183"/>
                </a:lnTo>
                <a:lnTo>
                  <a:pt x="9" y="182"/>
                </a:lnTo>
                <a:lnTo>
                  <a:pt x="6" y="181"/>
                </a:lnTo>
                <a:lnTo>
                  <a:pt x="3" y="181"/>
                </a:lnTo>
                <a:lnTo>
                  <a:pt x="0" y="18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2" name="Freeform 14"/>
          <p:cNvSpPr>
            <a:spLocks/>
          </p:cNvSpPr>
          <p:nvPr/>
        </p:nvSpPr>
        <p:spPr bwMode="auto">
          <a:xfrm>
            <a:off x="7108825" y="4338638"/>
            <a:ext cx="852488" cy="1450975"/>
          </a:xfrm>
          <a:custGeom>
            <a:avLst/>
            <a:gdLst>
              <a:gd name="T0" fmla="*/ 509 w 538"/>
              <a:gd name="T1" fmla="*/ 48 h 914"/>
              <a:gd name="T2" fmla="*/ 480 w 538"/>
              <a:gd name="T3" fmla="*/ 119 h 914"/>
              <a:gd name="T4" fmla="*/ 445 w 538"/>
              <a:gd name="T5" fmla="*/ 189 h 914"/>
              <a:gd name="T6" fmla="*/ 406 w 538"/>
              <a:gd name="T7" fmla="*/ 257 h 914"/>
              <a:gd name="T8" fmla="*/ 364 w 538"/>
              <a:gd name="T9" fmla="*/ 325 h 914"/>
              <a:gd name="T10" fmla="*/ 322 w 538"/>
              <a:gd name="T11" fmla="*/ 392 h 914"/>
              <a:gd name="T12" fmla="*/ 278 w 538"/>
              <a:gd name="T13" fmla="*/ 459 h 914"/>
              <a:gd name="T14" fmla="*/ 235 w 538"/>
              <a:gd name="T15" fmla="*/ 526 h 914"/>
              <a:gd name="T16" fmla="*/ 195 w 538"/>
              <a:gd name="T17" fmla="*/ 593 h 914"/>
              <a:gd name="T18" fmla="*/ 157 w 538"/>
              <a:gd name="T19" fmla="*/ 659 h 914"/>
              <a:gd name="T20" fmla="*/ 124 w 538"/>
              <a:gd name="T21" fmla="*/ 727 h 914"/>
              <a:gd name="T22" fmla="*/ 106 w 538"/>
              <a:gd name="T23" fmla="*/ 767 h 914"/>
              <a:gd name="T24" fmla="*/ 88 w 538"/>
              <a:gd name="T25" fmla="*/ 805 h 914"/>
              <a:gd name="T26" fmla="*/ 68 w 538"/>
              <a:gd name="T27" fmla="*/ 841 h 914"/>
              <a:gd name="T28" fmla="*/ 44 w 538"/>
              <a:gd name="T29" fmla="*/ 874 h 914"/>
              <a:gd name="T30" fmla="*/ 13 w 538"/>
              <a:gd name="T31" fmla="*/ 904 h 914"/>
              <a:gd name="T32" fmla="*/ 13 w 538"/>
              <a:gd name="T33" fmla="*/ 907 h 914"/>
              <a:gd name="T34" fmla="*/ 31 w 538"/>
              <a:gd name="T35" fmla="*/ 900 h 914"/>
              <a:gd name="T36" fmla="*/ 49 w 538"/>
              <a:gd name="T37" fmla="*/ 892 h 914"/>
              <a:gd name="T38" fmla="*/ 66 w 538"/>
              <a:gd name="T39" fmla="*/ 877 h 914"/>
              <a:gd name="T40" fmla="*/ 85 w 538"/>
              <a:gd name="T41" fmla="*/ 855 h 914"/>
              <a:gd name="T42" fmla="*/ 104 w 538"/>
              <a:gd name="T43" fmla="*/ 827 h 914"/>
              <a:gd name="T44" fmla="*/ 123 w 538"/>
              <a:gd name="T45" fmla="*/ 794 h 914"/>
              <a:gd name="T46" fmla="*/ 143 w 538"/>
              <a:gd name="T47" fmla="*/ 759 h 914"/>
              <a:gd name="T48" fmla="*/ 162 w 538"/>
              <a:gd name="T49" fmla="*/ 722 h 914"/>
              <a:gd name="T50" fmla="*/ 181 w 538"/>
              <a:gd name="T51" fmla="*/ 686 h 914"/>
              <a:gd name="T52" fmla="*/ 198 w 538"/>
              <a:gd name="T53" fmla="*/ 651 h 914"/>
              <a:gd name="T54" fmla="*/ 215 w 538"/>
              <a:gd name="T55" fmla="*/ 620 h 914"/>
              <a:gd name="T56" fmla="*/ 229 w 538"/>
              <a:gd name="T57" fmla="*/ 594 h 914"/>
              <a:gd name="T58" fmla="*/ 242 w 538"/>
              <a:gd name="T59" fmla="*/ 572 h 914"/>
              <a:gd name="T60" fmla="*/ 261 w 538"/>
              <a:gd name="T61" fmla="*/ 541 h 914"/>
              <a:gd name="T62" fmla="*/ 285 w 538"/>
              <a:gd name="T63" fmla="*/ 501 h 914"/>
              <a:gd name="T64" fmla="*/ 313 w 538"/>
              <a:gd name="T65" fmla="*/ 456 h 914"/>
              <a:gd name="T66" fmla="*/ 343 w 538"/>
              <a:gd name="T67" fmla="*/ 408 h 914"/>
              <a:gd name="T68" fmla="*/ 373 w 538"/>
              <a:gd name="T69" fmla="*/ 360 h 914"/>
              <a:gd name="T70" fmla="*/ 402 w 538"/>
              <a:gd name="T71" fmla="*/ 313 h 914"/>
              <a:gd name="T72" fmla="*/ 428 w 538"/>
              <a:gd name="T73" fmla="*/ 272 h 914"/>
              <a:gd name="T74" fmla="*/ 449 w 538"/>
              <a:gd name="T75" fmla="*/ 237 h 914"/>
              <a:gd name="T76" fmla="*/ 465 w 538"/>
              <a:gd name="T77" fmla="*/ 212 h 914"/>
              <a:gd name="T78" fmla="*/ 473 w 538"/>
              <a:gd name="T79" fmla="*/ 200 h 914"/>
              <a:gd name="T80" fmla="*/ 485 w 538"/>
              <a:gd name="T81" fmla="*/ 175 h 914"/>
              <a:gd name="T82" fmla="*/ 501 w 538"/>
              <a:gd name="T83" fmla="*/ 139 h 914"/>
              <a:gd name="T84" fmla="*/ 514 w 538"/>
              <a:gd name="T85" fmla="*/ 102 h 914"/>
              <a:gd name="T86" fmla="*/ 525 w 538"/>
              <a:gd name="T87" fmla="*/ 65 h 914"/>
              <a:gd name="T88" fmla="*/ 533 w 538"/>
              <a:gd name="T89" fmla="*/ 26 h 914"/>
              <a:gd name="T90" fmla="*/ 534 w 538"/>
              <a:gd name="T91" fmla="*/ 0 h 914"/>
              <a:gd name="T92" fmla="*/ 526 w 538"/>
              <a:gd name="T93" fmla="*/ 0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38" h="914">
                <a:moveTo>
                  <a:pt x="526" y="0"/>
                </a:moveTo>
                <a:lnTo>
                  <a:pt x="518" y="24"/>
                </a:lnTo>
                <a:lnTo>
                  <a:pt x="509" y="48"/>
                </a:lnTo>
                <a:lnTo>
                  <a:pt x="500" y="72"/>
                </a:lnTo>
                <a:lnTo>
                  <a:pt x="490" y="95"/>
                </a:lnTo>
                <a:lnTo>
                  <a:pt x="480" y="119"/>
                </a:lnTo>
                <a:lnTo>
                  <a:pt x="468" y="142"/>
                </a:lnTo>
                <a:lnTo>
                  <a:pt x="457" y="165"/>
                </a:lnTo>
                <a:lnTo>
                  <a:pt x="445" y="189"/>
                </a:lnTo>
                <a:lnTo>
                  <a:pt x="432" y="211"/>
                </a:lnTo>
                <a:lnTo>
                  <a:pt x="420" y="235"/>
                </a:lnTo>
                <a:lnTo>
                  <a:pt x="406" y="257"/>
                </a:lnTo>
                <a:lnTo>
                  <a:pt x="392" y="280"/>
                </a:lnTo>
                <a:lnTo>
                  <a:pt x="379" y="302"/>
                </a:lnTo>
                <a:lnTo>
                  <a:pt x="364" y="325"/>
                </a:lnTo>
                <a:lnTo>
                  <a:pt x="350" y="347"/>
                </a:lnTo>
                <a:lnTo>
                  <a:pt x="336" y="370"/>
                </a:lnTo>
                <a:lnTo>
                  <a:pt x="322" y="392"/>
                </a:lnTo>
                <a:lnTo>
                  <a:pt x="307" y="414"/>
                </a:lnTo>
                <a:lnTo>
                  <a:pt x="293" y="437"/>
                </a:lnTo>
                <a:lnTo>
                  <a:pt x="278" y="459"/>
                </a:lnTo>
                <a:lnTo>
                  <a:pt x="264" y="481"/>
                </a:lnTo>
                <a:lnTo>
                  <a:pt x="250" y="503"/>
                </a:lnTo>
                <a:lnTo>
                  <a:pt x="235" y="526"/>
                </a:lnTo>
                <a:lnTo>
                  <a:pt x="222" y="548"/>
                </a:lnTo>
                <a:lnTo>
                  <a:pt x="208" y="570"/>
                </a:lnTo>
                <a:lnTo>
                  <a:pt x="195" y="593"/>
                </a:lnTo>
                <a:lnTo>
                  <a:pt x="182" y="615"/>
                </a:lnTo>
                <a:lnTo>
                  <a:pt x="170" y="637"/>
                </a:lnTo>
                <a:lnTo>
                  <a:pt x="157" y="659"/>
                </a:lnTo>
                <a:lnTo>
                  <a:pt x="146" y="682"/>
                </a:lnTo>
                <a:lnTo>
                  <a:pt x="134" y="704"/>
                </a:lnTo>
                <a:lnTo>
                  <a:pt x="124" y="727"/>
                </a:lnTo>
                <a:lnTo>
                  <a:pt x="118" y="740"/>
                </a:lnTo>
                <a:lnTo>
                  <a:pt x="112" y="754"/>
                </a:lnTo>
                <a:lnTo>
                  <a:pt x="106" y="767"/>
                </a:lnTo>
                <a:lnTo>
                  <a:pt x="101" y="780"/>
                </a:lnTo>
                <a:lnTo>
                  <a:pt x="95" y="793"/>
                </a:lnTo>
                <a:lnTo>
                  <a:pt x="88" y="805"/>
                </a:lnTo>
                <a:lnTo>
                  <a:pt x="82" y="818"/>
                </a:lnTo>
                <a:lnTo>
                  <a:pt x="76" y="830"/>
                </a:lnTo>
                <a:lnTo>
                  <a:pt x="68" y="841"/>
                </a:lnTo>
                <a:lnTo>
                  <a:pt x="60" y="853"/>
                </a:lnTo>
                <a:lnTo>
                  <a:pt x="52" y="864"/>
                </a:lnTo>
                <a:lnTo>
                  <a:pt x="44" y="874"/>
                </a:lnTo>
                <a:lnTo>
                  <a:pt x="34" y="885"/>
                </a:lnTo>
                <a:lnTo>
                  <a:pt x="23" y="895"/>
                </a:lnTo>
                <a:lnTo>
                  <a:pt x="13" y="904"/>
                </a:lnTo>
                <a:lnTo>
                  <a:pt x="0" y="913"/>
                </a:lnTo>
                <a:lnTo>
                  <a:pt x="6" y="910"/>
                </a:lnTo>
                <a:lnTo>
                  <a:pt x="13" y="907"/>
                </a:lnTo>
                <a:lnTo>
                  <a:pt x="19" y="904"/>
                </a:lnTo>
                <a:lnTo>
                  <a:pt x="25" y="902"/>
                </a:lnTo>
                <a:lnTo>
                  <a:pt x="31" y="900"/>
                </a:lnTo>
                <a:lnTo>
                  <a:pt x="37" y="897"/>
                </a:lnTo>
                <a:lnTo>
                  <a:pt x="43" y="895"/>
                </a:lnTo>
                <a:lnTo>
                  <a:pt x="49" y="892"/>
                </a:lnTo>
                <a:lnTo>
                  <a:pt x="55" y="888"/>
                </a:lnTo>
                <a:lnTo>
                  <a:pt x="60" y="883"/>
                </a:lnTo>
                <a:lnTo>
                  <a:pt x="66" y="877"/>
                </a:lnTo>
                <a:lnTo>
                  <a:pt x="72" y="871"/>
                </a:lnTo>
                <a:lnTo>
                  <a:pt x="78" y="863"/>
                </a:lnTo>
                <a:lnTo>
                  <a:pt x="85" y="855"/>
                </a:lnTo>
                <a:lnTo>
                  <a:pt x="91" y="847"/>
                </a:lnTo>
                <a:lnTo>
                  <a:pt x="97" y="837"/>
                </a:lnTo>
                <a:lnTo>
                  <a:pt x="104" y="827"/>
                </a:lnTo>
                <a:lnTo>
                  <a:pt x="110" y="817"/>
                </a:lnTo>
                <a:lnTo>
                  <a:pt x="117" y="806"/>
                </a:lnTo>
                <a:lnTo>
                  <a:pt x="123" y="794"/>
                </a:lnTo>
                <a:lnTo>
                  <a:pt x="130" y="783"/>
                </a:lnTo>
                <a:lnTo>
                  <a:pt x="136" y="771"/>
                </a:lnTo>
                <a:lnTo>
                  <a:pt x="143" y="759"/>
                </a:lnTo>
                <a:lnTo>
                  <a:pt x="150" y="747"/>
                </a:lnTo>
                <a:lnTo>
                  <a:pt x="156" y="735"/>
                </a:lnTo>
                <a:lnTo>
                  <a:pt x="162" y="722"/>
                </a:lnTo>
                <a:lnTo>
                  <a:pt x="169" y="711"/>
                </a:lnTo>
                <a:lnTo>
                  <a:pt x="175" y="698"/>
                </a:lnTo>
                <a:lnTo>
                  <a:pt x="181" y="686"/>
                </a:lnTo>
                <a:lnTo>
                  <a:pt x="187" y="675"/>
                </a:lnTo>
                <a:lnTo>
                  <a:pt x="193" y="663"/>
                </a:lnTo>
                <a:lnTo>
                  <a:pt x="198" y="651"/>
                </a:lnTo>
                <a:lnTo>
                  <a:pt x="204" y="641"/>
                </a:lnTo>
                <a:lnTo>
                  <a:pt x="209" y="630"/>
                </a:lnTo>
                <a:lnTo>
                  <a:pt x="215" y="620"/>
                </a:lnTo>
                <a:lnTo>
                  <a:pt x="220" y="611"/>
                </a:lnTo>
                <a:lnTo>
                  <a:pt x="224" y="602"/>
                </a:lnTo>
                <a:lnTo>
                  <a:pt x="229" y="594"/>
                </a:lnTo>
                <a:lnTo>
                  <a:pt x="233" y="586"/>
                </a:lnTo>
                <a:lnTo>
                  <a:pt x="237" y="580"/>
                </a:lnTo>
                <a:lnTo>
                  <a:pt x="242" y="572"/>
                </a:lnTo>
                <a:lnTo>
                  <a:pt x="247" y="562"/>
                </a:lnTo>
                <a:lnTo>
                  <a:pt x="254" y="552"/>
                </a:lnTo>
                <a:lnTo>
                  <a:pt x="261" y="541"/>
                </a:lnTo>
                <a:lnTo>
                  <a:pt x="269" y="529"/>
                </a:lnTo>
                <a:lnTo>
                  <a:pt x="277" y="515"/>
                </a:lnTo>
                <a:lnTo>
                  <a:pt x="285" y="501"/>
                </a:lnTo>
                <a:lnTo>
                  <a:pt x="294" y="487"/>
                </a:lnTo>
                <a:lnTo>
                  <a:pt x="303" y="472"/>
                </a:lnTo>
                <a:lnTo>
                  <a:pt x="313" y="456"/>
                </a:lnTo>
                <a:lnTo>
                  <a:pt x="323" y="440"/>
                </a:lnTo>
                <a:lnTo>
                  <a:pt x="333" y="425"/>
                </a:lnTo>
                <a:lnTo>
                  <a:pt x="343" y="408"/>
                </a:lnTo>
                <a:lnTo>
                  <a:pt x="353" y="392"/>
                </a:lnTo>
                <a:lnTo>
                  <a:pt x="363" y="376"/>
                </a:lnTo>
                <a:lnTo>
                  <a:pt x="373" y="360"/>
                </a:lnTo>
                <a:lnTo>
                  <a:pt x="383" y="344"/>
                </a:lnTo>
                <a:lnTo>
                  <a:pt x="392" y="328"/>
                </a:lnTo>
                <a:lnTo>
                  <a:pt x="402" y="313"/>
                </a:lnTo>
                <a:lnTo>
                  <a:pt x="411" y="299"/>
                </a:lnTo>
                <a:lnTo>
                  <a:pt x="420" y="285"/>
                </a:lnTo>
                <a:lnTo>
                  <a:pt x="428" y="272"/>
                </a:lnTo>
                <a:lnTo>
                  <a:pt x="436" y="259"/>
                </a:lnTo>
                <a:lnTo>
                  <a:pt x="443" y="247"/>
                </a:lnTo>
                <a:lnTo>
                  <a:pt x="449" y="237"/>
                </a:lnTo>
                <a:lnTo>
                  <a:pt x="456" y="227"/>
                </a:lnTo>
                <a:lnTo>
                  <a:pt x="461" y="219"/>
                </a:lnTo>
                <a:lnTo>
                  <a:pt x="465" y="212"/>
                </a:lnTo>
                <a:lnTo>
                  <a:pt x="468" y="207"/>
                </a:lnTo>
                <a:lnTo>
                  <a:pt x="471" y="202"/>
                </a:lnTo>
                <a:lnTo>
                  <a:pt x="473" y="200"/>
                </a:lnTo>
                <a:lnTo>
                  <a:pt x="473" y="199"/>
                </a:lnTo>
                <a:lnTo>
                  <a:pt x="479" y="187"/>
                </a:lnTo>
                <a:lnTo>
                  <a:pt x="485" y="175"/>
                </a:lnTo>
                <a:lnTo>
                  <a:pt x="490" y="163"/>
                </a:lnTo>
                <a:lnTo>
                  <a:pt x="496" y="151"/>
                </a:lnTo>
                <a:lnTo>
                  <a:pt x="501" y="139"/>
                </a:lnTo>
                <a:lnTo>
                  <a:pt x="505" y="127"/>
                </a:lnTo>
                <a:lnTo>
                  <a:pt x="510" y="115"/>
                </a:lnTo>
                <a:lnTo>
                  <a:pt x="514" y="102"/>
                </a:lnTo>
                <a:lnTo>
                  <a:pt x="518" y="90"/>
                </a:lnTo>
                <a:lnTo>
                  <a:pt x="522" y="78"/>
                </a:lnTo>
                <a:lnTo>
                  <a:pt x="525" y="65"/>
                </a:lnTo>
                <a:lnTo>
                  <a:pt x="529" y="52"/>
                </a:lnTo>
                <a:lnTo>
                  <a:pt x="531" y="39"/>
                </a:lnTo>
                <a:lnTo>
                  <a:pt x="533" y="26"/>
                </a:lnTo>
                <a:lnTo>
                  <a:pt x="536" y="13"/>
                </a:lnTo>
                <a:lnTo>
                  <a:pt x="537" y="0"/>
                </a:lnTo>
                <a:lnTo>
                  <a:pt x="534" y="0"/>
                </a:lnTo>
                <a:lnTo>
                  <a:pt x="531" y="0"/>
                </a:lnTo>
                <a:lnTo>
                  <a:pt x="529" y="0"/>
                </a:lnTo>
                <a:lnTo>
                  <a:pt x="526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3" name="Freeform 15"/>
          <p:cNvSpPr>
            <a:spLocks/>
          </p:cNvSpPr>
          <p:nvPr/>
        </p:nvSpPr>
        <p:spPr bwMode="auto">
          <a:xfrm>
            <a:off x="6238875" y="3128963"/>
            <a:ext cx="1473200" cy="1563687"/>
          </a:xfrm>
          <a:custGeom>
            <a:avLst/>
            <a:gdLst>
              <a:gd name="T0" fmla="*/ 887 w 928"/>
              <a:gd name="T1" fmla="*/ 0 h 985"/>
              <a:gd name="T2" fmla="*/ 865 w 928"/>
              <a:gd name="T3" fmla="*/ 2 h 985"/>
              <a:gd name="T4" fmla="*/ 835 w 928"/>
              <a:gd name="T5" fmla="*/ 9 h 985"/>
              <a:gd name="T6" fmla="*/ 806 w 928"/>
              <a:gd name="T7" fmla="*/ 24 h 985"/>
              <a:gd name="T8" fmla="*/ 779 w 928"/>
              <a:gd name="T9" fmla="*/ 48 h 985"/>
              <a:gd name="T10" fmla="*/ 744 w 928"/>
              <a:gd name="T11" fmla="*/ 76 h 985"/>
              <a:gd name="T12" fmla="*/ 705 w 928"/>
              <a:gd name="T13" fmla="*/ 104 h 985"/>
              <a:gd name="T14" fmla="*/ 669 w 928"/>
              <a:gd name="T15" fmla="*/ 126 h 985"/>
              <a:gd name="T16" fmla="*/ 631 w 928"/>
              <a:gd name="T17" fmla="*/ 143 h 985"/>
              <a:gd name="T18" fmla="*/ 577 w 928"/>
              <a:gd name="T19" fmla="*/ 168 h 985"/>
              <a:gd name="T20" fmla="*/ 512 w 928"/>
              <a:gd name="T21" fmla="*/ 201 h 985"/>
              <a:gd name="T22" fmla="*/ 446 w 928"/>
              <a:gd name="T23" fmla="*/ 245 h 985"/>
              <a:gd name="T24" fmla="*/ 382 w 928"/>
              <a:gd name="T25" fmla="*/ 300 h 985"/>
              <a:gd name="T26" fmla="*/ 316 w 928"/>
              <a:gd name="T27" fmla="*/ 363 h 985"/>
              <a:gd name="T28" fmla="*/ 263 w 928"/>
              <a:gd name="T29" fmla="*/ 417 h 985"/>
              <a:gd name="T30" fmla="*/ 235 w 928"/>
              <a:gd name="T31" fmla="*/ 447 h 985"/>
              <a:gd name="T32" fmla="*/ 218 w 928"/>
              <a:gd name="T33" fmla="*/ 457 h 985"/>
              <a:gd name="T34" fmla="*/ 167 w 928"/>
              <a:gd name="T35" fmla="*/ 490 h 985"/>
              <a:gd name="T36" fmla="*/ 104 w 928"/>
              <a:gd name="T37" fmla="*/ 541 h 985"/>
              <a:gd name="T38" fmla="*/ 54 w 928"/>
              <a:gd name="T39" fmla="*/ 598 h 985"/>
              <a:gd name="T40" fmla="*/ 38 w 928"/>
              <a:gd name="T41" fmla="*/ 636 h 985"/>
              <a:gd name="T42" fmla="*/ 25 w 928"/>
              <a:gd name="T43" fmla="*/ 675 h 985"/>
              <a:gd name="T44" fmla="*/ 13 w 928"/>
              <a:gd name="T45" fmla="*/ 719 h 985"/>
              <a:gd name="T46" fmla="*/ 4 w 928"/>
              <a:gd name="T47" fmla="*/ 766 h 985"/>
              <a:gd name="T48" fmla="*/ 0 w 928"/>
              <a:gd name="T49" fmla="*/ 813 h 985"/>
              <a:gd name="T50" fmla="*/ 2 w 928"/>
              <a:gd name="T51" fmla="*/ 858 h 985"/>
              <a:gd name="T52" fmla="*/ 14 w 928"/>
              <a:gd name="T53" fmla="*/ 897 h 985"/>
              <a:gd name="T54" fmla="*/ 35 w 928"/>
              <a:gd name="T55" fmla="*/ 928 h 985"/>
              <a:gd name="T56" fmla="*/ 87 w 928"/>
              <a:gd name="T57" fmla="*/ 962 h 985"/>
              <a:gd name="T58" fmla="*/ 140 w 928"/>
              <a:gd name="T59" fmla="*/ 981 h 985"/>
              <a:gd name="T60" fmla="*/ 191 w 928"/>
              <a:gd name="T61" fmla="*/ 983 h 985"/>
              <a:gd name="T62" fmla="*/ 244 w 928"/>
              <a:gd name="T63" fmla="*/ 974 h 985"/>
              <a:gd name="T64" fmla="*/ 302 w 928"/>
              <a:gd name="T65" fmla="*/ 957 h 985"/>
              <a:gd name="T66" fmla="*/ 362 w 928"/>
              <a:gd name="T67" fmla="*/ 927 h 985"/>
              <a:gd name="T68" fmla="*/ 421 w 928"/>
              <a:gd name="T69" fmla="*/ 882 h 985"/>
              <a:gd name="T70" fmla="*/ 474 w 928"/>
              <a:gd name="T71" fmla="*/ 824 h 985"/>
              <a:gd name="T72" fmla="*/ 503 w 928"/>
              <a:gd name="T73" fmla="*/ 780 h 985"/>
              <a:gd name="T74" fmla="*/ 523 w 928"/>
              <a:gd name="T75" fmla="*/ 741 h 985"/>
              <a:gd name="T76" fmla="*/ 543 w 928"/>
              <a:gd name="T77" fmla="*/ 698 h 985"/>
              <a:gd name="T78" fmla="*/ 561 w 928"/>
              <a:gd name="T79" fmla="*/ 655 h 985"/>
              <a:gd name="T80" fmla="*/ 579 w 928"/>
              <a:gd name="T81" fmla="*/ 613 h 985"/>
              <a:gd name="T82" fmla="*/ 597 w 928"/>
              <a:gd name="T83" fmla="*/ 572 h 985"/>
              <a:gd name="T84" fmla="*/ 615 w 928"/>
              <a:gd name="T85" fmla="*/ 535 h 985"/>
              <a:gd name="T86" fmla="*/ 634 w 928"/>
              <a:gd name="T87" fmla="*/ 503 h 985"/>
              <a:gd name="T88" fmla="*/ 667 w 928"/>
              <a:gd name="T89" fmla="*/ 458 h 985"/>
              <a:gd name="T90" fmla="*/ 705 w 928"/>
              <a:gd name="T91" fmla="*/ 417 h 985"/>
              <a:gd name="T92" fmla="*/ 742 w 928"/>
              <a:gd name="T93" fmla="*/ 380 h 985"/>
              <a:gd name="T94" fmla="*/ 777 w 928"/>
              <a:gd name="T95" fmla="*/ 338 h 985"/>
              <a:gd name="T96" fmla="*/ 806 w 928"/>
              <a:gd name="T97" fmla="*/ 289 h 985"/>
              <a:gd name="T98" fmla="*/ 820 w 928"/>
              <a:gd name="T99" fmla="*/ 245 h 985"/>
              <a:gd name="T100" fmla="*/ 832 w 928"/>
              <a:gd name="T101" fmla="*/ 206 h 985"/>
              <a:gd name="T102" fmla="*/ 850 w 928"/>
              <a:gd name="T103" fmla="*/ 170 h 985"/>
              <a:gd name="T104" fmla="*/ 879 w 928"/>
              <a:gd name="T105" fmla="*/ 137 h 985"/>
              <a:gd name="T106" fmla="*/ 903 w 928"/>
              <a:gd name="T107" fmla="*/ 112 h 985"/>
              <a:gd name="T108" fmla="*/ 919 w 928"/>
              <a:gd name="T109" fmla="*/ 91 h 985"/>
              <a:gd name="T110" fmla="*/ 927 w 928"/>
              <a:gd name="T111" fmla="*/ 68 h 985"/>
              <a:gd name="T112" fmla="*/ 916 w 928"/>
              <a:gd name="T113" fmla="*/ 27 h 985"/>
              <a:gd name="T114" fmla="*/ 894 w 928"/>
              <a:gd name="T115" fmla="*/ 2 h 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28" h="985">
                <a:moveTo>
                  <a:pt x="893" y="0"/>
                </a:moveTo>
                <a:lnTo>
                  <a:pt x="892" y="0"/>
                </a:lnTo>
                <a:lnTo>
                  <a:pt x="890" y="0"/>
                </a:lnTo>
                <a:lnTo>
                  <a:pt x="887" y="0"/>
                </a:lnTo>
                <a:lnTo>
                  <a:pt x="883" y="1"/>
                </a:lnTo>
                <a:lnTo>
                  <a:pt x="877" y="1"/>
                </a:lnTo>
                <a:lnTo>
                  <a:pt x="871" y="1"/>
                </a:lnTo>
                <a:lnTo>
                  <a:pt x="865" y="2"/>
                </a:lnTo>
                <a:lnTo>
                  <a:pt x="858" y="3"/>
                </a:lnTo>
                <a:lnTo>
                  <a:pt x="850" y="5"/>
                </a:lnTo>
                <a:lnTo>
                  <a:pt x="843" y="7"/>
                </a:lnTo>
                <a:lnTo>
                  <a:pt x="835" y="9"/>
                </a:lnTo>
                <a:lnTo>
                  <a:pt x="828" y="12"/>
                </a:lnTo>
                <a:lnTo>
                  <a:pt x="820" y="16"/>
                </a:lnTo>
                <a:lnTo>
                  <a:pt x="813" y="19"/>
                </a:lnTo>
                <a:lnTo>
                  <a:pt x="806" y="24"/>
                </a:lnTo>
                <a:lnTo>
                  <a:pt x="800" y="29"/>
                </a:lnTo>
                <a:lnTo>
                  <a:pt x="794" y="35"/>
                </a:lnTo>
                <a:lnTo>
                  <a:pt x="787" y="42"/>
                </a:lnTo>
                <a:lnTo>
                  <a:pt x="779" y="48"/>
                </a:lnTo>
                <a:lnTo>
                  <a:pt x="771" y="55"/>
                </a:lnTo>
                <a:lnTo>
                  <a:pt x="763" y="62"/>
                </a:lnTo>
                <a:lnTo>
                  <a:pt x="753" y="69"/>
                </a:lnTo>
                <a:lnTo>
                  <a:pt x="744" y="76"/>
                </a:lnTo>
                <a:lnTo>
                  <a:pt x="734" y="83"/>
                </a:lnTo>
                <a:lnTo>
                  <a:pt x="724" y="91"/>
                </a:lnTo>
                <a:lnTo>
                  <a:pt x="715" y="97"/>
                </a:lnTo>
                <a:lnTo>
                  <a:pt x="705" y="104"/>
                </a:lnTo>
                <a:lnTo>
                  <a:pt x="695" y="110"/>
                </a:lnTo>
                <a:lnTo>
                  <a:pt x="686" y="116"/>
                </a:lnTo>
                <a:lnTo>
                  <a:pt x="677" y="121"/>
                </a:lnTo>
                <a:lnTo>
                  <a:pt x="669" y="126"/>
                </a:lnTo>
                <a:lnTo>
                  <a:pt x="661" y="130"/>
                </a:lnTo>
                <a:lnTo>
                  <a:pt x="652" y="134"/>
                </a:lnTo>
                <a:lnTo>
                  <a:pt x="643" y="138"/>
                </a:lnTo>
                <a:lnTo>
                  <a:pt x="631" y="143"/>
                </a:lnTo>
                <a:lnTo>
                  <a:pt x="619" y="148"/>
                </a:lnTo>
                <a:lnTo>
                  <a:pt x="606" y="155"/>
                </a:lnTo>
                <a:lnTo>
                  <a:pt x="591" y="161"/>
                </a:lnTo>
                <a:lnTo>
                  <a:pt x="577" y="168"/>
                </a:lnTo>
                <a:lnTo>
                  <a:pt x="561" y="175"/>
                </a:lnTo>
                <a:lnTo>
                  <a:pt x="545" y="183"/>
                </a:lnTo>
                <a:lnTo>
                  <a:pt x="529" y="192"/>
                </a:lnTo>
                <a:lnTo>
                  <a:pt x="512" y="201"/>
                </a:lnTo>
                <a:lnTo>
                  <a:pt x="495" y="211"/>
                </a:lnTo>
                <a:lnTo>
                  <a:pt x="479" y="222"/>
                </a:lnTo>
                <a:lnTo>
                  <a:pt x="462" y="233"/>
                </a:lnTo>
                <a:lnTo>
                  <a:pt x="446" y="245"/>
                </a:lnTo>
                <a:lnTo>
                  <a:pt x="430" y="257"/>
                </a:lnTo>
                <a:lnTo>
                  <a:pt x="415" y="270"/>
                </a:lnTo>
                <a:lnTo>
                  <a:pt x="398" y="284"/>
                </a:lnTo>
                <a:lnTo>
                  <a:pt x="382" y="300"/>
                </a:lnTo>
                <a:lnTo>
                  <a:pt x="365" y="315"/>
                </a:lnTo>
                <a:lnTo>
                  <a:pt x="348" y="331"/>
                </a:lnTo>
                <a:lnTo>
                  <a:pt x="332" y="347"/>
                </a:lnTo>
                <a:lnTo>
                  <a:pt x="316" y="363"/>
                </a:lnTo>
                <a:lnTo>
                  <a:pt x="301" y="378"/>
                </a:lnTo>
                <a:lnTo>
                  <a:pt x="287" y="392"/>
                </a:lnTo>
                <a:lnTo>
                  <a:pt x="274" y="405"/>
                </a:lnTo>
                <a:lnTo>
                  <a:pt x="263" y="417"/>
                </a:lnTo>
                <a:lnTo>
                  <a:pt x="253" y="428"/>
                </a:lnTo>
                <a:lnTo>
                  <a:pt x="245" y="436"/>
                </a:lnTo>
                <a:lnTo>
                  <a:pt x="238" y="443"/>
                </a:lnTo>
                <a:lnTo>
                  <a:pt x="235" y="447"/>
                </a:lnTo>
                <a:lnTo>
                  <a:pt x="233" y="448"/>
                </a:lnTo>
                <a:lnTo>
                  <a:pt x="231" y="449"/>
                </a:lnTo>
                <a:lnTo>
                  <a:pt x="226" y="452"/>
                </a:lnTo>
                <a:lnTo>
                  <a:pt x="218" y="457"/>
                </a:lnTo>
                <a:lnTo>
                  <a:pt x="208" y="463"/>
                </a:lnTo>
                <a:lnTo>
                  <a:pt x="196" y="471"/>
                </a:lnTo>
                <a:lnTo>
                  <a:pt x="182" y="480"/>
                </a:lnTo>
                <a:lnTo>
                  <a:pt x="167" y="490"/>
                </a:lnTo>
                <a:lnTo>
                  <a:pt x="152" y="502"/>
                </a:lnTo>
                <a:lnTo>
                  <a:pt x="135" y="514"/>
                </a:lnTo>
                <a:lnTo>
                  <a:pt x="119" y="527"/>
                </a:lnTo>
                <a:lnTo>
                  <a:pt x="104" y="541"/>
                </a:lnTo>
                <a:lnTo>
                  <a:pt x="88" y="555"/>
                </a:lnTo>
                <a:lnTo>
                  <a:pt x="75" y="569"/>
                </a:lnTo>
                <a:lnTo>
                  <a:pt x="63" y="584"/>
                </a:lnTo>
                <a:lnTo>
                  <a:pt x="54" y="598"/>
                </a:lnTo>
                <a:lnTo>
                  <a:pt x="47" y="613"/>
                </a:lnTo>
                <a:lnTo>
                  <a:pt x="44" y="620"/>
                </a:lnTo>
                <a:lnTo>
                  <a:pt x="41" y="628"/>
                </a:lnTo>
                <a:lnTo>
                  <a:pt x="38" y="636"/>
                </a:lnTo>
                <a:lnTo>
                  <a:pt x="34" y="645"/>
                </a:lnTo>
                <a:lnTo>
                  <a:pt x="31" y="655"/>
                </a:lnTo>
                <a:lnTo>
                  <a:pt x="28" y="665"/>
                </a:lnTo>
                <a:lnTo>
                  <a:pt x="25" y="675"/>
                </a:lnTo>
                <a:lnTo>
                  <a:pt x="22" y="686"/>
                </a:lnTo>
                <a:lnTo>
                  <a:pt x="19" y="697"/>
                </a:lnTo>
                <a:lnTo>
                  <a:pt x="16" y="708"/>
                </a:lnTo>
                <a:lnTo>
                  <a:pt x="13" y="719"/>
                </a:lnTo>
                <a:lnTo>
                  <a:pt x="10" y="731"/>
                </a:lnTo>
                <a:lnTo>
                  <a:pt x="8" y="742"/>
                </a:lnTo>
                <a:lnTo>
                  <a:pt x="6" y="754"/>
                </a:lnTo>
                <a:lnTo>
                  <a:pt x="4" y="766"/>
                </a:lnTo>
                <a:lnTo>
                  <a:pt x="3" y="778"/>
                </a:lnTo>
                <a:lnTo>
                  <a:pt x="1" y="790"/>
                </a:lnTo>
                <a:lnTo>
                  <a:pt x="0" y="802"/>
                </a:lnTo>
                <a:lnTo>
                  <a:pt x="0" y="813"/>
                </a:lnTo>
                <a:lnTo>
                  <a:pt x="0" y="825"/>
                </a:lnTo>
                <a:lnTo>
                  <a:pt x="0" y="836"/>
                </a:lnTo>
                <a:lnTo>
                  <a:pt x="1" y="847"/>
                </a:lnTo>
                <a:lnTo>
                  <a:pt x="2" y="858"/>
                </a:lnTo>
                <a:lnTo>
                  <a:pt x="4" y="868"/>
                </a:lnTo>
                <a:lnTo>
                  <a:pt x="7" y="878"/>
                </a:lnTo>
                <a:lnTo>
                  <a:pt x="10" y="888"/>
                </a:lnTo>
                <a:lnTo>
                  <a:pt x="14" y="897"/>
                </a:lnTo>
                <a:lnTo>
                  <a:pt x="18" y="906"/>
                </a:lnTo>
                <a:lnTo>
                  <a:pt x="23" y="914"/>
                </a:lnTo>
                <a:lnTo>
                  <a:pt x="29" y="921"/>
                </a:lnTo>
                <a:lnTo>
                  <a:pt x="35" y="928"/>
                </a:lnTo>
                <a:lnTo>
                  <a:pt x="42" y="934"/>
                </a:lnTo>
                <a:lnTo>
                  <a:pt x="58" y="945"/>
                </a:lnTo>
                <a:lnTo>
                  <a:pt x="72" y="955"/>
                </a:lnTo>
                <a:lnTo>
                  <a:pt x="87" y="962"/>
                </a:lnTo>
                <a:lnTo>
                  <a:pt x="100" y="969"/>
                </a:lnTo>
                <a:lnTo>
                  <a:pt x="114" y="974"/>
                </a:lnTo>
                <a:lnTo>
                  <a:pt x="127" y="978"/>
                </a:lnTo>
                <a:lnTo>
                  <a:pt x="140" y="981"/>
                </a:lnTo>
                <a:lnTo>
                  <a:pt x="152" y="983"/>
                </a:lnTo>
                <a:lnTo>
                  <a:pt x="165" y="984"/>
                </a:lnTo>
                <a:lnTo>
                  <a:pt x="178" y="983"/>
                </a:lnTo>
                <a:lnTo>
                  <a:pt x="191" y="983"/>
                </a:lnTo>
                <a:lnTo>
                  <a:pt x="204" y="981"/>
                </a:lnTo>
                <a:lnTo>
                  <a:pt x="217" y="979"/>
                </a:lnTo>
                <a:lnTo>
                  <a:pt x="231" y="977"/>
                </a:lnTo>
                <a:lnTo>
                  <a:pt x="244" y="974"/>
                </a:lnTo>
                <a:lnTo>
                  <a:pt x="258" y="970"/>
                </a:lnTo>
                <a:lnTo>
                  <a:pt x="273" y="967"/>
                </a:lnTo>
                <a:lnTo>
                  <a:pt x="287" y="962"/>
                </a:lnTo>
                <a:lnTo>
                  <a:pt x="302" y="957"/>
                </a:lnTo>
                <a:lnTo>
                  <a:pt x="317" y="951"/>
                </a:lnTo>
                <a:lnTo>
                  <a:pt x="332" y="943"/>
                </a:lnTo>
                <a:lnTo>
                  <a:pt x="347" y="935"/>
                </a:lnTo>
                <a:lnTo>
                  <a:pt x="362" y="927"/>
                </a:lnTo>
                <a:lnTo>
                  <a:pt x="377" y="917"/>
                </a:lnTo>
                <a:lnTo>
                  <a:pt x="392" y="906"/>
                </a:lnTo>
                <a:lnTo>
                  <a:pt x="407" y="895"/>
                </a:lnTo>
                <a:lnTo>
                  <a:pt x="421" y="882"/>
                </a:lnTo>
                <a:lnTo>
                  <a:pt x="435" y="869"/>
                </a:lnTo>
                <a:lnTo>
                  <a:pt x="449" y="855"/>
                </a:lnTo>
                <a:lnTo>
                  <a:pt x="462" y="840"/>
                </a:lnTo>
                <a:lnTo>
                  <a:pt x="474" y="824"/>
                </a:lnTo>
                <a:lnTo>
                  <a:pt x="486" y="807"/>
                </a:lnTo>
                <a:lnTo>
                  <a:pt x="492" y="798"/>
                </a:lnTo>
                <a:lnTo>
                  <a:pt x="497" y="789"/>
                </a:lnTo>
                <a:lnTo>
                  <a:pt x="503" y="780"/>
                </a:lnTo>
                <a:lnTo>
                  <a:pt x="508" y="770"/>
                </a:lnTo>
                <a:lnTo>
                  <a:pt x="513" y="760"/>
                </a:lnTo>
                <a:lnTo>
                  <a:pt x="519" y="750"/>
                </a:lnTo>
                <a:lnTo>
                  <a:pt x="523" y="741"/>
                </a:lnTo>
                <a:lnTo>
                  <a:pt x="529" y="730"/>
                </a:lnTo>
                <a:lnTo>
                  <a:pt x="533" y="720"/>
                </a:lnTo>
                <a:lnTo>
                  <a:pt x="538" y="709"/>
                </a:lnTo>
                <a:lnTo>
                  <a:pt x="543" y="698"/>
                </a:lnTo>
                <a:lnTo>
                  <a:pt x="548" y="687"/>
                </a:lnTo>
                <a:lnTo>
                  <a:pt x="552" y="677"/>
                </a:lnTo>
                <a:lnTo>
                  <a:pt x="557" y="666"/>
                </a:lnTo>
                <a:lnTo>
                  <a:pt x="561" y="655"/>
                </a:lnTo>
                <a:lnTo>
                  <a:pt x="566" y="644"/>
                </a:lnTo>
                <a:lnTo>
                  <a:pt x="570" y="633"/>
                </a:lnTo>
                <a:lnTo>
                  <a:pt x="575" y="623"/>
                </a:lnTo>
                <a:lnTo>
                  <a:pt x="579" y="613"/>
                </a:lnTo>
                <a:lnTo>
                  <a:pt x="584" y="602"/>
                </a:lnTo>
                <a:lnTo>
                  <a:pt x="588" y="592"/>
                </a:lnTo>
                <a:lnTo>
                  <a:pt x="593" y="582"/>
                </a:lnTo>
                <a:lnTo>
                  <a:pt x="597" y="572"/>
                </a:lnTo>
                <a:lnTo>
                  <a:pt x="602" y="562"/>
                </a:lnTo>
                <a:lnTo>
                  <a:pt x="606" y="553"/>
                </a:lnTo>
                <a:lnTo>
                  <a:pt x="610" y="544"/>
                </a:lnTo>
                <a:lnTo>
                  <a:pt x="615" y="535"/>
                </a:lnTo>
                <a:lnTo>
                  <a:pt x="620" y="526"/>
                </a:lnTo>
                <a:lnTo>
                  <a:pt x="624" y="518"/>
                </a:lnTo>
                <a:lnTo>
                  <a:pt x="629" y="510"/>
                </a:lnTo>
                <a:lnTo>
                  <a:pt x="634" y="503"/>
                </a:lnTo>
                <a:lnTo>
                  <a:pt x="638" y="495"/>
                </a:lnTo>
                <a:lnTo>
                  <a:pt x="648" y="482"/>
                </a:lnTo>
                <a:lnTo>
                  <a:pt x="657" y="470"/>
                </a:lnTo>
                <a:lnTo>
                  <a:pt x="667" y="458"/>
                </a:lnTo>
                <a:lnTo>
                  <a:pt x="677" y="447"/>
                </a:lnTo>
                <a:lnTo>
                  <a:pt x="686" y="437"/>
                </a:lnTo>
                <a:lnTo>
                  <a:pt x="696" y="427"/>
                </a:lnTo>
                <a:lnTo>
                  <a:pt x="705" y="417"/>
                </a:lnTo>
                <a:lnTo>
                  <a:pt x="714" y="408"/>
                </a:lnTo>
                <a:lnTo>
                  <a:pt x="724" y="399"/>
                </a:lnTo>
                <a:lnTo>
                  <a:pt x="733" y="389"/>
                </a:lnTo>
                <a:lnTo>
                  <a:pt x="742" y="380"/>
                </a:lnTo>
                <a:lnTo>
                  <a:pt x="751" y="370"/>
                </a:lnTo>
                <a:lnTo>
                  <a:pt x="760" y="360"/>
                </a:lnTo>
                <a:lnTo>
                  <a:pt x="769" y="349"/>
                </a:lnTo>
                <a:lnTo>
                  <a:pt x="777" y="338"/>
                </a:lnTo>
                <a:lnTo>
                  <a:pt x="786" y="325"/>
                </a:lnTo>
                <a:lnTo>
                  <a:pt x="793" y="313"/>
                </a:lnTo>
                <a:lnTo>
                  <a:pt x="800" y="301"/>
                </a:lnTo>
                <a:lnTo>
                  <a:pt x="806" y="289"/>
                </a:lnTo>
                <a:lnTo>
                  <a:pt x="810" y="277"/>
                </a:lnTo>
                <a:lnTo>
                  <a:pt x="814" y="266"/>
                </a:lnTo>
                <a:lnTo>
                  <a:pt x="818" y="256"/>
                </a:lnTo>
                <a:lnTo>
                  <a:pt x="820" y="245"/>
                </a:lnTo>
                <a:lnTo>
                  <a:pt x="823" y="235"/>
                </a:lnTo>
                <a:lnTo>
                  <a:pt x="826" y="225"/>
                </a:lnTo>
                <a:lnTo>
                  <a:pt x="829" y="216"/>
                </a:lnTo>
                <a:lnTo>
                  <a:pt x="832" y="206"/>
                </a:lnTo>
                <a:lnTo>
                  <a:pt x="836" y="197"/>
                </a:lnTo>
                <a:lnTo>
                  <a:pt x="840" y="188"/>
                </a:lnTo>
                <a:lnTo>
                  <a:pt x="845" y="178"/>
                </a:lnTo>
                <a:lnTo>
                  <a:pt x="850" y="170"/>
                </a:lnTo>
                <a:lnTo>
                  <a:pt x="857" y="161"/>
                </a:lnTo>
                <a:lnTo>
                  <a:pt x="865" y="152"/>
                </a:lnTo>
                <a:lnTo>
                  <a:pt x="872" y="145"/>
                </a:lnTo>
                <a:lnTo>
                  <a:pt x="879" y="137"/>
                </a:lnTo>
                <a:lnTo>
                  <a:pt x="885" y="130"/>
                </a:lnTo>
                <a:lnTo>
                  <a:pt x="892" y="124"/>
                </a:lnTo>
                <a:lnTo>
                  <a:pt x="897" y="118"/>
                </a:lnTo>
                <a:lnTo>
                  <a:pt x="903" y="112"/>
                </a:lnTo>
                <a:lnTo>
                  <a:pt x="908" y="107"/>
                </a:lnTo>
                <a:lnTo>
                  <a:pt x="912" y="101"/>
                </a:lnTo>
                <a:lnTo>
                  <a:pt x="916" y="96"/>
                </a:lnTo>
                <a:lnTo>
                  <a:pt x="919" y="91"/>
                </a:lnTo>
                <a:lnTo>
                  <a:pt x="922" y="86"/>
                </a:lnTo>
                <a:lnTo>
                  <a:pt x="924" y="80"/>
                </a:lnTo>
                <a:lnTo>
                  <a:pt x="926" y="74"/>
                </a:lnTo>
                <a:lnTo>
                  <a:pt x="927" y="68"/>
                </a:lnTo>
                <a:lnTo>
                  <a:pt x="927" y="62"/>
                </a:lnTo>
                <a:lnTo>
                  <a:pt x="926" y="49"/>
                </a:lnTo>
                <a:lnTo>
                  <a:pt x="922" y="37"/>
                </a:lnTo>
                <a:lnTo>
                  <a:pt x="916" y="27"/>
                </a:lnTo>
                <a:lnTo>
                  <a:pt x="910" y="18"/>
                </a:lnTo>
                <a:lnTo>
                  <a:pt x="903" y="11"/>
                </a:lnTo>
                <a:lnTo>
                  <a:pt x="898" y="5"/>
                </a:lnTo>
                <a:lnTo>
                  <a:pt x="894" y="2"/>
                </a:lnTo>
                <a:lnTo>
                  <a:pt x="893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4" name="Freeform 16"/>
          <p:cNvSpPr>
            <a:spLocks/>
          </p:cNvSpPr>
          <p:nvPr/>
        </p:nvSpPr>
        <p:spPr bwMode="auto">
          <a:xfrm>
            <a:off x="6270625" y="3140075"/>
            <a:ext cx="1425575" cy="1506538"/>
          </a:xfrm>
          <a:custGeom>
            <a:avLst/>
            <a:gdLst>
              <a:gd name="T0" fmla="*/ 859 w 898"/>
              <a:gd name="T1" fmla="*/ 0 h 949"/>
              <a:gd name="T2" fmla="*/ 839 w 898"/>
              <a:gd name="T3" fmla="*/ 2 h 949"/>
              <a:gd name="T4" fmla="*/ 810 w 898"/>
              <a:gd name="T5" fmla="*/ 10 h 949"/>
              <a:gd name="T6" fmla="*/ 783 w 898"/>
              <a:gd name="T7" fmla="*/ 24 h 949"/>
              <a:gd name="T8" fmla="*/ 758 w 898"/>
              <a:gd name="T9" fmla="*/ 48 h 949"/>
              <a:gd name="T10" fmla="*/ 724 w 898"/>
              <a:gd name="T11" fmla="*/ 75 h 949"/>
              <a:gd name="T12" fmla="*/ 687 w 898"/>
              <a:gd name="T13" fmla="*/ 102 h 949"/>
              <a:gd name="T14" fmla="*/ 652 w 898"/>
              <a:gd name="T15" fmla="*/ 124 h 949"/>
              <a:gd name="T16" fmla="*/ 617 w 898"/>
              <a:gd name="T17" fmla="*/ 141 h 949"/>
              <a:gd name="T18" fmla="*/ 565 w 898"/>
              <a:gd name="T19" fmla="*/ 166 h 949"/>
              <a:gd name="T20" fmla="*/ 503 w 898"/>
              <a:gd name="T21" fmla="*/ 198 h 949"/>
              <a:gd name="T22" fmla="*/ 439 w 898"/>
              <a:gd name="T23" fmla="*/ 240 h 949"/>
              <a:gd name="T24" fmla="*/ 378 w 898"/>
              <a:gd name="T25" fmla="*/ 293 h 949"/>
              <a:gd name="T26" fmla="*/ 316 w 898"/>
              <a:gd name="T27" fmla="*/ 354 h 949"/>
              <a:gd name="T28" fmla="*/ 266 w 898"/>
              <a:gd name="T29" fmla="*/ 406 h 949"/>
              <a:gd name="T30" fmla="*/ 240 w 898"/>
              <a:gd name="T31" fmla="*/ 435 h 949"/>
              <a:gd name="T32" fmla="*/ 223 w 898"/>
              <a:gd name="T33" fmla="*/ 445 h 949"/>
              <a:gd name="T34" fmla="*/ 170 w 898"/>
              <a:gd name="T35" fmla="*/ 478 h 949"/>
              <a:gd name="T36" fmla="*/ 105 w 898"/>
              <a:gd name="T37" fmla="*/ 528 h 949"/>
              <a:gd name="T38" fmla="*/ 54 w 898"/>
              <a:gd name="T39" fmla="*/ 585 h 949"/>
              <a:gd name="T40" fmla="*/ 28 w 898"/>
              <a:gd name="T41" fmla="*/ 650 h 949"/>
              <a:gd name="T42" fmla="*/ 6 w 898"/>
              <a:gd name="T43" fmla="*/ 734 h 949"/>
              <a:gd name="T44" fmla="*/ 1 w 898"/>
              <a:gd name="T45" fmla="*/ 822 h 949"/>
              <a:gd name="T46" fmla="*/ 28 w 898"/>
              <a:gd name="T47" fmla="*/ 892 h 949"/>
              <a:gd name="T48" fmla="*/ 84 w 898"/>
              <a:gd name="T49" fmla="*/ 930 h 949"/>
              <a:gd name="T50" fmla="*/ 144 w 898"/>
              <a:gd name="T51" fmla="*/ 946 h 949"/>
              <a:gd name="T52" fmla="*/ 204 w 898"/>
              <a:gd name="T53" fmla="*/ 945 h 949"/>
              <a:gd name="T54" fmla="*/ 264 w 898"/>
              <a:gd name="T55" fmla="*/ 930 h 949"/>
              <a:gd name="T56" fmla="*/ 322 w 898"/>
              <a:gd name="T57" fmla="*/ 902 h 949"/>
              <a:gd name="T58" fmla="*/ 375 w 898"/>
              <a:gd name="T59" fmla="*/ 865 h 949"/>
              <a:gd name="T60" fmla="*/ 422 w 898"/>
              <a:gd name="T61" fmla="*/ 822 h 949"/>
              <a:gd name="T62" fmla="*/ 461 w 898"/>
              <a:gd name="T63" fmla="*/ 774 h 949"/>
              <a:gd name="T64" fmla="*/ 500 w 898"/>
              <a:gd name="T65" fmla="*/ 709 h 949"/>
              <a:gd name="T66" fmla="*/ 534 w 898"/>
              <a:gd name="T67" fmla="*/ 632 h 949"/>
              <a:gd name="T68" fmla="*/ 567 w 898"/>
              <a:gd name="T69" fmla="*/ 556 h 949"/>
              <a:gd name="T70" fmla="*/ 602 w 898"/>
              <a:gd name="T71" fmla="*/ 489 h 949"/>
              <a:gd name="T72" fmla="*/ 641 w 898"/>
              <a:gd name="T73" fmla="*/ 438 h 949"/>
              <a:gd name="T74" fmla="*/ 678 w 898"/>
              <a:gd name="T75" fmla="*/ 398 h 949"/>
              <a:gd name="T76" fmla="*/ 715 w 898"/>
              <a:gd name="T77" fmla="*/ 362 h 949"/>
              <a:gd name="T78" fmla="*/ 750 w 898"/>
              <a:gd name="T79" fmla="*/ 321 h 949"/>
              <a:gd name="T80" fmla="*/ 777 w 898"/>
              <a:gd name="T81" fmla="*/ 275 h 949"/>
              <a:gd name="T82" fmla="*/ 792 w 898"/>
              <a:gd name="T83" fmla="*/ 232 h 949"/>
              <a:gd name="T84" fmla="*/ 804 w 898"/>
              <a:gd name="T85" fmla="*/ 194 h 949"/>
              <a:gd name="T86" fmla="*/ 822 w 898"/>
              <a:gd name="T87" fmla="*/ 159 h 949"/>
              <a:gd name="T88" fmla="*/ 850 w 898"/>
              <a:gd name="T89" fmla="*/ 129 h 949"/>
              <a:gd name="T90" fmla="*/ 873 w 898"/>
              <a:gd name="T91" fmla="*/ 105 h 949"/>
              <a:gd name="T92" fmla="*/ 889 w 898"/>
              <a:gd name="T93" fmla="*/ 84 h 949"/>
              <a:gd name="T94" fmla="*/ 897 w 898"/>
              <a:gd name="T95" fmla="*/ 63 h 949"/>
              <a:gd name="T96" fmla="*/ 887 w 898"/>
              <a:gd name="T97" fmla="*/ 24 h 949"/>
              <a:gd name="T98" fmla="*/ 866 w 898"/>
              <a:gd name="T99" fmla="*/ 1 h 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98" h="949">
                <a:moveTo>
                  <a:pt x="865" y="0"/>
                </a:moveTo>
                <a:lnTo>
                  <a:pt x="864" y="0"/>
                </a:lnTo>
                <a:lnTo>
                  <a:pt x="863" y="0"/>
                </a:lnTo>
                <a:lnTo>
                  <a:pt x="859" y="0"/>
                </a:lnTo>
                <a:lnTo>
                  <a:pt x="855" y="0"/>
                </a:lnTo>
                <a:lnTo>
                  <a:pt x="851" y="1"/>
                </a:lnTo>
                <a:lnTo>
                  <a:pt x="845" y="1"/>
                </a:lnTo>
                <a:lnTo>
                  <a:pt x="839" y="2"/>
                </a:lnTo>
                <a:lnTo>
                  <a:pt x="832" y="3"/>
                </a:lnTo>
                <a:lnTo>
                  <a:pt x="825" y="5"/>
                </a:lnTo>
                <a:lnTo>
                  <a:pt x="818" y="7"/>
                </a:lnTo>
                <a:lnTo>
                  <a:pt x="810" y="10"/>
                </a:lnTo>
                <a:lnTo>
                  <a:pt x="803" y="12"/>
                </a:lnTo>
                <a:lnTo>
                  <a:pt x="796" y="16"/>
                </a:lnTo>
                <a:lnTo>
                  <a:pt x="789" y="20"/>
                </a:lnTo>
                <a:lnTo>
                  <a:pt x="783" y="24"/>
                </a:lnTo>
                <a:lnTo>
                  <a:pt x="777" y="29"/>
                </a:lnTo>
                <a:lnTo>
                  <a:pt x="771" y="35"/>
                </a:lnTo>
                <a:lnTo>
                  <a:pt x="765" y="41"/>
                </a:lnTo>
                <a:lnTo>
                  <a:pt x="758" y="48"/>
                </a:lnTo>
                <a:lnTo>
                  <a:pt x="750" y="55"/>
                </a:lnTo>
                <a:lnTo>
                  <a:pt x="742" y="61"/>
                </a:lnTo>
                <a:lnTo>
                  <a:pt x="733" y="68"/>
                </a:lnTo>
                <a:lnTo>
                  <a:pt x="724" y="75"/>
                </a:lnTo>
                <a:lnTo>
                  <a:pt x="715" y="83"/>
                </a:lnTo>
                <a:lnTo>
                  <a:pt x="706" y="90"/>
                </a:lnTo>
                <a:lnTo>
                  <a:pt x="697" y="96"/>
                </a:lnTo>
                <a:lnTo>
                  <a:pt x="687" y="102"/>
                </a:lnTo>
                <a:lnTo>
                  <a:pt x="678" y="109"/>
                </a:lnTo>
                <a:lnTo>
                  <a:pt x="669" y="114"/>
                </a:lnTo>
                <a:lnTo>
                  <a:pt x="660" y="120"/>
                </a:lnTo>
                <a:lnTo>
                  <a:pt x="652" y="124"/>
                </a:lnTo>
                <a:lnTo>
                  <a:pt x="645" y="129"/>
                </a:lnTo>
                <a:lnTo>
                  <a:pt x="637" y="132"/>
                </a:lnTo>
                <a:lnTo>
                  <a:pt x="628" y="137"/>
                </a:lnTo>
                <a:lnTo>
                  <a:pt x="617" y="141"/>
                </a:lnTo>
                <a:lnTo>
                  <a:pt x="605" y="147"/>
                </a:lnTo>
                <a:lnTo>
                  <a:pt x="592" y="153"/>
                </a:lnTo>
                <a:lnTo>
                  <a:pt x="579" y="159"/>
                </a:lnTo>
                <a:lnTo>
                  <a:pt x="565" y="166"/>
                </a:lnTo>
                <a:lnTo>
                  <a:pt x="549" y="173"/>
                </a:lnTo>
                <a:lnTo>
                  <a:pt x="534" y="181"/>
                </a:lnTo>
                <a:lnTo>
                  <a:pt x="518" y="189"/>
                </a:lnTo>
                <a:lnTo>
                  <a:pt x="503" y="198"/>
                </a:lnTo>
                <a:lnTo>
                  <a:pt x="486" y="207"/>
                </a:lnTo>
                <a:lnTo>
                  <a:pt x="470" y="218"/>
                </a:lnTo>
                <a:lnTo>
                  <a:pt x="455" y="228"/>
                </a:lnTo>
                <a:lnTo>
                  <a:pt x="439" y="240"/>
                </a:lnTo>
                <a:lnTo>
                  <a:pt x="424" y="251"/>
                </a:lnTo>
                <a:lnTo>
                  <a:pt x="409" y="264"/>
                </a:lnTo>
                <a:lnTo>
                  <a:pt x="394" y="278"/>
                </a:lnTo>
                <a:lnTo>
                  <a:pt x="378" y="293"/>
                </a:lnTo>
                <a:lnTo>
                  <a:pt x="362" y="308"/>
                </a:lnTo>
                <a:lnTo>
                  <a:pt x="346" y="323"/>
                </a:lnTo>
                <a:lnTo>
                  <a:pt x="331" y="339"/>
                </a:lnTo>
                <a:lnTo>
                  <a:pt x="316" y="354"/>
                </a:lnTo>
                <a:lnTo>
                  <a:pt x="302" y="368"/>
                </a:lnTo>
                <a:lnTo>
                  <a:pt x="289" y="382"/>
                </a:lnTo>
                <a:lnTo>
                  <a:pt x="277" y="395"/>
                </a:lnTo>
                <a:lnTo>
                  <a:pt x="266" y="406"/>
                </a:lnTo>
                <a:lnTo>
                  <a:pt x="256" y="416"/>
                </a:lnTo>
                <a:lnTo>
                  <a:pt x="249" y="425"/>
                </a:lnTo>
                <a:lnTo>
                  <a:pt x="243" y="431"/>
                </a:lnTo>
                <a:lnTo>
                  <a:pt x="240" y="435"/>
                </a:lnTo>
                <a:lnTo>
                  <a:pt x="238" y="436"/>
                </a:lnTo>
                <a:lnTo>
                  <a:pt x="236" y="437"/>
                </a:lnTo>
                <a:lnTo>
                  <a:pt x="231" y="440"/>
                </a:lnTo>
                <a:lnTo>
                  <a:pt x="223" y="445"/>
                </a:lnTo>
                <a:lnTo>
                  <a:pt x="213" y="451"/>
                </a:lnTo>
                <a:lnTo>
                  <a:pt x="200" y="459"/>
                </a:lnTo>
                <a:lnTo>
                  <a:pt x="186" y="468"/>
                </a:lnTo>
                <a:lnTo>
                  <a:pt x="170" y="478"/>
                </a:lnTo>
                <a:lnTo>
                  <a:pt x="154" y="490"/>
                </a:lnTo>
                <a:lnTo>
                  <a:pt x="138" y="502"/>
                </a:lnTo>
                <a:lnTo>
                  <a:pt x="121" y="515"/>
                </a:lnTo>
                <a:lnTo>
                  <a:pt x="105" y="528"/>
                </a:lnTo>
                <a:lnTo>
                  <a:pt x="90" y="542"/>
                </a:lnTo>
                <a:lnTo>
                  <a:pt x="76" y="556"/>
                </a:lnTo>
                <a:lnTo>
                  <a:pt x="64" y="570"/>
                </a:lnTo>
                <a:lnTo>
                  <a:pt x="54" y="585"/>
                </a:lnTo>
                <a:lnTo>
                  <a:pt x="47" y="599"/>
                </a:lnTo>
                <a:lnTo>
                  <a:pt x="40" y="614"/>
                </a:lnTo>
                <a:lnTo>
                  <a:pt x="34" y="631"/>
                </a:lnTo>
                <a:lnTo>
                  <a:pt x="28" y="650"/>
                </a:lnTo>
                <a:lnTo>
                  <a:pt x="21" y="670"/>
                </a:lnTo>
                <a:lnTo>
                  <a:pt x="15" y="690"/>
                </a:lnTo>
                <a:lnTo>
                  <a:pt x="10" y="712"/>
                </a:lnTo>
                <a:lnTo>
                  <a:pt x="6" y="734"/>
                </a:lnTo>
                <a:lnTo>
                  <a:pt x="3" y="757"/>
                </a:lnTo>
                <a:lnTo>
                  <a:pt x="1" y="780"/>
                </a:lnTo>
                <a:lnTo>
                  <a:pt x="0" y="801"/>
                </a:lnTo>
                <a:lnTo>
                  <a:pt x="1" y="822"/>
                </a:lnTo>
                <a:lnTo>
                  <a:pt x="4" y="842"/>
                </a:lnTo>
                <a:lnTo>
                  <a:pt x="10" y="861"/>
                </a:lnTo>
                <a:lnTo>
                  <a:pt x="18" y="877"/>
                </a:lnTo>
                <a:lnTo>
                  <a:pt x="28" y="892"/>
                </a:lnTo>
                <a:lnTo>
                  <a:pt x="41" y="904"/>
                </a:lnTo>
                <a:lnTo>
                  <a:pt x="56" y="914"/>
                </a:lnTo>
                <a:lnTo>
                  <a:pt x="70" y="923"/>
                </a:lnTo>
                <a:lnTo>
                  <a:pt x="84" y="930"/>
                </a:lnTo>
                <a:lnTo>
                  <a:pt x="99" y="936"/>
                </a:lnTo>
                <a:lnTo>
                  <a:pt x="114" y="940"/>
                </a:lnTo>
                <a:lnTo>
                  <a:pt x="129" y="944"/>
                </a:lnTo>
                <a:lnTo>
                  <a:pt x="144" y="946"/>
                </a:lnTo>
                <a:lnTo>
                  <a:pt x="159" y="948"/>
                </a:lnTo>
                <a:lnTo>
                  <a:pt x="174" y="948"/>
                </a:lnTo>
                <a:lnTo>
                  <a:pt x="189" y="947"/>
                </a:lnTo>
                <a:lnTo>
                  <a:pt x="204" y="945"/>
                </a:lnTo>
                <a:lnTo>
                  <a:pt x="219" y="943"/>
                </a:lnTo>
                <a:lnTo>
                  <a:pt x="234" y="939"/>
                </a:lnTo>
                <a:lnTo>
                  <a:pt x="249" y="935"/>
                </a:lnTo>
                <a:lnTo>
                  <a:pt x="264" y="930"/>
                </a:lnTo>
                <a:lnTo>
                  <a:pt x="279" y="924"/>
                </a:lnTo>
                <a:lnTo>
                  <a:pt x="293" y="917"/>
                </a:lnTo>
                <a:lnTo>
                  <a:pt x="308" y="910"/>
                </a:lnTo>
                <a:lnTo>
                  <a:pt x="322" y="902"/>
                </a:lnTo>
                <a:lnTo>
                  <a:pt x="336" y="894"/>
                </a:lnTo>
                <a:lnTo>
                  <a:pt x="349" y="885"/>
                </a:lnTo>
                <a:lnTo>
                  <a:pt x="362" y="875"/>
                </a:lnTo>
                <a:lnTo>
                  <a:pt x="375" y="865"/>
                </a:lnTo>
                <a:lnTo>
                  <a:pt x="387" y="855"/>
                </a:lnTo>
                <a:lnTo>
                  <a:pt x="399" y="844"/>
                </a:lnTo>
                <a:lnTo>
                  <a:pt x="410" y="833"/>
                </a:lnTo>
                <a:lnTo>
                  <a:pt x="422" y="822"/>
                </a:lnTo>
                <a:lnTo>
                  <a:pt x="432" y="810"/>
                </a:lnTo>
                <a:lnTo>
                  <a:pt x="442" y="798"/>
                </a:lnTo>
                <a:lnTo>
                  <a:pt x="452" y="786"/>
                </a:lnTo>
                <a:lnTo>
                  <a:pt x="461" y="774"/>
                </a:lnTo>
                <a:lnTo>
                  <a:pt x="469" y="762"/>
                </a:lnTo>
                <a:lnTo>
                  <a:pt x="480" y="745"/>
                </a:lnTo>
                <a:lnTo>
                  <a:pt x="490" y="727"/>
                </a:lnTo>
                <a:lnTo>
                  <a:pt x="500" y="709"/>
                </a:lnTo>
                <a:lnTo>
                  <a:pt x="509" y="690"/>
                </a:lnTo>
                <a:lnTo>
                  <a:pt x="518" y="671"/>
                </a:lnTo>
                <a:lnTo>
                  <a:pt x="526" y="652"/>
                </a:lnTo>
                <a:lnTo>
                  <a:pt x="534" y="632"/>
                </a:lnTo>
                <a:lnTo>
                  <a:pt x="542" y="613"/>
                </a:lnTo>
                <a:lnTo>
                  <a:pt x="550" y="594"/>
                </a:lnTo>
                <a:lnTo>
                  <a:pt x="558" y="575"/>
                </a:lnTo>
                <a:lnTo>
                  <a:pt x="567" y="556"/>
                </a:lnTo>
                <a:lnTo>
                  <a:pt x="575" y="538"/>
                </a:lnTo>
                <a:lnTo>
                  <a:pt x="584" y="521"/>
                </a:lnTo>
                <a:lnTo>
                  <a:pt x="592" y="505"/>
                </a:lnTo>
                <a:lnTo>
                  <a:pt x="602" y="489"/>
                </a:lnTo>
                <a:lnTo>
                  <a:pt x="611" y="475"/>
                </a:lnTo>
                <a:lnTo>
                  <a:pt x="621" y="462"/>
                </a:lnTo>
                <a:lnTo>
                  <a:pt x="631" y="450"/>
                </a:lnTo>
                <a:lnTo>
                  <a:pt x="641" y="438"/>
                </a:lnTo>
                <a:lnTo>
                  <a:pt x="650" y="428"/>
                </a:lnTo>
                <a:lnTo>
                  <a:pt x="660" y="417"/>
                </a:lnTo>
                <a:lnTo>
                  <a:pt x="669" y="408"/>
                </a:lnTo>
                <a:lnTo>
                  <a:pt x="678" y="398"/>
                </a:lnTo>
                <a:lnTo>
                  <a:pt x="688" y="389"/>
                </a:lnTo>
                <a:lnTo>
                  <a:pt x="697" y="380"/>
                </a:lnTo>
                <a:lnTo>
                  <a:pt x="706" y="371"/>
                </a:lnTo>
                <a:lnTo>
                  <a:pt x="715" y="362"/>
                </a:lnTo>
                <a:lnTo>
                  <a:pt x="724" y="352"/>
                </a:lnTo>
                <a:lnTo>
                  <a:pt x="733" y="342"/>
                </a:lnTo>
                <a:lnTo>
                  <a:pt x="741" y="332"/>
                </a:lnTo>
                <a:lnTo>
                  <a:pt x="750" y="321"/>
                </a:lnTo>
                <a:lnTo>
                  <a:pt x="758" y="309"/>
                </a:lnTo>
                <a:lnTo>
                  <a:pt x="765" y="297"/>
                </a:lnTo>
                <a:lnTo>
                  <a:pt x="771" y="285"/>
                </a:lnTo>
                <a:lnTo>
                  <a:pt x="777" y="275"/>
                </a:lnTo>
                <a:lnTo>
                  <a:pt x="781" y="264"/>
                </a:lnTo>
                <a:lnTo>
                  <a:pt x="785" y="253"/>
                </a:lnTo>
                <a:lnTo>
                  <a:pt x="789" y="242"/>
                </a:lnTo>
                <a:lnTo>
                  <a:pt x="792" y="232"/>
                </a:lnTo>
                <a:lnTo>
                  <a:pt x="795" y="223"/>
                </a:lnTo>
                <a:lnTo>
                  <a:pt x="798" y="213"/>
                </a:lnTo>
                <a:lnTo>
                  <a:pt x="800" y="204"/>
                </a:lnTo>
                <a:lnTo>
                  <a:pt x="804" y="194"/>
                </a:lnTo>
                <a:lnTo>
                  <a:pt x="807" y="185"/>
                </a:lnTo>
                <a:lnTo>
                  <a:pt x="811" y="177"/>
                </a:lnTo>
                <a:lnTo>
                  <a:pt x="816" y="168"/>
                </a:lnTo>
                <a:lnTo>
                  <a:pt x="822" y="159"/>
                </a:lnTo>
                <a:lnTo>
                  <a:pt x="829" y="151"/>
                </a:lnTo>
                <a:lnTo>
                  <a:pt x="836" y="143"/>
                </a:lnTo>
                <a:lnTo>
                  <a:pt x="843" y="135"/>
                </a:lnTo>
                <a:lnTo>
                  <a:pt x="850" y="129"/>
                </a:lnTo>
                <a:lnTo>
                  <a:pt x="856" y="122"/>
                </a:lnTo>
                <a:lnTo>
                  <a:pt x="862" y="116"/>
                </a:lnTo>
                <a:lnTo>
                  <a:pt x="868" y="110"/>
                </a:lnTo>
                <a:lnTo>
                  <a:pt x="873" y="105"/>
                </a:lnTo>
                <a:lnTo>
                  <a:pt x="878" y="100"/>
                </a:lnTo>
                <a:lnTo>
                  <a:pt x="882" y="94"/>
                </a:lnTo>
                <a:lnTo>
                  <a:pt x="886" y="90"/>
                </a:lnTo>
                <a:lnTo>
                  <a:pt x="889" y="84"/>
                </a:lnTo>
                <a:lnTo>
                  <a:pt x="892" y="80"/>
                </a:lnTo>
                <a:lnTo>
                  <a:pt x="894" y="74"/>
                </a:lnTo>
                <a:lnTo>
                  <a:pt x="896" y="69"/>
                </a:lnTo>
                <a:lnTo>
                  <a:pt x="897" y="63"/>
                </a:lnTo>
                <a:lnTo>
                  <a:pt x="897" y="57"/>
                </a:lnTo>
                <a:lnTo>
                  <a:pt x="896" y="45"/>
                </a:lnTo>
                <a:lnTo>
                  <a:pt x="892" y="34"/>
                </a:lnTo>
                <a:lnTo>
                  <a:pt x="887" y="24"/>
                </a:lnTo>
                <a:lnTo>
                  <a:pt x="881" y="16"/>
                </a:lnTo>
                <a:lnTo>
                  <a:pt x="875" y="9"/>
                </a:lnTo>
                <a:lnTo>
                  <a:pt x="870" y="4"/>
                </a:lnTo>
                <a:lnTo>
                  <a:pt x="866" y="1"/>
                </a:lnTo>
                <a:lnTo>
                  <a:pt x="865" y="0"/>
                </a:lnTo>
              </a:path>
            </a:pathLst>
          </a:custGeom>
          <a:solidFill>
            <a:srgbClr val="858F1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5" name="Freeform 17"/>
          <p:cNvSpPr>
            <a:spLocks/>
          </p:cNvSpPr>
          <p:nvPr/>
        </p:nvSpPr>
        <p:spPr bwMode="auto">
          <a:xfrm>
            <a:off x="6303963" y="3151188"/>
            <a:ext cx="1376362" cy="1452562"/>
          </a:xfrm>
          <a:custGeom>
            <a:avLst/>
            <a:gdLst>
              <a:gd name="T0" fmla="*/ 831 w 866"/>
              <a:gd name="T1" fmla="*/ 0 h 915"/>
              <a:gd name="T2" fmla="*/ 812 w 866"/>
              <a:gd name="T3" fmla="*/ 3 h 915"/>
              <a:gd name="T4" fmla="*/ 786 w 866"/>
              <a:gd name="T5" fmla="*/ 11 h 915"/>
              <a:gd name="T6" fmla="*/ 759 w 866"/>
              <a:gd name="T7" fmla="*/ 25 h 915"/>
              <a:gd name="T8" fmla="*/ 735 w 866"/>
              <a:gd name="T9" fmla="*/ 48 h 915"/>
              <a:gd name="T10" fmla="*/ 704 w 866"/>
              <a:gd name="T11" fmla="*/ 75 h 915"/>
              <a:gd name="T12" fmla="*/ 669 w 866"/>
              <a:gd name="T13" fmla="*/ 102 h 915"/>
              <a:gd name="T14" fmla="*/ 636 w 866"/>
              <a:gd name="T15" fmla="*/ 124 h 915"/>
              <a:gd name="T16" fmla="*/ 602 w 866"/>
              <a:gd name="T17" fmla="*/ 141 h 915"/>
              <a:gd name="T18" fmla="*/ 552 w 866"/>
              <a:gd name="T19" fmla="*/ 163 h 915"/>
              <a:gd name="T20" fmla="*/ 492 w 866"/>
              <a:gd name="T21" fmla="*/ 194 h 915"/>
              <a:gd name="T22" fmla="*/ 431 w 866"/>
              <a:gd name="T23" fmla="*/ 234 h 915"/>
              <a:gd name="T24" fmla="*/ 373 w 866"/>
              <a:gd name="T25" fmla="*/ 285 h 915"/>
              <a:gd name="T26" fmla="*/ 314 w 866"/>
              <a:gd name="T27" fmla="*/ 344 h 915"/>
              <a:gd name="T28" fmla="*/ 267 w 866"/>
              <a:gd name="T29" fmla="*/ 395 h 915"/>
              <a:gd name="T30" fmla="*/ 242 w 866"/>
              <a:gd name="T31" fmla="*/ 423 h 915"/>
              <a:gd name="T32" fmla="*/ 226 w 866"/>
              <a:gd name="T33" fmla="*/ 433 h 915"/>
              <a:gd name="T34" fmla="*/ 172 w 866"/>
              <a:gd name="T35" fmla="*/ 466 h 915"/>
              <a:gd name="T36" fmla="*/ 105 w 866"/>
              <a:gd name="T37" fmla="*/ 516 h 915"/>
              <a:gd name="T38" fmla="*/ 53 w 866"/>
              <a:gd name="T39" fmla="*/ 572 h 915"/>
              <a:gd name="T40" fmla="*/ 26 w 866"/>
              <a:gd name="T41" fmla="*/ 635 h 915"/>
              <a:gd name="T42" fmla="*/ 5 w 866"/>
              <a:gd name="T43" fmla="*/ 715 h 915"/>
              <a:gd name="T44" fmla="*/ 1 w 866"/>
              <a:gd name="T45" fmla="*/ 797 h 915"/>
              <a:gd name="T46" fmla="*/ 27 w 866"/>
              <a:gd name="T47" fmla="*/ 863 h 915"/>
              <a:gd name="T48" fmla="*/ 81 w 866"/>
              <a:gd name="T49" fmla="*/ 899 h 915"/>
              <a:gd name="T50" fmla="*/ 132 w 866"/>
              <a:gd name="T51" fmla="*/ 913 h 915"/>
              <a:gd name="T52" fmla="*/ 182 w 866"/>
              <a:gd name="T53" fmla="*/ 911 h 915"/>
              <a:gd name="T54" fmla="*/ 234 w 866"/>
              <a:gd name="T55" fmla="*/ 898 h 915"/>
              <a:gd name="T56" fmla="*/ 288 w 866"/>
              <a:gd name="T57" fmla="*/ 876 h 915"/>
              <a:gd name="T58" fmla="*/ 343 w 866"/>
              <a:gd name="T59" fmla="*/ 839 h 915"/>
              <a:gd name="T60" fmla="*/ 394 w 866"/>
              <a:gd name="T61" fmla="*/ 791 h 915"/>
              <a:gd name="T62" fmla="*/ 441 w 866"/>
              <a:gd name="T63" fmla="*/ 732 h 915"/>
              <a:gd name="T64" fmla="*/ 481 w 866"/>
              <a:gd name="T65" fmla="*/ 667 h 915"/>
              <a:gd name="T66" fmla="*/ 511 w 866"/>
              <a:gd name="T67" fmla="*/ 599 h 915"/>
              <a:gd name="T68" fmla="*/ 539 w 866"/>
              <a:gd name="T69" fmla="*/ 531 h 915"/>
              <a:gd name="T70" fmla="*/ 573 w 866"/>
              <a:gd name="T71" fmla="*/ 470 h 915"/>
              <a:gd name="T72" fmla="*/ 613 w 866"/>
              <a:gd name="T73" fmla="*/ 419 h 915"/>
              <a:gd name="T74" fmla="*/ 651 w 866"/>
              <a:gd name="T75" fmla="*/ 380 h 915"/>
              <a:gd name="T76" fmla="*/ 688 w 866"/>
              <a:gd name="T77" fmla="*/ 345 h 915"/>
              <a:gd name="T78" fmla="*/ 721 w 866"/>
              <a:gd name="T79" fmla="*/ 306 h 915"/>
              <a:gd name="T80" fmla="*/ 748 w 866"/>
              <a:gd name="T81" fmla="*/ 260 h 915"/>
              <a:gd name="T82" fmla="*/ 762 w 866"/>
              <a:gd name="T83" fmla="*/ 220 h 915"/>
              <a:gd name="T84" fmla="*/ 775 w 866"/>
              <a:gd name="T85" fmla="*/ 184 h 915"/>
              <a:gd name="T86" fmla="*/ 793 w 866"/>
              <a:gd name="T87" fmla="*/ 150 h 915"/>
              <a:gd name="T88" fmla="*/ 819 w 866"/>
              <a:gd name="T89" fmla="*/ 120 h 915"/>
              <a:gd name="T90" fmla="*/ 842 w 866"/>
              <a:gd name="T91" fmla="*/ 97 h 915"/>
              <a:gd name="T92" fmla="*/ 857 w 866"/>
              <a:gd name="T93" fmla="*/ 78 h 915"/>
              <a:gd name="T94" fmla="*/ 865 w 866"/>
              <a:gd name="T95" fmla="*/ 58 h 915"/>
              <a:gd name="T96" fmla="*/ 856 w 866"/>
              <a:gd name="T97" fmla="*/ 22 h 915"/>
              <a:gd name="T98" fmla="*/ 837 w 866"/>
              <a:gd name="T99" fmla="*/ 1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66" h="915">
                <a:moveTo>
                  <a:pt x="836" y="0"/>
                </a:moveTo>
                <a:lnTo>
                  <a:pt x="835" y="0"/>
                </a:lnTo>
                <a:lnTo>
                  <a:pt x="833" y="0"/>
                </a:lnTo>
                <a:lnTo>
                  <a:pt x="831" y="0"/>
                </a:lnTo>
                <a:lnTo>
                  <a:pt x="827" y="1"/>
                </a:lnTo>
                <a:lnTo>
                  <a:pt x="823" y="1"/>
                </a:lnTo>
                <a:lnTo>
                  <a:pt x="817" y="2"/>
                </a:lnTo>
                <a:lnTo>
                  <a:pt x="812" y="3"/>
                </a:lnTo>
                <a:lnTo>
                  <a:pt x="805" y="4"/>
                </a:lnTo>
                <a:lnTo>
                  <a:pt x="799" y="6"/>
                </a:lnTo>
                <a:lnTo>
                  <a:pt x="792" y="8"/>
                </a:lnTo>
                <a:lnTo>
                  <a:pt x="786" y="11"/>
                </a:lnTo>
                <a:lnTo>
                  <a:pt x="778" y="13"/>
                </a:lnTo>
                <a:lnTo>
                  <a:pt x="772" y="17"/>
                </a:lnTo>
                <a:lnTo>
                  <a:pt x="766" y="21"/>
                </a:lnTo>
                <a:lnTo>
                  <a:pt x="759" y="25"/>
                </a:lnTo>
                <a:lnTo>
                  <a:pt x="754" y="30"/>
                </a:lnTo>
                <a:lnTo>
                  <a:pt x="748" y="36"/>
                </a:lnTo>
                <a:lnTo>
                  <a:pt x="742" y="41"/>
                </a:lnTo>
                <a:lnTo>
                  <a:pt x="735" y="48"/>
                </a:lnTo>
                <a:lnTo>
                  <a:pt x="728" y="55"/>
                </a:lnTo>
                <a:lnTo>
                  <a:pt x="720" y="61"/>
                </a:lnTo>
                <a:lnTo>
                  <a:pt x="712" y="68"/>
                </a:lnTo>
                <a:lnTo>
                  <a:pt x="704" y="75"/>
                </a:lnTo>
                <a:lnTo>
                  <a:pt x="695" y="82"/>
                </a:lnTo>
                <a:lnTo>
                  <a:pt x="686" y="89"/>
                </a:lnTo>
                <a:lnTo>
                  <a:pt x="678" y="96"/>
                </a:lnTo>
                <a:lnTo>
                  <a:pt x="669" y="102"/>
                </a:lnTo>
                <a:lnTo>
                  <a:pt x="661" y="108"/>
                </a:lnTo>
                <a:lnTo>
                  <a:pt x="652" y="114"/>
                </a:lnTo>
                <a:lnTo>
                  <a:pt x="644" y="119"/>
                </a:lnTo>
                <a:lnTo>
                  <a:pt x="636" y="124"/>
                </a:lnTo>
                <a:lnTo>
                  <a:pt x="629" y="128"/>
                </a:lnTo>
                <a:lnTo>
                  <a:pt x="621" y="132"/>
                </a:lnTo>
                <a:lnTo>
                  <a:pt x="612" y="136"/>
                </a:lnTo>
                <a:lnTo>
                  <a:pt x="602" y="141"/>
                </a:lnTo>
                <a:lnTo>
                  <a:pt x="591" y="145"/>
                </a:lnTo>
                <a:lnTo>
                  <a:pt x="579" y="151"/>
                </a:lnTo>
                <a:lnTo>
                  <a:pt x="565" y="157"/>
                </a:lnTo>
                <a:lnTo>
                  <a:pt x="552" y="163"/>
                </a:lnTo>
                <a:lnTo>
                  <a:pt x="537" y="170"/>
                </a:lnTo>
                <a:lnTo>
                  <a:pt x="523" y="178"/>
                </a:lnTo>
                <a:lnTo>
                  <a:pt x="508" y="186"/>
                </a:lnTo>
                <a:lnTo>
                  <a:pt x="492" y="194"/>
                </a:lnTo>
                <a:lnTo>
                  <a:pt x="477" y="203"/>
                </a:lnTo>
                <a:lnTo>
                  <a:pt x="462" y="213"/>
                </a:lnTo>
                <a:lnTo>
                  <a:pt x="446" y="223"/>
                </a:lnTo>
                <a:lnTo>
                  <a:pt x="431" y="234"/>
                </a:lnTo>
                <a:lnTo>
                  <a:pt x="417" y="245"/>
                </a:lnTo>
                <a:lnTo>
                  <a:pt x="403" y="258"/>
                </a:lnTo>
                <a:lnTo>
                  <a:pt x="388" y="271"/>
                </a:lnTo>
                <a:lnTo>
                  <a:pt x="373" y="285"/>
                </a:lnTo>
                <a:lnTo>
                  <a:pt x="358" y="300"/>
                </a:lnTo>
                <a:lnTo>
                  <a:pt x="343" y="315"/>
                </a:lnTo>
                <a:lnTo>
                  <a:pt x="328" y="330"/>
                </a:lnTo>
                <a:lnTo>
                  <a:pt x="314" y="344"/>
                </a:lnTo>
                <a:lnTo>
                  <a:pt x="301" y="358"/>
                </a:lnTo>
                <a:lnTo>
                  <a:pt x="288" y="372"/>
                </a:lnTo>
                <a:lnTo>
                  <a:pt x="277" y="384"/>
                </a:lnTo>
                <a:lnTo>
                  <a:pt x="267" y="395"/>
                </a:lnTo>
                <a:lnTo>
                  <a:pt x="258" y="405"/>
                </a:lnTo>
                <a:lnTo>
                  <a:pt x="251" y="413"/>
                </a:lnTo>
                <a:lnTo>
                  <a:pt x="246" y="419"/>
                </a:lnTo>
                <a:lnTo>
                  <a:pt x="242" y="423"/>
                </a:lnTo>
                <a:lnTo>
                  <a:pt x="241" y="424"/>
                </a:lnTo>
                <a:lnTo>
                  <a:pt x="240" y="425"/>
                </a:lnTo>
                <a:lnTo>
                  <a:pt x="234" y="428"/>
                </a:lnTo>
                <a:lnTo>
                  <a:pt x="226" y="433"/>
                </a:lnTo>
                <a:lnTo>
                  <a:pt x="215" y="439"/>
                </a:lnTo>
                <a:lnTo>
                  <a:pt x="203" y="447"/>
                </a:lnTo>
                <a:lnTo>
                  <a:pt x="188" y="456"/>
                </a:lnTo>
                <a:lnTo>
                  <a:pt x="172" y="466"/>
                </a:lnTo>
                <a:lnTo>
                  <a:pt x="156" y="478"/>
                </a:lnTo>
                <a:lnTo>
                  <a:pt x="139" y="489"/>
                </a:lnTo>
                <a:lnTo>
                  <a:pt x="121" y="502"/>
                </a:lnTo>
                <a:lnTo>
                  <a:pt x="105" y="516"/>
                </a:lnTo>
                <a:lnTo>
                  <a:pt x="90" y="529"/>
                </a:lnTo>
                <a:lnTo>
                  <a:pt x="75" y="544"/>
                </a:lnTo>
                <a:lnTo>
                  <a:pt x="63" y="557"/>
                </a:lnTo>
                <a:lnTo>
                  <a:pt x="53" y="572"/>
                </a:lnTo>
                <a:lnTo>
                  <a:pt x="45" y="585"/>
                </a:lnTo>
                <a:lnTo>
                  <a:pt x="39" y="600"/>
                </a:lnTo>
                <a:lnTo>
                  <a:pt x="32" y="617"/>
                </a:lnTo>
                <a:lnTo>
                  <a:pt x="26" y="635"/>
                </a:lnTo>
                <a:lnTo>
                  <a:pt x="20" y="654"/>
                </a:lnTo>
                <a:lnTo>
                  <a:pt x="14" y="673"/>
                </a:lnTo>
                <a:lnTo>
                  <a:pt x="9" y="694"/>
                </a:lnTo>
                <a:lnTo>
                  <a:pt x="5" y="715"/>
                </a:lnTo>
                <a:lnTo>
                  <a:pt x="2" y="736"/>
                </a:lnTo>
                <a:lnTo>
                  <a:pt x="0" y="757"/>
                </a:lnTo>
                <a:lnTo>
                  <a:pt x="0" y="777"/>
                </a:lnTo>
                <a:lnTo>
                  <a:pt x="1" y="797"/>
                </a:lnTo>
                <a:lnTo>
                  <a:pt x="4" y="816"/>
                </a:lnTo>
                <a:lnTo>
                  <a:pt x="10" y="833"/>
                </a:lnTo>
                <a:lnTo>
                  <a:pt x="17" y="849"/>
                </a:lnTo>
                <a:lnTo>
                  <a:pt x="27" y="863"/>
                </a:lnTo>
                <a:lnTo>
                  <a:pt x="40" y="874"/>
                </a:lnTo>
                <a:lnTo>
                  <a:pt x="54" y="884"/>
                </a:lnTo>
                <a:lnTo>
                  <a:pt x="67" y="892"/>
                </a:lnTo>
                <a:lnTo>
                  <a:pt x="81" y="899"/>
                </a:lnTo>
                <a:lnTo>
                  <a:pt x="94" y="904"/>
                </a:lnTo>
                <a:lnTo>
                  <a:pt x="107" y="909"/>
                </a:lnTo>
                <a:lnTo>
                  <a:pt x="120" y="912"/>
                </a:lnTo>
                <a:lnTo>
                  <a:pt x="132" y="913"/>
                </a:lnTo>
                <a:lnTo>
                  <a:pt x="145" y="914"/>
                </a:lnTo>
                <a:lnTo>
                  <a:pt x="157" y="914"/>
                </a:lnTo>
                <a:lnTo>
                  <a:pt x="169" y="913"/>
                </a:lnTo>
                <a:lnTo>
                  <a:pt x="182" y="911"/>
                </a:lnTo>
                <a:lnTo>
                  <a:pt x="195" y="909"/>
                </a:lnTo>
                <a:lnTo>
                  <a:pt x="208" y="906"/>
                </a:lnTo>
                <a:lnTo>
                  <a:pt x="221" y="902"/>
                </a:lnTo>
                <a:lnTo>
                  <a:pt x="234" y="898"/>
                </a:lnTo>
                <a:lnTo>
                  <a:pt x="248" y="894"/>
                </a:lnTo>
                <a:lnTo>
                  <a:pt x="261" y="889"/>
                </a:lnTo>
                <a:lnTo>
                  <a:pt x="275" y="883"/>
                </a:lnTo>
                <a:lnTo>
                  <a:pt x="288" y="876"/>
                </a:lnTo>
                <a:lnTo>
                  <a:pt x="302" y="868"/>
                </a:lnTo>
                <a:lnTo>
                  <a:pt x="315" y="859"/>
                </a:lnTo>
                <a:lnTo>
                  <a:pt x="329" y="850"/>
                </a:lnTo>
                <a:lnTo>
                  <a:pt x="343" y="839"/>
                </a:lnTo>
                <a:lnTo>
                  <a:pt x="356" y="828"/>
                </a:lnTo>
                <a:lnTo>
                  <a:pt x="369" y="817"/>
                </a:lnTo>
                <a:lnTo>
                  <a:pt x="381" y="804"/>
                </a:lnTo>
                <a:lnTo>
                  <a:pt x="394" y="791"/>
                </a:lnTo>
                <a:lnTo>
                  <a:pt x="407" y="777"/>
                </a:lnTo>
                <a:lnTo>
                  <a:pt x="418" y="763"/>
                </a:lnTo>
                <a:lnTo>
                  <a:pt x="430" y="748"/>
                </a:lnTo>
                <a:lnTo>
                  <a:pt x="441" y="732"/>
                </a:lnTo>
                <a:lnTo>
                  <a:pt x="452" y="717"/>
                </a:lnTo>
                <a:lnTo>
                  <a:pt x="462" y="700"/>
                </a:lnTo>
                <a:lnTo>
                  <a:pt x="472" y="684"/>
                </a:lnTo>
                <a:lnTo>
                  <a:pt x="481" y="667"/>
                </a:lnTo>
                <a:lnTo>
                  <a:pt x="489" y="650"/>
                </a:lnTo>
                <a:lnTo>
                  <a:pt x="496" y="633"/>
                </a:lnTo>
                <a:lnTo>
                  <a:pt x="504" y="616"/>
                </a:lnTo>
                <a:lnTo>
                  <a:pt x="511" y="599"/>
                </a:lnTo>
                <a:lnTo>
                  <a:pt x="518" y="581"/>
                </a:lnTo>
                <a:lnTo>
                  <a:pt x="525" y="564"/>
                </a:lnTo>
                <a:lnTo>
                  <a:pt x="532" y="548"/>
                </a:lnTo>
                <a:lnTo>
                  <a:pt x="539" y="531"/>
                </a:lnTo>
                <a:lnTo>
                  <a:pt x="547" y="515"/>
                </a:lnTo>
                <a:lnTo>
                  <a:pt x="555" y="499"/>
                </a:lnTo>
                <a:lnTo>
                  <a:pt x="564" y="484"/>
                </a:lnTo>
                <a:lnTo>
                  <a:pt x="573" y="470"/>
                </a:lnTo>
                <a:lnTo>
                  <a:pt x="583" y="455"/>
                </a:lnTo>
                <a:lnTo>
                  <a:pt x="593" y="442"/>
                </a:lnTo>
                <a:lnTo>
                  <a:pt x="603" y="430"/>
                </a:lnTo>
                <a:lnTo>
                  <a:pt x="613" y="419"/>
                </a:lnTo>
                <a:lnTo>
                  <a:pt x="623" y="408"/>
                </a:lnTo>
                <a:lnTo>
                  <a:pt x="632" y="398"/>
                </a:lnTo>
                <a:lnTo>
                  <a:pt x="642" y="389"/>
                </a:lnTo>
                <a:lnTo>
                  <a:pt x="651" y="380"/>
                </a:lnTo>
                <a:lnTo>
                  <a:pt x="661" y="371"/>
                </a:lnTo>
                <a:lnTo>
                  <a:pt x="670" y="362"/>
                </a:lnTo>
                <a:lnTo>
                  <a:pt x="679" y="353"/>
                </a:lnTo>
                <a:lnTo>
                  <a:pt x="688" y="345"/>
                </a:lnTo>
                <a:lnTo>
                  <a:pt x="696" y="335"/>
                </a:lnTo>
                <a:lnTo>
                  <a:pt x="705" y="326"/>
                </a:lnTo>
                <a:lnTo>
                  <a:pt x="713" y="316"/>
                </a:lnTo>
                <a:lnTo>
                  <a:pt x="721" y="306"/>
                </a:lnTo>
                <a:lnTo>
                  <a:pt x="729" y="294"/>
                </a:lnTo>
                <a:lnTo>
                  <a:pt x="736" y="282"/>
                </a:lnTo>
                <a:lnTo>
                  <a:pt x="742" y="271"/>
                </a:lnTo>
                <a:lnTo>
                  <a:pt x="748" y="260"/>
                </a:lnTo>
                <a:lnTo>
                  <a:pt x="752" y="250"/>
                </a:lnTo>
                <a:lnTo>
                  <a:pt x="756" y="240"/>
                </a:lnTo>
                <a:lnTo>
                  <a:pt x="759" y="230"/>
                </a:lnTo>
                <a:lnTo>
                  <a:pt x="762" y="220"/>
                </a:lnTo>
                <a:lnTo>
                  <a:pt x="766" y="211"/>
                </a:lnTo>
                <a:lnTo>
                  <a:pt x="768" y="201"/>
                </a:lnTo>
                <a:lnTo>
                  <a:pt x="771" y="192"/>
                </a:lnTo>
                <a:lnTo>
                  <a:pt x="775" y="184"/>
                </a:lnTo>
                <a:lnTo>
                  <a:pt x="778" y="175"/>
                </a:lnTo>
                <a:lnTo>
                  <a:pt x="782" y="166"/>
                </a:lnTo>
                <a:lnTo>
                  <a:pt x="787" y="158"/>
                </a:lnTo>
                <a:lnTo>
                  <a:pt x="793" y="150"/>
                </a:lnTo>
                <a:lnTo>
                  <a:pt x="799" y="141"/>
                </a:lnTo>
                <a:lnTo>
                  <a:pt x="806" y="133"/>
                </a:lnTo>
                <a:lnTo>
                  <a:pt x="813" y="126"/>
                </a:lnTo>
                <a:lnTo>
                  <a:pt x="819" y="120"/>
                </a:lnTo>
                <a:lnTo>
                  <a:pt x="825" y="114"/>
                </a:lnTo>
                <a:lnTo>
                  <a:pt x="831" y="108"/>
                </a:lnTo>
                <a:lnTo>
                  <a:pt x="836" y="103"/>
                </a:lnTo>
                <a:lnTo>
                  <a:pt x="842" y="97"/>
                </a:lnTo>
                <a:lnTo>
                  <a:pt x="846" y="93"/>
                </a:lnTo>
                <a:lnTo>
                  <a:pt x="851" y="88"/>
                </a:lnTo>
                <a:lnTo>
                  <a:pt x="854" y="83"/>
                </a:lnTo>
                <a:lnTo>
                  <a:pt x="857" y="78"/>
                </a:lnTo>
                <a:lnTo>
                  <a:pt x="860" y="74"/>
                </a:lnTo>
                <a:lnTo>
                  <a:pt x="862" y="68"/>
                </a:lnTo>
                <a:lnTo>
                  <a:pt x="864" y="64"/>
                </a:lnTo>
                <a:lnTo>
                  <a:pt x="865" y="58"/>
                </a:lnTo>
                <a:lnTo>
                  <a:pt x="865" y="52"/>
                </a:lnTo>
                <a:lnTo>
                  <a:pt x="864" y="41"/>
                </a:lnTo>
                <a:lnTo>
                  <a:pt x="861" y="31"/>
                </a:lnTo>
                <a:lnTo>
                  <a:pt x="856" y="22"/>
                </a:lnTo>
                <a:lnTo>
                  <a:pt x="851" y="14"/>
                </a:lnTo>
                <a:lnTo>
                  <a:pt x="845" y="8"/>
                </a:lnTo>
                <a:lnTo>
                  <a:pt x="841" y="4"/>
                </a:lnTo>
                <a:lnTo>
                  <a:pt x="837" y="1"/>
                </a:lnTo>
                <a:lnTo>
                  <a:pt x="836" y="0"/>
                </a:lnTo>
              </a:path>
            </a:pathLst>
          </a:custGeom>
          <a:solidFill>
            <a:srgbClr val="919E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6" name="Freeform 18"/>
          <p:cNvSpPr>
            <a:spLocks/>
          </p:cNvSpPr>
          <p:nvPr/>
        </p:nvSpPr>
        <p:spPr bwMode="auto">
          <a:xfrm>
            <a:off x="6337300" y="3160713"/>
            <a:ext cx="1325563" cy="1401762"/>
          </a:xfrm>
          <a:custGeom>
            <a:avLst/>
            <a:gdLst>
              <a:gd name="T0" fmla="*/ 804 w 836"/>
              <a:gd name="T1" fmla="*/ 0 h 883"/>
              <a:gd name="T2" fmla="*/ 786 w 836"/>
              <a:gd name="T3" fmla="*/ 4 h 883"/>
              <a:gd name="T4" fmla="*/ 761 w 836"/>
              <a:gd name="T5" fmla="*/ 12 h 883"/>
              <a:gd name="T6" fmla="*/ 737 w 836"/>
              <a:gd name="T7" fmla="*/ 26 h 883"/>
              <a:gd name="T8" fmla="*/ 713 w 836"/>
              <a:gd name="T9" fmla="*/ 49 h 883"/>
              <a:gd name="T10" fmla="*/ 684 w 836"/>
              <a:gd name="T11" fmla="*/ 76 h 883"/>
              <a:gd name="T12" fmla="*/ 651 w 836"/>
              <a:gd name="T13" fmla="*/ 102 h 883"/>
              <a:gd name="T14" fmla="*/ 621 w 836"/>
              <a:gd name="T15" fmla="*/ 124 h 883"/>
              <a:gd name="T16" fmla="*/ 588 w 836"/>
              <a:gd name="T17" fmla="*/ 139 h 883"/>
              <a:gd name="T18" fmla="*/ 539 w 836"/>
              <a:gd name="T19" fmla="*/ 161 h 883"/>
              <a:gd name="T20" fmla="*/ 482 w 836"/>
              <a:gd name="T21" fmla="*/ 191 h 883"/>
              <a:gd name="T22" fmla="*/ 424 w 836"/>
              <a:gd name="T23" fmla="*/ 229 h 883"/>
              <a:gd name="T24" fmla="*/ 369 w 836"/>
              <a:gd name="T25" fmla="*/ 279 h 883"/>
              <a:gd name="T26" fmla="*/ 314 w 836"/>
              <a:gd name="T27" fmla="*/ 337 h 883"/>
              <a:gd name="T28" fmla="*/ 270 w 836"/>
              <a:gd name="T29" fmla="*/ 386 h 883"/>
              <a:gd name="T30" fmla="*/ 247 w 836"/>
              <a:gd name="T31" fmla="*/ 412 h 883"/>
              <a:gd name="T32" fmla="*/ 230 w 836"/>
              <a:gd name="T33" fmla="*/ 422 h 883"/>
              <a:gd name="T34" fmla="*/ 175 w 836"/>
              <a:gd name="T35" fmla="*/ 456 h 883"/>
              <a:gd name="T36" fmla="*/ 107 w 836"/>
              <a:gd name="T37" fmla="*/ 504 h 883"/>
              <a:gd name="T38" fmla="*/ 53 w 836"/>
              <a:gd name="T39" fmla="*/ 559 h 883"/>
              <a:gd name="T40" fmla="*/ 26 w 836"/>
              <a:gd name="T41" fmla="*/ 620 h 883"/>
              <a:gd name="T42" fmla="*/ 5 w 836"/>
              <a:gd name="T43" fmla="*/ 696 h 883"/>
              <a:gd name="T44" fmla="*/ 1 w 836"/>
              <a:gd name="T45" fmla="*/ 773 h 883"/>
              <a:gd name="T46" fmla="*/ 26 w 836"/>
              <a:gd name="T47" fmla="*/ 834 h 883"/>
              <a:gd name="T48" fmla="*/ 78 w 836"/>
              <a:gd name="T49" fmla="*/ 868 h 883"/>
              <a:gd name="T50" fmla="*/ 128 w 836"/>
              <a:gd name="T51" fmla="*/ 881 h 883"/>
              <a:gd name="T52" fmla="*/ 178 w 836"/>
              <a:gd name="T53" fmla="*/ 877 h 883"/>
              <a:gd name="T54" fmla="*/ 230 w 836"/>
              <a:gd name="T55" fmla="*/ 862 h 883"/>
              <a:gd name="T56" fmla="*/ 282 w 836"/>
              <a:gd name="T57" fmla="*/ 837 h 883"/>
              <a:gd name="T58" fmla="*/ 333 w 836"/>
              <a:gd name="T59" fmla="*/ 797 h 883"/>
              <a:gd name="T60" fmla="*/ 381 w 836"/>
              <a:gd name="T61" fmla="*/ 747 h 883"/>
              <a:gd name="T62" fmla="*/ 425 w 836"/>
              <a:gd name="T63" fmla="*/ 688 h 883"/>
              <a:gd name="T64" fmla="*/ 462 w 836"/>
              <a:gd name="T65" fmla="*/ 627 h 883"/>
              <a:gd name="T66" fmla="*/ 489 w 836"/>
              <a:gd name="T67" fmla="*/ 566 h 883"/>
              <a:gd name="T68" fmla="*/ 513 w 836"/>
              <a:gd name="T69" fmla="*/ 507 h 883"/>
              <a:gd name="T70" fmla="*/ 545 w 836"/>
              <a:gd name="T71" fmla="*/ 450 h 883"/>
              <a:gd name="T72" fmla="*/ 586 w 836"/>
              <a:gd name="T73" fmla="*/ 400 h 883"/>
              <a:gd name="T74" fmla="*/ 626 w 836"/>
              <a:gd name="T75" fmla="*/ 362 h 883"/>
              <a:gd name="T76" fmla="*/ 661 w 836"/>
              <a:gd name="T77" fmla="*/ 328 h 883"/>
              <a:gd name="T78" fmla="*/ 693 w 836"/>
              <a:gd name="T79" fmla="*/ 291 h 883"/>
              <a:gd name="T80" fmla="*/ 719 w 836"/>
              <a:gd name="T81" fmla="*/ 247 h 883"/>
              <a:gd name="T82" fmla="*/ 734 w 836"/>
              <a:gd name="T83" fmla="*/ 208 h 883"/>
              <a:gd name="T84" fmla="*/ 746 w 836"/>
              <a:gd name="T85" fmla="*/ 173 h 883"/>
              <a:gd name="T86" fmla="*/ 764 w 836"/>
              <a:gd name="T87" fmla="*/ 141 h 883"/>
              <a:gd name="T88" fmla="*/ 789 w 836"/>
              <a:gd name="T89" fmla="*/ 112 h 883"/>
              <a:gd name="T90" fmla="*/ 811 w 836"/>
              <a:gd name="T91" fmla="*/ 91 h 883"/>
              <a:gd name="T92" fmla="*/ 827 w 836"/>
              <a:gd name="T93" fmla="*/ 73 h 883"/>
              <a:gd name="T94" fmla="*/ 834 w 836"/>
              <a:gd name="T95" fmla="*/ 53 h 883"/>
              <a:gd name="T96" fmla="*/ 826 w 836"/>
              <a:gd name="T97" fmla="*/ 19 h 883"/>
              <a:gd name="T98" fmla="*/ 809 w 836"/>
              <a:gd name="T99" fmla="*/ 1 h 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36" h="883">
                <a:moveTo>
                  <a:pt x="808" y="0"/>
                </a:moveTo>
                <a:lnTo>
                  <a:pt x="808" y="0"/>
                </a:lnTo>
                <a:lnTo>
                  <a:pt x="806" y="0"/>
                </a:lnTo>
                <a:lnTo>
                  <a:pt x="804" y="0"/>
                </a:lnTo>
                <a:lnTo>
                  <a:pt x="800" y="1"/>
                </a:lnTo>
                <a:lnTo>
                  <a:pt x="796" y="2"/>
                </a:lnTo>
                <a:lnTo>
                  <a:pt x="791" y="3"/>
                </a:lnTo>
                <a:lnTo>
                  <a:pt x="786" y="4"/>
                </a:lnTo>
                <a:lnTo>
                  <a:pt x="780" y="5"/>
                </a:lnTo>
                <a:lnTo>
                  <a:pt x="774" y="7"/>
                </a:lnTo>
                <a:lnTo>
                  <a:pt x="767" y="9"/>
                </a:lnTo>
                <a:lnTo>
                  <a:pt x="761" y="12"/>
                </a:lnTo>
                <a:lnTo>
                  <a:pt x="755" y="15"/>
                </a:lnTo>
                <a:lnTo>
                  <a:pt x="748" y="18"/>
                </a:lnTo>
                <a:lnTo>
                  <a:pt x="742" y="22"/>
                </a:lnTo>
                <a:lnTo>
                  <a:pt x="737" y="26"/>
                </a:lnTo>
                <a:lnTo>
                  <a:pt x="731" y="31"/>
                </a:lnTo>
                <a:lnTo>
                  <a:pt x="726" y="37"/>
                </a:lnTo>
                <a:lnTo>
                  <a:pt x="720" y="43"/>
                </a:lnTo>
                <a:lnTo>
                  <a:pt x="713" y="49"/>
                </a:lnTo>
                <a:lnTo>
                  <a:pt x="706" y="55"/>
                </a:lnTo>
                <a:lnTo>
                  <a:pt x="699" y="62"/>
                </a:lnTo>
                <a:lnTo>
                  <a:pt x="692" y="69"/>
                </a:lnTo>
                <a:lnTo>
                  <a:pt x="684" y="76"/>
                </a:lnTo>
                <a:lnTo>
                  <a:pt x="675" y="83"/>
                </a:lnTo>
                <a:lnTo>
                  <a:pt x="667" y="89"/>
                </a:lnTo>
                <a:lnTo>
                  <a:pt x="659" y="96"/>
                </a:lnTo>
                <a:lnTo>
                  <a:pt x="651" y="102"/>
                </a:lnTo>
                <a:lnTo>
                  <a:pt x="643" y="108"/>
                </a:lnTo>
                <a:lnTo>
                  <a:pt x="636" y="114"/>
                </a:lnTo>
                <a:lnTo>
                  <a:pt x="628" y="119"/>
                </a:lnTo>
                <a:lnTo>
                  <a:pt x="621" y="124"/>
                </a:lnTo>
                <a:lnTo>
                  <a:pt x="614" y="127"/>
                </a:lnTo>
                <a:lnTo>
                  <a:pt x="606" y="131"/>
                </a:lnTo>
                <a:lnTo>
                  <a:pt x="598" y="135"/>
                </a:lnTo>
                <a:lnTo>
                  <a:pt x="588" y="139"/>
                </a:lnTo>
                <a:lnTo>
                  <a:pt x="577" y="144"/>
                </a:lnTo>
                <a:lnTo>
                  <a:pt x="565" y="149"/>
                </a:lnTo>
                <a:lnTo>
                  <a:pt x="553" y="155"/>
                </a:lnTo>
                <a:lnTo>
                  <a:pt x="539" y="161"/>
                </a:lnTo>
                <a:lnTo>
                  <a:pt x="526" y="168"/>
                </a:lnTo>
                <a:lnTo>
                  <a:pt x="511" y="175"/>
                </a:lnTo>
                <a:lnTo>
                  <a:pt x="497" y="182"/>
                </a:lnTo>
                <a:lnTo>
                  <a:pt x="482" y="191"/>
                </a:lnTo>
                <a:lnTo>
                  <a:pt x="468" y="199"/>
                </a:lnTo>
                <a:lnTo>
                  <a:pt x="453" y="209"/>
                </a:lnTo>
                <a:lnTo>
                  <a:pt x="438" y="219"/>
                </a:lnTo>
                <a:lnTo>
                  <a:pt x="424" y="229"/>
                </a:lnTo>
                <a:lnTo>
                  <a:pt x="410" y="241"/>
                </a:lnTo>
                <a:lnTo>
                  <a:pt x="397" y="253"/>
                </a:lnTo>
                <a:lnTo>
                  <a:pt x="383" y="265"/>
                </a:lnTo>
                <a:lnTo>
                  <a:pt x="369" y="279"/>
                </a:lnTo>
                <a:lnTo>
                  <a:pt x="354" y="293"/>
                </a:lnTo>
                <a:lnTo>
                  <a:pt x="341" y="308"/>
                </a:lnTo>
                <a:lnTo>
                  <a:pt x="327" y="322"/>
                </a:lnTo>
                <a:lnTo>
                  <a:pt x="314" y="337"/>
                </a:lnTo>
                <a:lnTo>
                  <a:pt x="301" y="350"/>
                </a:lnTo>
                <a:lnTo>
                  <a:pt x="290" y="363"/>
                </a:lnTo>
                <a:lnTo>
                  <a:pt x="279" y="375"/>
                </a:lnTo>
                <a:lnTo>
                  <a:pt x="270" y="386"/>
                </a:lnTo>
                <a:lnTo>
                  <a:pt x="262" y="395"/>
                </a:lnTo>
                <a:lnTo>
                  <a:pt x="255" y="403"/>
                </a:lnTo>
                <a:lnTo>
                  <a:pt x="250" y="409"/>
                </a:lnTo>
                <a:lnTo>
                  <a:pt x="247" y="412"/>
                </a:lnTo>
                <a:lnTo>
                  <a:pt x="246" y="414"/>
                </a:lnTo>
                <a:lnTo>
                  <a:pt x="244" y="415"/>
                </a:lnTo>
                <a:lnTo>
                  <a:pt x="239" y="418"/>
                </a:lnTo>
                <a:lnTo>
                  <a:pt x="230" y="422"/>
                </a:lnTo>
                <a:lnTo>
                  <a:pt x="220" y="428"/>
                </a:lnTo>
                <a:lnTo>
                  <a:pt x="206" y="437"/>
                </a:lnTo>
                <a:lnTo>
                  <a:pt x="192" y="445"/>
                </a:lnTo>
                <a:lnTo>
                  <a:pt x="175" y="456"/>
                </a:lnTo>
                <a:lnTo>
                  <a:pt x="158" y="466"/>
                </a:lnTo>
                <a:lnTo>
                  <a:pt x="141" y="479"/>
                </a:lnTo>
                <a:lnTo>
                  <a:pt x="123" y="491"/>
                </a:lnTo>
                <a:lnTo>
                  <a:pt x="107" y="504"/>
                </a:lnTo>
                <a:lnTo>
                  <a:pt x="91" y="518"/>
                </a:lnTo>
                <a:lnTo>
                  <a:pt x="76" y="532"/>
                </a:lnTo>
                <a:lnTo>
                  <a:pt x="64" y="546"/>
                </a:lnTo>
                <a:lnTo>
                  <a:pt x="53" y="559"/>
                </a:lnTo>
                <a:lnTo>
                  <a:pt x="45" y="573"/>
                </a:lnTo>
                <a:lnTo>
                  <a:pt x="38" y="587"/>
                </a:lnTo>
                <a:lnTo>
                  <a:pt x="32" y="603"/>
                </a:lnTo>
                <a:lnTo>
                  <a:pt x="26" y="620"/>
                </a:lnTo>
                <a:lnTo>
                  <a:pt x="20" y="638"/>
                </a:lnTo>
                <a:lnTo>
                  <a:pt x="14" y="657"/>
                </a:lnTo>
                <a:lnTo>
                  <a:pt x="9" y="676"/>
                </a:lnTo>
                <a:lnTo>
                  <a:pt x="5" y="696"/>
                </a:lnTo>
                <a:lnTo>
                  <a:pt x="2" y="716"/>
                </a:lnTo>
                <a:lnTo>
                  <a:pt x="0" y="735"/>
                </a:lnTo>
                <a:lnTo>
                  <a:pt x="0" y="755"/>
                </a:lnTo>
                <a:lnTo>
                  <a:pt x="1" y="773"/>
                </a:lnTo>
                <a:lnTo>
                  <a:pt x="5" y="790"/>
                </a:lnTo>
                <a:lnTo>
                  <a:pt x="9" y="806"/>
                </a:lnTo>
                <a:lnTo>
                  <a:pt x="17" y="821"/>
                </a:lnTo>
                <a:lnTo>
                  <a:pt x="26" y="834"/>
                </a:lnTo>
                <a:lnTo>
                  <a:pt x="38" y="845"/>
                </a:lnTo>
                <a:lnTo>
                  <a:pt x="52" y="854"/>
                </a:lnTo>
                <a:lnTo>
                  <a:pt x="65" y="862"/>
                </a:lnTo>
                <a:lnTo>
                  <a:pt x="78" y="868"/>
                </a:lnTo>
                <a:lnTo>
                  <a:pt x="91" y="873"/>
                </a:lnTo>
                <a:lnTo>
                  <a:pt x="103" y="877"/>
                </a:lnTo>
                <a:lnTo>
                  <a:pt x="116" y="880"/>
                </a:lnTo>
                <a:lnTo>
                  <a:pt x="128" y="881"/>
                </a:lnTo>
                <a:lnTo>
                  <a:pt x="141" y="882"/>
                </a:lnTo>
                <a:lnTo>
                  <a:pt x="153" y="881"/>
                </a:lnTo>
                <a:lnTo>
                  <a:pt x="165" y="880"/>
                </a:lnTo>
                <a:lnTo>
                  <a:pt x="178" y="877"/>
                </a:lnTo>
                <a:lnTo>
                  <a:pt x="191" y="875"/>
                </a:lnTo>
                <a:lnTo>
                  <a:pt x="203" y="871"/>
                </a:lnTo>
                <a:lnTo>
                  <a:pt x="216" y="867"/>
                </a:lnTo>
                <a:lnTo>
                  <a:pt x="230" y="862"/>
                </a:lnTo>
                <a:lnTo>
                  <a:pt x="243" y="857"/>
                </a:lnTo>
                <a:lnTo>
                  <a:pt x="256" y="851"/>
                </a:lnTo>
                <a:lnTo>
                  <a:pt x="269" y="845"/>
                </a:lnTo>
                <a:lnTo>
                  <a:pt x="282" y="837"/>
                </a:lnTo>
                <a:lnTo>
                  <a:pt x="295" y="828"/>
                </a:lnTo>
                <a:lnTo>
                  <a:pt x="308" y="819"/>
                </a:lnTo>
                <a:lnTo>
                  <a:pt x="321" y="808"/>
                </a:lnTo>
                <a:lnTo>
                  <a:pt x="333" y="797"/>
                </a:lnTo>
                <a:lnTo>
                  <a:pt x="346" y="785"/>
                </a:lnTo>
                <a:lnTo>
                  <a:pt x="358" y="773"/>
                </a:lnTo>
                <a:lnTo>
                  <a:pt x="370" y="760"/>
                </a:lnTo>
                <a:lnTo>
                  <a:pt x="381" y="747"/>
                </a:lnTo>
                <a:lnTo>
                  <a:pt x="393" y="732"/>
                </a:lnTo>
                <a:lnTo>
                  <a:pt x="404" y="718"/>
                </a:lnTo>
                <a:lnTo>
                  <a:pt x="415" y="703"/>
                </a:lnTo>
                <a:lnTo>
                  <a:pt x="425" y="688"/>
                </a:lnTo>
                <a:lnTo>
                  <a:pt x="436" y="673"/>
                </a:lnTo>
                <a:lnTo>
                  <a:pt x="445" y="657"/>
                </a:lnTo>
                <a:lnTo>
                  <a:pt x="454" y="642"/>
                </a:lnTo>
                <a:lnTo>
                  <a:pt x="462" y="627"/>
                </a:lnTo>
                <a:lnTo>
                  <a:pt x="469" y="611"/>
                </a:lnTo>
                <a:lnTo>
                  <a:pt x="476" y="596"/>
                </a:lnTo>
                <a:lnTo>
                  <a:pt x="482" y="581"/>
                </a:lnTo>
                <a:lnTo>
                  <a:pt x="489" y="566"/>
                </a:lnTo>
                <a:lnTo>
                  <a:pt x="494" y="551"/>
                </a:lnTo>
                <a:lnTo>
                  <a:pt x="500" y="536"/>
                </a:lnTo>
                <a:lnTo>
                  <a:pt x="507" y="521"/>
                </a:lnTo>
                <a:lnTo>
                  <a:pt x="513" y="507"/>
                </a:lnTo>
                <a:lnTo>
                  <a:pt x="520" y="492"/>
                </a:lnTo>
                <a:lnTo>
                  <a:pt x="527" y="478"/>
                </a:lnTo>
                <a:lnTo>
                  <a:pt x="536" y="464"/>
                </a:lnTo>
                <a:lnTo>
                  <a:pt x="545" y="450"/>
                </a:lnTo>
                <a:lnTo>
                  <a:pt x="555" y="436"/>
                </a:lnTo>
                <a:lnTo>
                  <a:pt x="565" y="423"/>
                </a:lnTo>
                <a:lnTo>
                  <a:pt x="576" y="411"/>
                </a:lnTo>
                <a:lnTo>
                  <a:pt x="586" y="400"/>
                </a:lnTo>
                <a:lnTo>
                  <a:pt x="596" y="390"/>
                </a:lnTo>
                <a:lnTo>
                  <a:pt x="606" y="380"/>
                </a:lnTo>
                <a:lnTo>
                  <a:pt x="616" y="371"/>
                </a:lnTo>
                <a:lnTo>
                  <a:pt x="626" y="362"/>
                </a:lnTo>
                <a:lnTo>
                  <a:pt x="635" y="353"/>
                </a:lnTo>
                <a:lnTo>
                  <a:pt x="644" y="345"/>
                </a:lnTo>
                <a:lnTo>
                  <a:pt x="653" y="337"/>
                </a:lnTo>
                <a:lnTo>
                  <a:pt x="661" y="328"/>
                </a:lnTo>
                <a:lnTo>
                  <a:pt x="670" y="319"/>
                </a:lnTo>
                <a:lnTo>
                  <a:pt x="678" y="310"/>
                </a:lnTo>
                <a:lnTo>
                  <a:pt x="686" y="300"/>
                </a:lnTo>
                <a:lnTo>
                  <a:pt x="693" y="291"/>
                </a:lnTo>
                <a:lnTo>
                  <a:pt x="701" y="280"/>
                </a:lnTo>
                <a:lnTo>
                  <a:pt x="708" y="269"/>
                </a:lnTo>
                <a:lnTo>
                  <a:pt x="714" y="258"/>
                </a:lnTo>
                <a:lnTo>
                  <a:pt x="719" y="247"/>
                </a:lnTo>
                <a:lnTo>
                  <a:pt x="723" y="237"/>
                </a:lnTo>
                <a:lnTo>
                  <a:pt x="727" y="227"/>
                </a:lnTo>
                <a:lnTo>
                  <a:pt x="730" y="218"/>
                </a:lnTo>
                <a:lnTo>
                  <a:pt x="734" y="208"/>
                </a:lnTo>
                <a:lnTo>
                  <a:pt x="737" y="199"/>
                </a:lnTo>
                <a:lnTo>
                  <a:pt x="739" y="190"/>
                </a:lnTo>
                <a:lnTo>
                  <a:pt x="743" y="182"/>
                </a:lnTo>
                <a:lnTo>
                  <a:pt x="746" y="173"/>
                </a:lnTo>
                <a:lnTo>
                  <a:pt x="749" y="165"/>
                </a:lnTo>
                <a:lnTo>
                  <a:pt x="754" y="157"/>
                </a:lnTo>
                <a:lnTo>
                  <a:pt x="758" y="149"/>
                </a:lnTo>
                <a:lnTo>
                  <a:pt x="764" y="141"/>
                </a:lnTo>
                <a:lnTo>
                  <a:pt x="770" y="133"/>
                </a:lnTo>
                <a:lnTo>
                  <a:pt x="776" y="125"/>
                </a:lnTo>
                <a:lnTo>
                  <a:pt x="783" y="118"/>
                </a:lnTo>
                <a:lnTo>
                  <a:pt x="789" y="112"/>
                </a:lnTo>
                <a:lnTo>
                  <a:pt x="795" y="106"/>
                </a:lnTo>
                <a:lnTo>
                  <a:pt x="801" y="101"/>
                </a:lnTo>
                <a:lnTo>
                  <a:pt x="806" y="96"/>
                </a:lnTo>
                <a:lnTo>
                  <a:pt x="811" y="91"/>
                </a:lnTo>
                <a:lnTo>
                  <a:pt x="816" y="86"/>
                </a:lnTo>
                <a:lnTo>
                  <a:pt x="820" y="81"/>
                </a:lnTo>
                <a:lnTo>
                  <a:pt x="824" y="77"/>
                </a:lnTo>
                <a:lnTo>
                  <a:pt x="827" y="73"/>
                </a:lnTo>
                <a:lnTo>
                  <a:pt x="830" y="68"/>
                </a:lnTo>
                <a:lnTo>
                  <a:pt x="832" y="63"/>
                </a:lnTo>
                <a:lnTo>
                  <a:pt x="833" y="59"/>
                </a:lnTo>
                <a:lnTo>
                  <a:pt x="834" y="53"/>
                </a:lnTo>
                <a:lnTo>
                  <a:pt x="835" y="48"/>
                </a:lnTo>
                <a:lnTo>
                  <a:pt x="834" y="37"/>
                </a:lnTo>
                <a:lnTo>
                  <a:pt x="831" y="27"/>
                </a:lnTo>
                <a:lnTo>
                  <a:pt x="826" y="19"/>
                </a:lnTo>
                <a:lnTo>
                  <a:pt x="822" y="12"/>
                </a:lnTo>
                <a:lnTo>
                  <a:pt x="817" y="7"/>
                </a:lnTo>
                <a:lnTo>
                  <a:pt x="813" y="3"/>
                </a:lnTo>
                <a:lnTo>
                  <a:pt x="809" y="1"/>
                </a:lnTo>
                <a:lnTo>
                  <a:pt x="808" y="0"/>
                </a:lnTo>
              </a:path>
            </a:pathLst>
          </a:custGeom>
          <a:solidFill>
            <a:srgbClr val="9EAD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7" name="Freeform 19"/>
          <p:cNvSpPr>
            <a:spLocks/>
          </p:cNvSpPr>
          <p:nvPr/>
        </p:nvSpPr>
        <p:spPr bwMode="auto">
          <a:xfrm>
            <a:off x="6369050" y="3171825"/>
            <a:ext cx="1276350" cy="1346200"/>
          </a:xfrm>
          <a:custGeom>
            <a:avLst/>
            <a:gdLst>
              <a:gd name="T0" fmla="*/ 764 w 804"/>
              <a:gd name="T1" fmla="*/ 3 h 848"/>
              <a:gd name="T2" fmla="*/ 718 w 804"/>
              <a:gd name="T3" fmla="*/ 23 h 848"/>
              <a:gd name="T4" fmla="*/ 691 w 804"/>
              <a:gd name="T5" fmla="*/ 49 h 848"/>
              <a:gd name="T6" fmla="*/ 663 w 804"/>
              <a:gd name="T7" fmla="*/ 75 h 848"/>
              <a:gd name="T8" fmla="*/ 633 w 804"/>
              <a:gd name="T9" fmla="*/ 101 h 848"/>
              <a:gd name="T10" fmla="*/ 604 w 804"/>
              <a:gd name="T11" fmla="*/ 122 h 848"/>
              <a:gd name="T12" fmla="*/ 573 w 804"/>
              <a:gd name="T13" fmla="*/ 138 h 848"/>
              <a:gd name="T14" fmla="*/ 527 w 804"/>
              <a:gd name="T15" fmla="*/ 159 h 848"/>
              <a:gd name="T16" fmla="*/ 472 w 804"/>
              <a:gd name="T17" fmla="*/ 187 h 848"/>
              <a:gd name="T18" fmla="*/ 417 w 804"/>
              <a:gd name="T19" fmla="*/ 224 h 848"/>
              <a:gd name="T20" fmla="*/ 364 w 804"/>
              <a:gd name="T21" fmla="*/ 272 h 848"/>
              <a:gd name="T22" fmla="*/ 312 w 804"/>
              <a:gd name="T23" fmla="*/ 327 h 848"/>
              <a:gd name="T24" fmla="*/ 271 w 804"/>
              <a:gd name="T25" fmla="*/ 375 h 848"/>
              <a:gd name="T26" fmla="*/ 250 w 804"/>
              <a:gd name="T27" fmla="*/ 400 h 848"/>
              <a:gd name="T28" fmla="*/ 233 w 804"/>
              <a:gd name="T29" fmla="*/ 410 h 848"/>
              <a:gd name="T30" fmla="*/ 177 w 804"/>
              <a:gd name="T31" fmla="*/ 443 h 848"/>
              <a:gd name="T32" fmla="*/ 107 w 804"/>
              <a:gd name="T33" fmla="*/ 492 h 848"/>
              <a:gd name="T34" fmla="*/ 52 w 804"/>
              <a:gd name="T35" fmla="*/ 546 h 848"/>
              <a:gd name="T36" fmla="*/ 24 w 804"/>
              <a:gd name="T37" fmla="*/ 605 h 848"/>
              <a:gd name="T38" fmla="*/ 4 w 804"/>
              <a:gd name="T39" fmla="*/ 677 h 848"/>
              <a:gd name="T40" fmla="*/ 1 w 804"/>
              <a:gd name="T41" fmla="*/ 748 h 848"/>
              <a:gd name="T42" fmla="*/ 25 w 804"/>
              <a:gd name="T43" fmla="*/ 804 h 848"/>
              <a:gd name="T44" fmla="*/ 75 w 804"/>
              <a:gd name="T45" fmla="*/ 836 h 848"/>
              <a:gd name="T46" fmla="*/ 124 w 804"/>
              <a:gd name="T47" fmla="*/ 847 h 848"/>
              <a:gd name="T48" fmla="*/ 173 w 804"/>
              <a:gd name="T49" fmla="*/ 842 h 848"/>
              <a:gd name="T50" fmla="*/ 224 w 804"/>
              <a:gd name="T51" fmla="*/ 824 h 848"/>
              <a:gd name="T52" fmla="*/ 275 w 804"/>
              <a:gd name="T53" fmla="*/ 797 h 848"/>
              <a:gd name="T54" fmla="*/ 323 w 804"/>
              <a:gd name="T55" fmla="*/ 753 h 848"/>
              <a:gd name="T56" fmla="*/ 367 w 804"/>
              <a:gd name="T57" fmla="*/ 700 h 848"/>
              <a:gd name="T58" fmla="*/ 409 w 804"/>
              <a:gd name="T59" fmla="*/ 642 h 848"/>
              <a:gd name="T60" fmla="*/ 442 w 804"/>
              <a:gd name="T61" fmla="*/ 585 h 848"/>
              <a:gd name="T62" fmla="*/ 465 w 804"/>
              <a:gd name="T63" fmla="*/ 532 h 848"/>
              <a:gd name="T64" fmla="*/ 486 w 804"/>
              <a:gd name="T65" fmla="*/ 481 h 848"/>
              <a:gd name="T66" fmla="*/ 516 w 804"/>
              <a:gd name="T67" fmla="*/ 429 h 848"/>
              <a:gd name="T68" fmla="*/ 559 w 804"/>
              <a:gd name="T69" fmla="*/ 380 h 848"/>
              <a:gd name="T70" fmla="*/ 598 w 804"/>
              <a:gd name="T71" fmla="*/ 343 h 848"/>
              <a:gd name="T72" fmla="*/ 634 w 804"/>
              <a:gd name="T73" fmla="*/ 311 h 848"/>
              <a:gd name="T74" fmla="*/ 665 w 804"/>
              <a:gd name="T75" fmla="*/ 275 h 848"/>
              <a:gd name="T76" fmla="*/ 690 w 804"/>
              <a:gd name="T77" fmla="*/ 234 h 848"/>
              <a:gd name="T78" fmla="*/ 705 w 804"/>
              <a:gd name="T79" fmla="*/ 196 h 848"/>
              <a:gd name="T80" fmla="*/ 717 w 804"/>
              <a:gd name="T81" fmla="*/ 163 h 848"/>
              <a:gd name="T82" fmla="*/ 734 w 804"/>
              <a:gd name="T83" fmla="*/ 131 h 848"/>
              <a:gd name="T84" fmla="*/ 759 w 804"/>
              <a:gd name="T85" fmla="*/ 103 h 848"/>
              <a:gd name="T86" fmla="*/ 780 w 804"/>
              <a:gd name="T87" fmla="*/ 83 h 848"/>
              <a:gd name="T88" fmla="*/ 796 w 804"/>
              <a:gd name="T89" fmla="*/ 66 h 848"/>
              <a:gd name="T90" fmla="*/ 803 w 804"/>
              <a:gd name="T91" fmla="*/ 48 h 848"/>
              <a:gd name="T92" fmla="*/ 796 w 804"/>
              <a:gd name="T93" fmla="*/ 16 h 848"/>
              <a:gd name="T94" fmla="*/ 781 w 804"/>
              <a:gd name="T95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04" h="848">
                <a:moveTo>
                  <a:pt x="780" y="0"/>
                </a:moveTo>
                <a:lnTo>
                  <a:pt x="778" y="0"/>
                </a:lnTo>
                <a:lnTo>
                  <a:pt x="772" y="1"/>
                </a:lnTo>
                <a:lnTo>
                  <a:pt x="764" y="3"/>
                </a:lnTo>
                <a:lnTo>
                  <a:pt x="754" y="6"/>
                </a:lnTo>
                <a:lnTo>
                  <a:pt x="742" y="10"/>
                </a:lnTo>
                <a:lnTo>
                  <a:pt x="730" y="16"/>
                </a:lnTo>
                <a:lnTo>
                  <a:pt x="718" y="23"/>
                </a:lnTo>
                <a:lnTo>
                  <a:pt x="708" y="32"/>
                </a:lnTo>
                <a:lnTo>
                  <a:pt x="703" y="37"/>
                </a:lnTo>
                <a:lnTo>
                  <a:pt x="697" y="43"/>
                </a:lnTo>
                <a:lnTo>
                  <a:pt x="691" y="49"/>
                </a:lnTo>
                <a:lnTo>
                  <a:pt x="685" y="55"/>
                </a:lnTo>
                <a:lnTo>
                  <a:pt x="678" y="62"/>
                </a:lnTo>
                <a:lnTo>
                  <a:pt x="671" y="68"/>
                </a:lnTo>
                <a:lnTo>
                  <a:pt x="663" y="75"/>
                </a:lnTo>
                <a:lnTo>
                  <a:pt x="656" y="82"/>
                </a:lnTo>
                <a:lnTo>
                  <a:pt x="648" y="89"/>
                </a:lnTo>
                <a:lnTo>
                  <a:pt x="641" y="95"/>
                </a:lnTo>
                <a:lnTo>
                  <a:pt x="633" y="101"/>
                </a:lnTo>
                <a:lnTo>
                  <a:pt x="626" y="107"/>
                </a:lnTo>
                <a:lnTo>
                  <a:pt x="618" y="113"/>
                </a:lnTo>
                <a:lnTo>
                  <a:pt x="611" y="118"/>
                </a:lnTo>
                <a:lnTo>
                  <a:pt x="604" y="122"/>
                </a:lnTo>
                <a:lnTo>
                  <a:pt x="598" y="126"/>
                </a:lnTo>
                <a:lnTo>
                  <a:pt x="590" y="130"/>
                </a:lnTo>
                <a:lnTo>
                  <a:pt x="582" y="134"/>
                </a:lnTo>
                <a:lnTo>
                  <a:pt x="573" y="138"/>
                </a:lnTo>
                <a:lnTo>
                  <a:pt x="562" y="143"/>
                </a:lnTo>
                <a:lnTo>
                  <a:pt x="552" y="147"/>
                </a:lnTo>
                <a:lnTo>
                  <a:pt x="539" y="153"/>
                </a:lnTo>
                <a:lnTo>
                  <a:pt x="527" y="159"/>
                </a:lnTo>
                <a:lnTo>
                  <a:pt x="514" y="165"/>
                </a:lnTo>
                <a:lnTo>
                  <a:pt x="500" y="172"/>
                </a:lnTo>
                <a:lnTo>
                  <a:pt x="486" y="179"/>
                </a:lnTo>
                <a:lnTo>
                  <a:pt x="472" y="187"/>
                </a:lnTo>
                <a:lnTo>
                  <a:pt x="458" y="195"/>
                </a:lnTo>
                <a:lnTo>
                  <a:pt x="444" y="204"/>
                </a:lnTo>
                <a:lnTo>
                  <a:pt x="430" y="213"/>
                </a:lnTo>
                <a:lnTo>
                  <a:pt x="417" y="224"/>
                </a:lnTo>
                <a:lnTo>
                  <a:pt x="404" y="234"/>
                </a:lnTo>
                <a:lnTo>
                  <a:pt x="390" y="246"/>
                </a:lnTo>
                <a:lnTo>
                  <a:pt x="377" y="258"/>
                </a:lnTo>
                <a:lnTo>
                  <a:pt x="364" y="272"/>
                </a:lnTo>
                <a:lnTo>
                  <a:pt x="350" y="285"/>
                </a:lnTo>
                <a:lnTo>
                  <a:pt x="337" y="299"/>
                </a:lnTo>
                <a:lnTo>
                  <a:pt x="324" y="313"/>
                </a:lnTo>
                <a:lnTo>
                  <a:pt x="312" y="327"/>
                </a:lnTo>
                <a:lnTo>
                  <a:pt x="301" y="340"/>
                </a:lnTo>
                <a:lnTo>
                  <a:pt x="290" y="353"/>
                </a:lnTo>
                <a:lnTo>
                  <a:pt x="280" y="364"/>
                </a:lnTo>
                <a:lnTo>
                  <a:pt x="271" y="375"/>
                </a:lnTo>
                <a:lnTo>
                  <a:pt x="264" y="384"/>
                </a:lnTo>
                <a:lnTo>
                  <a:pt x="258" y="391"/>
                </a:lnTo>
                <a:lnTo>
                  <a:pt x="253" y="397"/>
                </a:lnTo>
                <a:lnTo>
                  <a:pt x="250" y="400"/>
                </a:lnTo>
                <a:lnTo>
                  <a:pt x="249" y="402"/>
                </a:lnTo>
                <a:lnTo>
                  <a:pt x="247" y="403"/>
                </a:lnTo>
                <a:lnTo>
                  <a:pt x="242" y="405"/>
                </a:lnTo>
                <a:lnTo>
                  <a:pt x="233" y="410"/>
                </a:lnTo>
                <a:lnTo>
                  <a:pt x="222" y="416"/>
                </a:lnTo>
                <a:lnTo>
                  <a:pt x="209" y="424"/>
                </a:lnTo>
                <a:lnTo>
                  <a:pt x="194" y="433"/>
                </a:lnTo>
                <a:lnTo>
                  <a:pt x="177" y="443"/>
                </a:lnTo>
                <a:lnTo>
                  <a:pt x="160" y="454"/>
                </a:lnTo>
                <a:lnTo>
                  <a:pt x="142" y="466"/>
                </a:lnTo>
                <a:lnTo>
                  <a:pt x="125" y="479"/>
                </a:lnTo>
                <a:lnTo>
                  <a:pt x="107" y="492"/>
                </a:lnTo>
                <a:lnTo>
                  <a:pt x="91" y="505"/>
                </a:lnTo>
                <a:lnTo>
                  <a:pt x="76" y="519"/>
                </a:lnTo>
                <a:lnTo>
                  <a:pt x="63" y="532"/>
                </a:lnTo>
                <a:lnTo>
                  <a:pt x="52" y="546"/>
                </a:lnTo>
                <a:lnTo>
                  <a:pt x="44" y="559"/>
                </a:lnTo>
                <a:lnTo>
                  <a:pt x="37" y="573"/>
                </a:lnTo>
                <a:lnTo>
                  <a:pt x="31" y="589"/>
                </a:lnTo>
                <a:lnTo>
                  <a:pt x="24" y="605"/>
                </a:lnTo>
                <a:lnTo>
                  <a:pt x="18" y="622"/>
                </a:lnTo>
                <a:lnTo>
                  <a:pt x="13" y="640"/>
                </a:lnTo>
                <a:lnTo>
                  <a:pt x="8" y="658"/>
                </a:lnTo>
                <a:lnTo>
                  <a:pt x="4" y="677"/>
                </a:lnTo>
                <a:lnTo>
                  <a:pt x="1" y="695"/>
                </a:lnTo>
                <a:lnTo>
                  <a:pt x="0" y="713"/>
                </a:lnTo>
                <a:lnTo>
                  <a:pt x="0" y="731"/>
                </a:lnTo>
                <a:lnTo>
                  <a:pt x="1" y="748"/>
                </a:lnTo>
                <a:lnTo>
                  <a:pt x="4" y="764"/>
                </a:lnTo>
                <a:lnTo>
                  <a:pt x="9" y="778"/>
                </a:lnTo>
                <a:lnTo>
                  <a:pt x="16" y="792"/>
                </a:lnTo>
                <a:lnTo>
                  <a:pt x="25" y="804"/>
                </a:lnTo>
                <a:lnTo>
                  <a:pt x="37" y="815"/>
                </a:lnTo>
                <a:lnTo>
                  <a:pt x="50" y="823"/>
                </a:lnTo>
                <a:lnTo>
                  <a:pt x="62" y="830"/>
                </a:lnTo>
                <a:lnTo>
                  <a:pt x="75" y="836"/>
                </a:lnTo>
                <a:lnTo>
                  <a:pt x="87" y="841"/>
                </a:lnTo>
                <a:lnTo>
                  <a:pt x="99" y="844"/>
                </a:lnTo>
                <a:lnTo>
                  <a:pt x="112" y="846"/>
                </a:lnTo>
                <a:lnTo>
                  <a:pt x="124" y="847"/>
                </a:lnTo>
                <a:lnTo>
                  <a:pt x="136" y="847"/>
                </a:lnTo>
                <a:lnTo>
                  <a:pt x="149" y="846"/>
                </a:lnTo>
                <a:lnTo>
                  <a:pt x="161" y="844"/>
                </a:lnTo>
                <a:lnTo>
                  <a:pt x="173" y="842"/>
                </a:lnTo>
                <a:lnTo>
                  <a:pt x="186" y="838"/>
                </a:lnTo>
                <a:lnTo>
                  <a:pt x="199" y="834"/>
                </a:lnTo>
                <a:lnTo>
                  <a:pt x="211" y="830"/>
                </a:lnTo>
                <a:lnTo>
                  <a:pt x="224" y="824"/>
                </a:lnTo>
                <a:lnTo>
                  <a:pt x="237" y="819"/>
                </a:lnTo>
                <a:lnTo>
                  <a:pt x="250" y="813"/>
                </a:lnTo>
                <a:lnTo>
                  <a:pt x="263" y="805"/>
                </a:lnTo>
                <a:lnTo>
                  <a:pt x="275" y="797"/>
                </a:lnTo>
                <a:lnTo>
                  <a:pt x="288" y="787"/>
                </a:lnTo>
                <a:lnTo>
                  <a:pt x="300" y="777"/>
                </a:lnTo>
                <a:lnTo>
                  <a:pt x="311" y="765"/>
                </a:lnTo>
                <a:lnTo>
                  <a:pt x="323" y="753"/>
                </a:lnTo>
                <a:lnTo>
                  <a:pt x="335" y="741"/>
                </a:lnTo>
                <a:lnTo>
                  <a:pt x="346" y="728"/>
                </a:lnTo>
                <a:lnTo>
                  <a:pt x="357" y="714"/>
                </a:lnTo>
                <a:lnTo>
                  <a:pt x="367" y="700"/>
                </a:lnTo>
                <a:lnTo>
                  <a:pt x="378" y="686"/>
                </a:lnTo>
                <a:lnTo>
                  <a:pt x="388" y="671"/>
                </a:lnTo>
                <a:lnTo>
                  <a:pt x="399" y="657"/>
                </a:lnTo>
                <a:lnTo>
                  <a:pt x="409" y="642"/>
                </a:lnTo>
                <a:lnTo>
                  <a:pt x="418" y="627"/>
                </a:lnTo>
                <a:lnTo>
                  <a:pt x="427" y="613"/>
                </a:lnTo>
                <a:lnTo>
                  <a:pt x="435" y="598"/>
                </a:lnTo>
                <a:lnTo>
                  <a:pt x="442" y="585"/>
                </a:lnTo>
                <a:lnTo>
                  <a:pt x="449" y="571"/>
                </a:lnTo>
                <a:lnTo>
                  <a:pt x="454" y="558"/>
                </a:lnTo>
                <a:lnTo>
                  <a:pt x="459" y="545"/>
                </a:lnTo>
                <a:lnTo>
                  <a:pt x="465" y="532"/>
                </a:lnTo>
                <a:lnTo>
                  <a:pt x="470" y="519"/>
                </a:lnTo>
                <a:lnTo>
                  <a:pt x="475" y="506"/>
                </a:lnTo>
                <a:lnTo>
                  <a:pt x="480" y="494"/>
                </a:lnTo>
                <a:lnTo>
                  <a:pt x="486" y="481"/>
                </a:lnTo>
                <a:lnTo>
                  <a:pt x="492" y="468"/>
                </a:lnTo>
                <a:lnTo>
                  <a:pt x="499" y="456"/>
                </a:lnTo>
                <a:lnTo>
                  <a:pt x="507" y="442"/>
                </a:lnTo>
                <a:lnTo>
                  <a:pt x="516" y="429"/>
                </a:lnTo>
                <a:lnTo>
                  <a:pt x="527" y="416"/>
                </a:lnTo>
                <a:lnTo>
                  <a:pt x="538" y="403"/>
                </a:lnTo>
                <a:lnTo>
                  <a:pt x="548" y="391"/>
                </a:lnTo>
                <a:lnTo>
                  <a:pt x="559" y="380"/>
                </a:lnTo>
                <a:lnTo>
                  <a:pt x="569" y="370"/>
                </a:lnTo>
                <a:lnTo>
                  <a:pt x="579" y="360"/>
                </a:lnTo>
                <a:lnTo>
                  <a:pt x="589" y="352"/>
                </a:lnTo>
                <a:lnTo>
                  <a:pt x="598" y="343"/>
                </a:lnTo>
                <a:lnTo>
                  <a:pt x="607" y="335"/>
                </a:lnTo>
                <a:lnTo>
                  <a:pt x="616" y="327"/>
                </a:lnTo>
                <a:lnTo>
                  <a:pt x="625" y="319"/>
                </a:lnTo>
                <a:lnTo>
                  <a:pt x="634" y="311"/>
                </a:lnTo>
                <a:lnTo>
                  <a:pt x="642" y="302"/>
                </a:lnTo>
                <a:lnTo>
                  <a:pt x="650" y="293"/>
                </a:lnTo>
                <a:lnTo>
                  <a:pt x="658" y="284"/>
                </a:lnTo>
                <a:lnTo>
                  <a:pt x="665" y="275"/>
                </a:lnTo>
                <a:lnTo>
                  <a:pt x="672" y="265"/>
                </a:lnTo>
                <a:lnTo>
                  <a:pt x="679" y="254"/>
                </a:lnTo>
                <a:lnTo>
                  <a:pt x="685" y="244"/>
                </a:lnTo>
                <a:lnTo>
                  <a:pt x="690" y="234"/>
                </a:lnTo>
                <a:lnTo>
                  <a:pt x="694" y="224"/>
                </a:lnTo>
                <a:lnTo>
                  <a:pt x="698" y="214"/>
                </a:lnTo>
                <a:lnTo>
                  <a:pt x="701" y="205"/>
                </a:lnTo>
                <a:lnTo>
                  <a:pt x="705" y="196"/>
                </a:lnTo>
                <a:lnTo>
                  <a:pt x="708" y="187"/>
                </a:lnTo>
                <a:lnTo>
                  <a:pt x="710" y="179"/>
                </a:lnTo>
                <a:lnTo>
                  <a:pt x="714" y="171"/>
                </a:lnTo>
                <a:lnTo>
                  <a:pt x="717" y="163"/>
                </a:lnTo>
                <a:lnTo>
                  <a:pt x="720" y="155"/>
                </a:lnTo>
                <a:lnTo>
                  <a:pt x="725" y="146"/>
                </a:lnTo>
                <a:lnTo>
                  <a:pt x="729" y="138"/>
                </a:lnTo>
                <a:lnTo>
                  <a:pt x="734" y="131"/>
                </a:lnTo>
                <a:lnTo>
                  <a:pt x="740" y="123"/>
                </a:lnTo>
                <a:lnTo>
                  <a:pt x="747" y="116"/>
                </a:lnTo>
                <a:lnTo>
                  <a:pt x="753" y="110"/>
                </a:lnTo>
                <a:lnTo>
                  <a:pt x="759" y="103"/>
                </a:lnTo>
                <a:lnTo>
                  <a:pt x="765" y="98"/>
                </a:lnTo>
                <a:lnTo>
                  <a:pt x="770" y="92"/>
                </a:lnTo>
                <a:lnTo>
                  <a:pt x="775" y="88"/>
                </a:lnTo>
                <a:lnTo>
                  <a:pt x="780" y="83"/>
                </a:lnTo>
                <a:lnTo>
                  <a:pt x="785" y="79"/>
                </a:lnTo>
                <a:lnTo>
                  <a:pt x="789" y="74"/>
                </a:lnTo>
                <a:lnTo>
                  <a:pt x="792" y="71"/>
                </a:lnTo>
                <a:lnTo>
                  <a:pt x="796" y="66"/>
                </a:lnTo>
                <a:lnTo>
                  <a:pt x="798" y="62"/>
                </a:lnTo>
                <a:lnTo>
                  <a:pt x="801" y="57"/>
                </a:lnTo>
                <a:lnTo>
                  <a:pt x="802" y="53"/>
                </a:lnTo>
                <a:lnTo>
                  <a:pt x="803" y="48"/>
                </a:lnTo>
                <a:lnTo>
                  <a:pt x="803" y="43"/>
                </a:lnTo>
                <a:lnTo>
                  <a:pt x="802" y="33"/>
                </a:lnTo>
                <a:lnTo>
                  <a:pt x="800" y="24"/>
                </a:lnTo>
                <a:lnTo>
                  <a:pt x="796" y="16"/>
                </a:lnTo>
                <a:lnTo>
                  <a:pt x="792" y="10"/>
                </a:lnTo>
                <a:lnTo>
                  <a:pt x="787" y="6"/>
                </a:lnTo>
                <a:lnTo>
                  <a:pt x="783" y="2"/>
                </a:lnTo>
                <a:lnTo>
                  <a:pt x="781" y="0"/>
                </a:lnTo>
                <a:lnTo>
                  <a:pt x="780" y="0"/>
                </a:lnTo>
              </a:path>
            </a:pathLst>
          </a:custGeom>
          <a:solidFill>
            <a:srgbClr val="A6BA6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8" name="Freeform 20"/>
          <p:cNvSpPr>
            <a:spLocks/>
          </p:cNvSpPr>
          <p:nvPr/>
        </p:nvSpPr>
        <p:spPr bwMode="auto">
          <a:xfrm>
            <a:off x="6400800" y="3182938"/>
            <a:ext cx="1227138" cy="1292225"/>
          </a:xfrm>
          <a:custGeom>
            <a:avLst/>
            <a:gdLst>
              <a:gd name="T0" fmla="*/ 737 w 773"/>
              <a:gd name="T1" fmla="*/ 3 h 814"/>
              <a:gd name="T2" fmla="*/ 695 w 773"/>
              <a:gd name="T3" fmla="*/ 24 h 814"/>
              <a:gd name="T4" fmla="*/ 670 w 773"/>
              <a:gd name="T5" fmla="*/ 49 h 814"/>
              <a:gd name="T6" fmla="*/ 643 w 773"/>
              <a:gd name="T7" fmla="*/ 75 h 814"/>
              <a:gd name="T8" fmla="*/ 615 w 773"/>
              <a:gd name="T9" fmla="*/ 101 h 814"/>
              <a:gd name="T10" fmla="*/ 588 w 773"/>
              <a:gd name="T11" fmla="*/ 121 h 814"/>
              <a:gd name="T12" fmla="*/ 559 w 773"/>
              <a:gd name="T13" fmla="*/ 137 h 814"/>
              <a:gd name="T14" fmla="*/ 514 w 773"/>
              <a:gd name="T15" fmla="*/ 157 h 814"/>
              <a:gd name="T16" fmla="*/ 463 w 773"/>
              <a:gd name="T17" fmla="*/ 183 h 814"/>
              <a:gd name="T18" fmla="*/ 410 w 773"/>
              <a:gd name="T19" fmla="*/ 218 h 814"/>
              <a:gd name="T20" fmla="*/ 360 w 773"/>
              <a:gd name="T21" fmla="*/ 265 h 814"/>
              <a:gd name="T22" fmla="*/ 312 w 773"/>
              <a:gd name="T23" fmla="*/ 318 h 814"/>
              <a:gd name="T24" fmla="*/ 274 w 773"/>
              <a:gd name="T25" fmla="*/ 364 h 814"/>
              <a:gd name="T26" fmla="*/ 255 w 773"/>
              <a:gd name="T27" fmla="*/ 388 h 814"/>
              <a:gd name="T28" fmla="*/ 238 w 773"/>
              <a:gd name="T29" fmla="*/ 398 h 814"/>
              <a:gd name="T30" fmla="*/ 180 w 773"/>
              <a:gd name="T31" fmla="*/ 431 h 814"/>
              <a:gd name="T32" fmla="*/ 108 w 773"/>
              <a:gd name="T33" fmla="*/ 479 h 814"/>
              <a:gd name="T34" fmla="*/ 52 w 773"/>
              <a:gd name="T35" fmla="*/ 533 h 814"/>
              <a:gd name="T36" fmla="*/ 24 w 773"/>
              <a:gd name="T37" fmla="*/ 589 h 814"/>
              <a:gd name="T38" fmla="*/ 4 w 773"/>
              <a:gd name="T39" fmla="*/ 657 h 814"/>
              <a:gd name="T40" fmla="*/ 1 w 773"/>
              <a:gd name="T41" fmla="*/ 723 h 814"/>
              <a:gd name="T42" fmla="*/ 25 w 773"/>
              <a:gd name="T43" fmla="*/ 775 h 814"/>
              <a:gd name="T44" fmla="*/ 72 w 773"/>
              <a:gd name="T45" fmla="*/ 805 h 814"/>
              <a:gd name="T46" fmla="*/ 121 w 773"/>
              <a:gd name="T47" fmla="*/ 813 h 814"/>
              <a:gd name="T48" fmla="*/ 170 w 773"/>
              <a:gd name="T49" fmla="*/ 806 h 814"/>
              <a:gd name="T50" fmla="*/ 219 w 773"/>
              <a:gd name="T51" fmla="*/ 786 h 814"/>
              <a:gd name="T52" fmla="*/ 269 w 773"/>
              <a:gd name="T53" fmla="*/ 756 h 814"/>
              <a:gd name="T54" fmla="*/ 314 w 773"/>
              <a:gd name="T55" fmla="*/ 710 h 814"/>
              <a:gd name="T56" fmla="*/ 355 w 773"/>
              <a:gd name="T57" fmla="*/ 654 h 814"/>
              <a:gd name="T58" fmla="*/ 393 w 773"/>
              <a:gd name="T59" fmla="*/ 596 h 814"/>
              <a:gd name="T60" fmla="*/ 424 w 773"/>
              <a:gd name="T61" fmla="*/ 543 h 814"/>
              <a:gd name="T62" fmla="*/ 442 w 773"/>
              <a:gd name="T63" fmla="*/ 498 h 814"/>
              <a:gd name="T64" fmla="*/ 459 w 773"/>
              <a:gd name="T65" fmla="*/ 456 h 814"/>
              <a:gd name="T66" fmla="*/ 489 w 773"/>
              <a:gd name="T67" fmla="*/ 409 h 814"/>
              <a:gd name="T68" fmla="*/ 532 w 773"/>
              <a:gd name="T69" fmla="*/ 360 h 814"/>
              <a:gd name="T70" fmla="*/ 572 w 773"/>
              <a:gd name="T71" fmla="*/ 324 h 814"/>
              <a:gd name="T72" fmla="*/ 607 w 773"/>
              <a:gd name="T73" fmla="*/ 293 h 814"/>
              <a:gd name="T74" fmla="*/ 638 w 773"/>
              <a:gd name="T75" fmla="*/ 259 h 814"/>
              <a:gd name="T76" fmla="*/ 661 w 773"/>
              <a:gd name="T77" fmla="*/ 220 h 814"/>
              <a:gd name="T78" fmla="*/ 676 w 773"/>
              <a:gd name="T79" fmla="*/ 184 h 814"/>
              <a:gd name="T80" fmla="*/ 689 w 773"/>
              <a:gd name="T81" fmla="*/ 151 h 814"/>
              <a:gd name="T82" fmla="*/ 706 w 773"/>
              <a:gd name="T83" fmla="*/ 121 h 814"/>
              <a:gd name="T84" fmla="*/ 729 w 773"/>
              <a:gd name="T85" fmla="*/ 95 h 814"/>
              <a:gd name="T86" fmla="*/ 750 w 773"/>
              <a:gd name="T87" fmla="*/ 76 h 814"/>
              <a:gd name="T88" fmla="*/ 765 w 773"/>
              <a:gd name="T89" fmla="*/ 60 h 814"/>
              <a:gd name="T90" fmla="*/ 772 w 773"/>
              <a:gd name="T91" fmla="*/ 43 h 814"/>
              <a:gd name="T92" fmla="*/ 766 w 773"/>
              <a:gd name="T93" fmla="*/ 14 h 814"/>
              <a:gd name="T94" fmla="*/ 753 w 773"/>
              <a:gd name="T95" fmla="*/ 0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73" h="814">
                <a:moveTo>
                  <a:pt x="752" y="0"/>
                </a:moveTo>
                <a:lnTo>
                  <a:pt x="750" y="0"/>
                </a:lnTo>
                <a:lnTo>
                  <a:pt x="745" y="1"/>
                </a:lnTo>
                <a:lnTo>
                  <a:pt x="737" y="3"/>
                </a:lnTo>
                <a:lnTo>
                  <a:pt x="728" y="6"/>
                </a:lnTo>
                <a:lnTo>
                  <a:pt x="717" y="11"/>
                </a:lnTo>
                <a:lnTo>
                  <a:pt x="706" y="17"/>
                </a:lnTo>
                <a:lnTo>
                  <a:pt x="695" y="24"/>
                </a:lnTo>
                <a:lnTo>
                  <a:pt x="685" y="33"/>
                </a:lnTo>
                <a:lnTo>
                  <a:pt x="680" y="38"/>
                </a:lnTo>
                <a:lnTo>
                  <a:pt x="675" y="43"/>
                </a:lnTo>
                <a:lnTo>
                  <a:pt x="670" y="49"/>
                </a:lnTo>
                <a:lnTo>
                  <a:pt x="663" y="55"/>
                </a:lnTo>
                <a:lnTo>
                  <a:pt x="657" y="62"/>
                </a:lnTo>
                <a:lnTo>
                  <a:pt x="651" y="68"/>
                </a:lnTo>
                <a:lnTo>
                  <a:pt x="643" y="75"/>
                </a:lnTo>
                <a:lnTo>
                  <a:pt x="637" y="82"/>
                </a:lnTo>
                <a:lnTo>
                  <a:pt x="630" y="88"/>
                </a:lnTo>
                <a:lnTo>
                  <a:pt x="623" y="95"/>
                </a:lnTo>
                <a:lnTo>
                  <a:pt x="615" y="101"/>
                </a:lnTo>
                <a:lnTo>
                  <a:pt x="609" y="107"/>
                </a:lnTo>
                <a:lnTo>
                  <a:pt x="602" y="112"/>
                </a:lnTo>
                <a:lnTo>
                  <a:pt x="595" y="117"/>
                </a:lnTo>
                <a:lnTo>
                  <a:pt x="588" y="121"/>
                </a:lnTo>
                <a:lnTo>
                  <a:pt x="582" y="125"/>
                </a:lnTo>
                <a:lnTo>
                  <a:pt x="576" y="129"/>
                </a:lnTo>
                <a:lnTo>
                  <a:pt x="568" y="132"/>
                </a:lnTo>
                <a:lnTo>
                  <a:pt x="559" y="137"/>
                </a:lnTo>
                <a:lnTo>
                  <a:pt x="549" y="141"/>
                </a:lnTo>
                <a:lnTo>
                  <a:pt x="538" y="146"/>
                </a:lnTo>
                <a:lnTo>
                  <a:pt x="527" y="151"/>
                </a:lnTo>
                <a:lnTo>
                  <a:pt x="514" y="157"/>
                </a:lnTo>
                <a:lnTo>
                  <a:pt x="502" y="163"/>
                </a:lnTo>
                <a:lnTo>
                  <a:pt x="489" y="169"/>
                </a:lnTo>
                <a:lnTo>
                  <a:pt x="476" y="176"/>
                </a:lnTo>
                <a:lnTo>
                  <a:pt x="463" y="183"/>
                </a:lnTo>
                <a:lnTo>
                  <a:pt x="449" y="191"/>
                </a:lnTo>
                <a:lnTo>
                  <a:pt x="436" y="200"/>
                </a:lnTo>
                <a:lnTo>
                  <a:pt x="423" y="209"/>
                </a:lnTo>
                <a:lnTo>
                  <a:pt x="410" y="218"/>
                </a:lnTo>
                <a:lnTo>
                  <a:pt x="397" y="229"/>
                </a:lnTo>
                <a:lnTo>
                  <a:pt x="385" y="240"/>
                </a:lnTo>
                <a:lnTo>
                  <a:pt x="372" y="252"/>
                </a:lnTo>
                <a:lnTo>
                  <a:pt x="360" y="265"/>
                </a:lnTo>
                <a:lnTo>
                  <a:pt x="347" y="278"/>
                </a:lnTo>
                <a:lnTo>
                  <a:pt x="335" y="291"/>
                </a:lnTo>
                <a:lnTo>
                  <a:pt x="323" y="304"/>
                </a:lnTo>
                <a:lnTo>
                  <a:pt x="312" y="318"/>
                </a:lnTo>
                <a:lnTo>
                  <a:pt x="301" y="331"/>
                </a:lnTo>
                <a:lnTo>
                  <a:pt x="291" y="342"/>
                </a:lnTo>
                <a:lnTo>
                  <a:pt x="282" y="354"/>
                </a:lnTo>
                <a:lnTo>
                  <a:pt x="274" y="364"/>
                </a:lnTo>
                <a:lnTo>
                  <a:pt x="267" y="373"/>
                </a:lnTo>
                <a:lnTo>
                  <a:pt x="262" y="380"/>
                </a:lnTo>
                <a:lnTo>
                  <a:pt x="257" y="385"/>
                </a:lnTo>
                <a:lnTo>
                  <a:pt x="255" y="388"/>
                </a:lnTo>
                <a:lnTo>
                  <a:pt x="254" y="390"/>
                </a:lnTo>
                <a:lnTo>
                  <a:pt x="252" y="391"/>
                </a:lnTo>
                <a:lnTo>
                  <a:pt x="246" y="394"/>
                </a:lnTo>
                <a:lnTo>
                  <a:pt x="238" y="398"/>
                </a:lnTo>
                <a:lnTo>
                  <a:pt x="226" y="405"/>
                </a:lnTo>
                <a:lnTo>
                  <a:pt x="213" y="412"/>
                </a:lnTo>
                <a:lnTo>
                  <a:pt x="197" y="421"/>
                </a:lnTo>
                <a:lnTo>
                  <a:pt x="180" y="431"/>
                </a:lnTo>
                <a:lnTo>
                  <a:pt x="162" y="442"/>
                </a:lnTo>
                <a:lnTo>
                  <a:pt x="144" y="454"/>
                </a:lnTo>
                <a:lnTo>
                  <a:pt x="126" y="466"/>
                </a:lnTo>
                <a:lnTo>
                  <a:pt x="108" y="479"/>
                </a:lnTo>
                <a:lnTo>
                  <a:pt x="92" y="493"/>
                </a:lnTo>
                <a:lnTo>
                  <a:pt x="77" y="506"/>
                </a:lnTo>
                <a:lnTo>
                  <a:pt x="63" y="520"/>
                </a:lnTo>
                <a:lnTo>
                  <a:pt x="52" y="533"/>
                </a:lnTo>
                <a:lnTo>
                  <a:pt x="44" y="546"/>
                </a:lnTo>
                <a:lnTo>
                  <a:pt x="37" y="560"/>
                </a:lnTo>
                <a:lnTo>
                  <a:pt x="31" y="574"/>
                </a:lnTo>
                <a:lnTo>
                  <a:pt x="24" y="589"/>
                </a:lnTo>
                <a:lnTo>
                  <a:pt x="18" y="606"/>
                </a:lnTo>
                <a:lnTo>
                  <a:pt x="13" y="623"/>
                </a:lnTo>
                <a:lnTo>
                  <a:pt x="8" y="640"/>
                </a:lnTo>
                <a:lnTo>
                  <a:pt x="4" y="657"/>
                </a:lnTo>
                <a:lnTo>
                  <a:pt x="2" y="674"/>
                </a:lnTo>
                <a:lnTo>
                  <a:pt x="0" y="690"/>
                </a:lnTo>
                <a:lnTo>
                  <a:pt x="0" y="707"/>
                </a:lnTo>
                <a:lnTo>
                  <a:pt x="1" y="723"/>
                </a:lnTo>
                <a:lnTo>
                  <a:pt x="4" y="737"/>
                </a:lnTo>
                <a:lnTo>
                  <a:pt x="9" y="752"/>
                </a:lnTo>
                <a:lnTo>
                  <a:pt x="16" y="764"/>
                </a:lnTo>
                <a:lnTo>
                  <a:pt x="25" y="775"/>
                </a:lnTo>
                <a:lnTo>
                  <a:pt x="36" y="785"/>
                </a:lnTo>
                <a:lnTo>
                  <a:pt x="48" y="793"/>
                </a:lnTo>
                <a:lnTo>
                  <a:pt x="60" y="799"/>
                </a:lnTo>
                <a:lnTo>
                  <a:pt x="72" y="805"/>
                </a:lnTo>
                <a:lnTo>
                  <a:pt x="85" y="808"/>
                </a:lnTo>
                <a:lnTo>
                  <a:pt x="97" y="811"/>
                </a:lnTo>
                <a:lnTo>
                  <a:pt x="108" y="813"/>
                </a:lnTo>
                <a:lnTo>
                  <a:pt x="121" y="813"/>
                </a:lnTo>
                <a:lnTo>
                  <a:pt x="133" y="813"/>
                </a:lnTo>
                <a:lnTo>
                  <a:pt x="145" y="811"/>
                </a:lnTo>
                <a:lnTo>
                  <a:pt x="157" y="809"/>
                </a:lnTo>
                <a:lnTo>
                  <a:pt x="170" y="806"/>
                </a:lnTo>
                <a:lnTo>
                  <a:pt x="182" y="802"/>
                </a:lnTo>
                <a:lnTo>
                  <a:pt x="194" y="797"/>
                </a:lnTo>
                <a:lnTo>
                  <a:pt x="207" y="792"/>
                </a:lnTo>
                <a:lnTo>
                  <a:pt x="219" y="786"/>
                </a:lnTo>
                <a:lnTo>
                  <a:pt x="232" y="780"/>
                </a:lnTo>
                <a:lnTo>
                  <a:pt x="245" y="773"/>
                </a:lnTo>
                <a:lnTo>
                  <a:pt x="257" y="765"/>
                </a:lnTo>
                <a:lnTo>
                  <a:pt x="269" y="756"/>
                </a:lnTo>
                <a:lnTo>
                  <a:pt x="281" y="745"/>
                </a:lnTo>
                <a:lnTo>
                  <a:pt x="292" y="735"/>
                </a:lnTo>
                <a:lnTo>
                  <a:pt x="303" y="722"/>
                </a:lnTo>
                <a:lnTo>
                  <a:pt x="314" y="710"/>
                </a:lnTo>
                <a:lnTo>
                  <a:pt x="324" y="697"/>
                </a:lnTo>
                <a:lnTo>
                  <a:pt x="335" y="683"/>
                </a:lnTo>
                <a:lnTo>
                  <a:pt x="345" y="669"/>
                </a:lnTo>
                <a:lnTo>
                  <a:pt x="355" y="654"/>
                </a:lnTo>
                <a:lnTo>
                  <a:pt x="364" y="640"/>
                </a:lnTo>
                <a:lnTo>
                  <a:pt x="374" y="625"/>
                </a:lnTo>
                <a:lnTo>
                  <a:pt x="383" y="611"/>
                </a:lnTo>
                <a:lnTo>
                  <a:pt x="393" y="596"/>
                </a:lnTo>
                <a:lnTo>
                  <a:pt x="402" y="582"/>
                </a:lnTo>
                <a:lnTo>
                  <a:pt x="410" y="568"/>
                </a:lnTo>
                <a:lnTo>
                  <a:pt x="417" y="555"/>
                </a:lnTo>
                <a:lnTo>
                  <a:pt x="424" y="543"/>
                </a:lnTo>
                <a:lnTo>
                  <a:pt x="429" y="531"/>
                </a:lnTo>
                <a:lnTo>
                  <a:pt x="434" y="520"/>
                </a:lnTo>
                <a:lnTo>
                  <a:pt x="438" y="509"/>
                </a:lnTo>
                <a:lnTo>
                  <a:pt x="442" y="498"/>
                </a:lnTo>
                <a:lnTo>
                  <a:pt x="446" y="488"/>
                </a:lnTo>
                <a:lnTo>
                  <a:pt x="450" y="478"/>
                </a:lnTo>
                <a:lnTo>
                  <a:pt x="455" y="467"/>
                </a:lnTo>
                <a:lnTo>
                  <a:pt x="459" y="456"/>
                </a:lnTo>
                <a:lnTo>
                  <a:pt x="465" y="445"/>
                </a:lnTo>
                <a:lnTo>
                  <a:pt x="472" y="433"/>
                </a:lnTo>
                <a:lnTo>
                  <a:pt x="480" y="422"/>
                </a:lnTo>
                <a:lnTo>
                  <a:pt x="489" y="409"/>
                </a:lnTo>
                <a:lnTo>
                  <a:pt x="499" y="396"/>
                </a:lnTo>
                <a:lnTo>
                  <a:pt x="511" y="383"/>
                </a:lnTo>
                <a:lnTo>
                  <a:pt x="522" y="371"/>
                </a:lnTo>
                <a:lnTo>
                  <a:pt x="532" y="360"/>
                </a:lnTo>
                <a:lnTo>
                  <a:pt x="542" y="350"/>
                </a:lnTo>
                <a:lnTo>
                  <a:pt x="553" y="341"/>
                </a:lnTo>
                <a:lnTo>
                  <a:pt x="562" y="332"/>
                </a:lnTo>
                <a:lnTo>
                  <a:pt x="572" y="324"/>
                </a:lnTo>
                <a:lnTo>
                  <a:pt x="581" y="316"/>
                </a:lnTo>
                <a:lnTo>
                  <a:pt x="590" y="309"/>
                </a:lnTo>
                <a:lnTo>
                  <a:pt x="599" y="301"/>
                </a:lnTo>
                <a:lnTo>
                  <a:pt x="607" y="293"/>
                </a:lnTo>
                <a:lnTo>
                  <a:pt x="615" y="285"/>
                </a:lnTo>
                <a:lnTo>
                  <a:pt x="623" y="277"/>
                </a:lnTo>
                <a:lnTo>
                  <a:pt x="631" y="268"/>
                </a:lnTo>
                <a:lnTo>
                  <a:pt x="638" y="259"/>
                </a:lnTo>
                <a:lnTo>
                  <a:pt x="644" y="249"/>
                </a:lnTo>
                <a:lnTo>
                  <a:pt x="651" y="239"/>
                </a:lnTo>
                <a:lnTo>
                  <a:pt x="656" y="229"/>
                </a:lnTo>
                <a:lnTo>
                  <a:pt x="661" y="220"/>
                </a:lnTo>
                <a:lnTo>
                  <a:pt x="665" y="210"/>
                </a:lnTo>
                <a:lnTo>
                  <a:pt x="669" y="201"/>
                </a:lnTo>
                <a:lnTo>
                  <a:pt x="673" y="192"/>
                </a:lnTo>
                <a:lnTo>
                  <a:pt x="676" y="184"/>
                </a:lnTo>
                <a:lnTo>
                  <a:pt x="679" y="175"/>
                </a:lnTo>
                <a:lnTo>
                  <a:pt x="682" y="167"/>
                </a:lnTo>
                <a:lnTo>
                  <a:pt x="685" y="159"/>
                </a:lnTo>
                <a:lnTo>
                  <a:pt x="689" y="151"/>
                </a:lnTo>
                <a:lnTo>
                  <a:pt x="692" y="143"/>
                </a:lnTo>
                <a:lnTo>
                  <a:pt x="696" y="136"/>
                </a:lnTo>
                <a:lnTo>
                  <a:pt x="700" y="129"/>
                </a:lnTo>
                <a:lnTo>
                  <a:pt x="706" y="121"/>
                </a:lnTo>
                <a:lnTo>
                  <a:pt x="711" y="114"/>
                </a:lnTo>
                <a:lnTo>
                  <a:pt x="717" y="107"/>
                </a:lnTo>
                <a:lnTo>
                  <a:pt x="723" y="101"/>
                </a:lnTo>
                <a:lnTo>
                  <a:pt x="729" y="95"/>
                </a:lnTo>
                <a:lnTo>
                  <a:pt x="735" y="90"/>
                </a:lnTo>
                <a:lnTo>
                  <a:pt x="740" y="84"/>
                </a:lnTo>
                <a:lnTo>
                  <a:pt x="745" y="80"/>
                </a:lnTo>
                <a:lnTo>
                  <a:pt x="750" y="76"/>
                </a:lnTo>
                <a:lnTo>
                  <a:pt x="754" y="72"/>
                </a:lnTo>
                <a:lnTo>
                  <a:pt x="758" y="68"/>
                </a:lnTo>
                <a:lnTo>
                  <a:pt x="762" y="64"/>
                </a:lnTo>
                <a:lnTo>
                  <a:pt x="765" y="60"/>
                </a:lnTo>
                <a:lnTo>
                  <a:pt x="768" y="56"/>
                </a:lnTo>
                <a:lnTo>
                  <a:pt x="770" y="52"/>
                </a:lnTo>
                <a:lnTo>
                  <a:pt x="771" y="48"/>
                </a:lnTo>
                <a:lnTo>
                  <a:pt x="772" y="43"/>
                </a:lnTo>
                <a:lnTo>
                  <a:pt x="772" y="38"/>
                </a:lnTo>
                <a:lnTo>
                  <a:pt x="772" y="29"/>
                </a:lnTo>
                <a:lnTo>
                  <a:pt x="769" y="20"/>
                </a:lnTo>
                <a:lnTo>
                  <a:pt x="766" y="14"/>
                </a:lnTo>
                <a:lnTo>
                  <a:pt x="763" y="9"/>
                </a:lnTo>
                <a:lnTo>
                  <a:pt x="759" y="4"/>
                </a:lnTo>
                <a:lnTo>
                  <a:pt x="755" y="2"/>
                </a:lnTo>
                <a:lnTo>
                  <a:pt x="753" y="0"/>
                </a:lnTo>
                <a:lnTo>
                  <a:pt x="752" y="0"/>
                </a:lnTo>
              </a:path>
            </a:pathLst>
          </a:custGeom>
          <a:solidFill>
            <a:srgbClr val="B2C97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89" name="Freeform 21"/>
          <p:cNvSpPr>
            <a:spLocks/>
          </p:cNvSpPr>
          <p:nvPr/>
        </p:nvSpPr>
        <p:spPr bwMode="auto">
          <a:xfrm>
            <a:off x="6443663" y="3192463"/>
            <a:ext cx="1174750" cy="1231900"/>
          </a:xfrm>
          <a:custGeom>
            <a:avLst/>
            <a:gdLst>
              <a:gd name="T0" fmla="*/ 692 w 740"/>
              <a:gd name="T1" fmla="*/ 9 h 776"/>
              <a:gd name="T2" fmla="*/ 662 w 740"/>
              <a:gd name="T3" fmla="*/ 30 h 776"/>
              <a:gd name="T4" fmla="*/ 634 w 740"/>
              <a:gd name="T5" fmla="*/ 57 h 776"/>
              <a:gd name="T6" fmla="*/ 609 w 740"/>
              <a:gd name="T7" fmla="*/ 85 h 776"/>
              <a:gd name="T8" fmla="*/ 581 w 740"/>
              <a:gd name="T9" fmla="*/ 111 h 776"/>
              <a:gd name="T10" fmla="*/ 547 w 740"/>
              <a:gd name="T11" fmla="*/ 132 h 776"/>
              <a:gd name="T12" fmla="*/ 510 w 740"/>
              <a:gd name="T13" fmla="*/ 153 h 776"/>
              <a:gd name="T14" fmla="*/ 476 w 740"/>
              <a:gd name="T15" fmla="*/ 172 h 776"/>
              <a:gd name="T16" fmla="*/ 445 w 740"/>
              <a:gd name="T17" fmla="*/ 191 h 776"/>
              <a:gd name="T18" fmla="*/ 416 w 740"/>
              <a:gd name="T19" fmla="*/ 209 h 776"/>
              <a:gd name="T20" fmla="*/ 389 w 740"/>
              <a:gd name="T21" fmla="*/ 229 h 776"/>
              <a:gd name="T22" fmla="*/ 363 w 740"/>
              <a:gd name="T23" fmla="*/ 250 h 776"/>
              <a:gd name="T24" fmla="*/ 338 w 740"/>
              <a:gd name="T25" fmla="*/ 274 h 776"/>
              <a:gd name="T26" fmla="*/ 312 w 740"/>
              <a:gd name="T27" fmla="*/ 300 h 776"/>
              <a:gd name="T28" fmla="*/ 287 w 740"/>
              <a:gd name="T29" fmla="*/ 331 h 776"/>
              <a:gd name="T30" fmla="*/ 260 w 740"/>
              <a:gd name="T31" fmla="*/ 366 h 776"/>
              <a:gd name="T32" fmla="*/ 234 w 740"/>
              <a:gd name="T33" fmla="*/ 389 h 776"/>
              <a:gd name="T34" fmla="*/ 201 w 740"/>
              <a:gd name="T35" fmla="*/ 409 h 776"/>
              <a:gd name="T36" fmla="*/ 165 w 740"/>
              <a:gd name="T37" fmla="*/ 436 h 776"/>
              <a:gd name="T38" fmla="*/ 126 w 740"/>
              <a:gd name="T39" fmla="*/ 469 h 776"/>
              <a:gd name="T40" fmla="*/ 89 w 740"/>
              <a:gd name="T41" fmla="*/ 505 h 776"/>
              <a:gd name="T42" fmla="*/ 55 w 740"/>
              <a:gd name="T43" fmla="*/ 545 h 776"/>
              <a:gd name="T44" fmla="*/ 27 w 740"/>
              <a:gd name="T45" fmla="*/ 587 h 776"/>
              <a:gd name="T46" fmla="*/ 8 w 740"/>
              <a:gd name="T47" fmla="*/ 630 h 776"/>
              <a:gd name="T48" fmla="*/ 0 w 740"/>
              <a:gd name="T49" fmla="*/ 674 h 776"/>
              <a:gd name="T50" fmla="*/ 6 w 740"/>
              <a:gd name="T51" fmla="*/ 716 h 776"/>
              <a:gd name="T52" fmla="*/ 28 w 740"/>
              <a:gd name="T53" fmla="*/ 756 h 776"/>
              <a:gd name="T54" fmla="*/ 70 w 740"/>
              <a:gd name="T55" fmla="*/ 772 h 776"/>
              <a:gd name="T56" fmla="*/ 112 w 740"/>
              <a:gd name="T57" fmla="*/ 775 h 776"/>
              <a:gd name="T58" fmla="*/ 151 w 740"/>
              <a:gd name="T59" fmla="*/ 767 h 776"/>
              <a:gd name="T60" fmla="*/ 189 w 740"/>
              <a:gd name="T61" fmla="*/ 749 h 776"/>
              <a:gd name="T62" fmla="*/ 225 w 740"/>
              <a:gd name="T63" fmla="*/ 725 h 776"/>
              <a:gd name="T64" fmla="*/ 258 w 740"/>
              <a:gd name="T65" fmla="*/ 695 h 776"/>
              <a:gd name="T66" fmla="*/ 290 w 740"/>
              <a:gd name="T67" fmla="*/ 661 h 776"/>
              <a:gd name="T68" fmla="*/ 318 w 740"/>
              <a:gd name="T69" fmla="*/ 626 h 776"/>
              <a:gd name="T70" fmla="*/ 343 w 740"/>
              <a:gd name="T71" fmla="*/ 591 h 776"/>
              <a:gd name="T72" fmla="*/ 366 w 740"/>
              <a:gd name="T73" fmla="*/ 558 h 776"/>
              <a:gd name="T74" fmla="*/ 386 w 740"/>
              <a:gd name="T75" fmla="*/ 525 h 776"/>
              <a:gd name="T76" fmla="*/ 403 w 740"/>
              <a:gd name="T77" fmla="*/ 492 h 776"/>
              <a:gd name="T78" fmla="*/ 412 w 740"/>
              <a:gd name="T79" fmla="*/ 466 h 776"/>
              <a:gd name="T80" fmla="*/ 422 w 740"/>
              <a:gd name="T81" fmla="*/ 440 h 776"/>
              <a:gd name="T82" fmla="*/ 438 w 740"/>
              <a:gd name="T83" fmla="*/ 412 h 776"/>
              <a:gd name="T84" fmla="*/ 465 w 740"/>
              <a:gd name="T85" fmla="*/ 377 h 776"/>
              <a:gd name="T86" fmla="*/ 517 w 740"/>
              <a:gd name="T87" fmla="*/ 331 h 776"/>
              <a:gd name="T88" fmla="*/ 559 w 740"/>
              <a:gd name="T89" fmla="*/ 286 h 776"/>
              <a:gd name="T90" fmla="*/ 593 w 740"/>
              <a:gd name="T91" fmla="*/ 238 h 776"/>
              <a:gd name="T92" fmla="*/ 623 w 740"/>
              <a:gd name="T93" fmla="*/ 186 h 776"/>
              <a:gd name="T94" fmla="*/ 653 w 740"/>
              <a:gd name="T95" fmla="*/ 127 h 776"/>
              <a:gd name="T96" fmla="*/ 681 w 740"/>
              <a:gd name="T97" fmla="*/ 92 h 776"/>
              <a:gd name="T98" fmla="*/ 708 w 740"/>
              <a:gd name="T99" fmla="*/ 72 h 776"/>
              <a:gd name="T100" fmla="*/ 729 w 740"/>
              <a:gd name="T101" fmla="*/ 50 h 776"/>
              <a:gd name="T102" fmla="*/ 739 w 740"/>
              <a:gd name="T103" fmla="*/ 30 h 776"/>
              <a:gd name="T104" fmla="*/ 733 w 740"/>
              <a:gd name="T105" fmla="*/ 11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40" h="776">
                <a:moveTo>
                  <a:pt x="717" y="0"/>
                </a:moveTo>
                <a:lnTo>
                  <a:pt x="704" y="4"/>
                </a:lnTo>
                <a:lnTo>
                  <a:pt x="692" y="9"/>
                </a:lnTo>
                <a:lnTo>
                  <a:pt x="681" y="15"/>
                </a:lnTo>
                <a:lnTo>
                  <a:pt x="671" y="22"/>
                </a:lnTo>
                <a:lnTo>
                  <a:pt x="662" y="30"/>
                </a:lnTo>
                <a:lnTo>
                  <a:pt x="652" y="39"/>
                </a:lnTo>
                <a:lnTo>
                  <a:pt x="643" y="48"/>
                </a:lnTo>
                <a:lnTo>
                  <a:pt x="634" y="57"/>
                </a:lnTo>
                <a:lnTo>
                  <a:pt x="626" y="66"/>
                </a:lnTo>
                <a:lnTo>
                  <a:pt x="617" y="76"/>
                </a:lnTo>
                <a:lnTo>
                  <a:pt x="609" y="85"/>
                </a:lnTo>
                <a:lnTo>
                  <a:pt x="600" y="94"/>
                </a:lnTo>
                <a:lnTo>
                  <a:pt x="591" y="103"/>
                </a:lnTo>
                <a:lnTo>
                  <a:pt x="581" y="111"/>
                </a:lnTo>
                <a:lnTo>
                  <a:pt x="571" y="118"/>
                </a:lnTo>
                <a:lnTo>
                  <a:pt x="560" y="125"/>
                </a:lnTo>
                <a:lnTo>
                  <a:pt x="547" y="132"/>
                </a:lnTo>
                <a:lnTo>
                  <a:pt x="534" y="139"/>
                </a:lnTo>
                <a:lnTo>
                  <a:pt x="522" y="146"/>
                </a:lnTo>
                <a:lnTo>
                  <a:pt x="510" y="153"/>
                </a:lnTo>
                <a:lnTo>
                  <a:pt x="498" y="160"/>
                </a:lnTo>
                <a:lnTo>
                  <a:pt x="487" y="166"/>
                </a:lnTo>
                <a:lnTo>
                  <a:pt x="476" y="172"/>
                </a:lnTo>
                <a:lnTo>
                  <a:pt x="466" y="179"/>
                </a:lnTo>
                <a:lnTo>
                  <a:pt x="455" y="185"/>
                </a:lnTo>
                <a:lnTo>
                  <a:pt x="445" y="191"/>
                </a:lnTo>
                <a:lnTo>
                  <a:pt x="435" y="197"/>
                </a:lnTo>
                <a:lnTo>
                  <a:pt x="426" y="203"/>
                </a:lnTo>
                <a:lnTo>
                  <a:pt x="416" y="209"/>
                </a:lnTo>
                <a:lnTo>
                  <a:pt x="407" y="216"/>
                </a:lnTo>
                <a:lnTo>
                  <a:pt x="398" y="223"/>
                </a:lnTo>
                <a:lnTo>
                  <a:pt x="389" y="229"/>
                </a:lnTo>
                <a:lnTo>
                  <a:pt x="380" y="236"/>
                </a:lnTo>
                <a:lnTo>
                  <a:pt x="372" y="243"/>
                </a:lnTo>
                <a:lnTo>
                  <a:pt x="363" y="250"/>
                </a:lnTo>
                <a:lnTo>
                  <a:pt x="355" y="258"/>
                </a:lnTo>
                <a:lnTo>
                  <a:pt x="346" y="266"/>
                </a:lnTo>
                <a:lnTo>
                  <a:pt x="338" y="274"/>
                </a:lnTo>
                <a:lnTo>
                  <a:pt x="329" y="282"/>
                </a:lnTo>
                <a:lnTo>
                  <a:pt x="321" y="291"/>
                </a:lnTo>
                <a:lnTo>
                  <a:pt x="312" y="300"/>
                </a:lnTo>
                <a:lnTo>
                  <a:pt x="304" y="310"/>
                </a:lnTo>
                <a:lnTo>
                  <a:pt x="295" y="320"/>
                </a:lnTo>
                <a:lnTo>
                  <a:pt x="287" y="331"/>
                </a:lnTo>
                <a:lnTo>
                  <a:pt x="278" y="342"/>
                </a:lnTo>
                <a:lnTo>
                  <a:pt x="269" y="354"/>
                </a:lnTo>
                <a:lnTo>
                  <a:pt x="260" y="366"/>
                </a:lnTo>
                <a:lnTo>
                  <a:pt x="251" y="379"/>
                </a:lnTo>
                <a:lnTo>
                  <a:pt x="243" y="383"/>
                </a:lnTo>
                <a:lnTo>
                  <a:pt x="234" y="389"/>
                </a:lnTo>
                <a:lnTo>
                  <a:pt x="223" y="395"/>
                </a:lnTo>
                <a:lnTo>
                  <a:pt x="213" y="401"/>
                </a:lnTo>
                <a:lnTo>
                  <a:pt x="201" y="409"/>
                </a:lnTo>
                <a:lnTo>
                  <a:pt x="190" y="417"/>
                </a:lnTo>
                <a:lnTo>
                  <a:pt x="177" y="426"/>
                </a:lnTo>
                <a:lnTo>
                  <a:pt x="165" y="436"/>
                </a:lnTo>
                <a:lnTo>
                  <a:pt x="152" y="446"/>
                </a:lnTo>
                <a:lnTo>
                  <a:pt x="139" y="457"/>
                </a:lnTo>
                <a:lnTo>
                  <a:pt x="126" y="469"/>
                </a:lnTo>
                <a:lnTo>
                  <a:pt x="114" y="481"/>
                </a:lnTo>
                <a:lnTo>
                  <a:pt x="101" y="492"/>
                </a:lnTo>
                <a:lnTo>
                  <a:pt x="89" y="505"/>
                </a:lnTo>
                <a:lnTo>
                  <a:pt x="77" y="518"/>
                </a:lnTo>
                <a:lnTo>
                  <a:pt x="66" y="532"/>
                </a:lnTo>
                <a:lnTo>
                  <a:pt x="55" y="545"/>
                </a:lnTo>
                <a:lnTo>
                  <a:pt x="45" y="559"/>
                </a:lnTo>
                <a:lnTo>
                  <a:pt x="36" y="573"/>
                </a:lnTo>
                <a:lnTo>
                  <a:pt x="27" y="587"/>
                </a:lnTo>
                <a:lnTo>
                  <a:pt x="20" y="601"/>
                </a:lnTo>
                <a:lnTo>
                  <a:pt x="13" y="616"/>
                </a:lnTo>
                <a:lnTo>
                  <a:pt x="8" y="630"/>
                </a:lnTo>
                <a:lnTo>
                  <a:pt x="4" y="645"/>
                </a:lnTo>
                <a:lnTo>
                  <a:pt x="1" y="659"/>
                </a:lnTo>
                <a:lnTo>
                  <a:pt x="0" y="674"/>
                </a:lnTo>
                <a:lnTo>
                  <a:pt x="0" y="688"/>
                </a:lnTo>
                <a:lnTo>
                  <a:pt x="2" y="702"/>
                </a:lnTo>
                <a:lnTo>
                  <a:pt x="6" y="716"/>
                </a:lnTo>
                <a:lnTo>
                  <a:pt x="11" y="729"/>
                </a:lnTo>
                <a:lnTo>
                  <a:pt x="19" y="743"/>
                </a:lnTo>
                <a:lnTo>
                  <a:pt x="28" y="756"/>
                </a:lnTo>
                <a:lnTo>
                  <a:pt x="42" y="763"/>
                </a:lnTo>
                <a:lnTo>
                  <a:pt x="57" y="768"/>
                </a:lnTo>
                <a:lnTo>
                  <a:pt x="70" y="772"/>
                </a:lnTo>
                <a:lnTo>
                  <a:pt x="85" y="774"/>
                </a:lnTo>
                <a:lnTo>
                  <a:pt x="98" y="775"/>
                </a:lnTo>
                <a:lnTo>
                  <a:pt x="112" y="775"/>
                </a:lnTo>
                <a:lnTo>
                  <a:pt x="125" y="773"/>
                </a:lnTo>
                <a:lnTo>
                  <a:pt x="138" y="771"/>
                </a:lnTo>
                <a:lnTo>
                  <a:pt x="151" y="767"/>
                </a:lnTo>
                <a:lnTo>
                  <a:pt x="164" y="762"/>
                </a:lnTo>
                <a:lnTo>
                  <a:pt x="177" y="756"/>
                </a:lnTo>
                <a:lnTo>
                  <a:pt x="189" y="749"/>
                </a:lnTo>
                <a:lnTo>
                  <a:pt x="201" y="742"/>
                </a:lnTo>
                <a:lnTo>
                  <a:pt x="213" y="734"/>
                </a:lnTo>
                <a:lnTo>
                  <a:pt x="225" y="725"/>
                </a:lnTo>
                <a:lnTo>
                  <a:pt x="236" y="715"/>
                </a:lnTo>
                <a:lnTo>
                  <a:pt x="247" y="705"/>
                </a:lnTo>
                <a:lnTo>
                  <a:pt x="258" y="695"/>
                </a:lnTo>
                <a:lnTo>
                  <a:pt x="269" y="684"/>
                </a:lnTo>
                <a:lnTo>
                  <a:pt x="280" y="673"/>
                </a:lnTo>
                <a:lnTo>
                  <a:pt x="290" y="661"/>
                </a:lnTo>
                <a:lnTo>
                  <a:pt x="299" y="649"/>
                </a:lnTo>
                <a:lnTo>
                  <a:pt x="309" y="637"/>
                </a:lnTo>
                <a:lnTo>
                  <a:pt x="318" y="626"/>
                </a:lnTo>
                <a:lnTo>
                  <a:pt x="327" y="614"/>
                </a:lnTo>
                <a:lnTo>
                  <a:pt x="335" y="602"/>
                </a:lnTo>
                <a:lnTo>
                  <a:pt x="343" y="591"/>
                </a:lnTo>
                <a:lnTo>
                  <a:pt x="351" y="579"/>
                </a:lnTo>
                <a:lnTo>
                  <a:pt x="358" y="568"/>
                </a:lnTo>
                <a:lnTo>
                  <a:pt x="366" y="558"/>
                </a:lnTo>
                <a:lnTo>
                  <a:pt x="372" y="547"/>
                </a:lnTo>
                <a:lnTo>
                  <a:pt x="378" y="538"/>
                </a:lnTo>
                <a:lnTo>
                  <a:pt x="386" y="525"/>
                </a:lnTo>
                <a:lnTo>
                  <a:pt x="393" y="513"/>
                </a:lnTo>
                <a:lnTo>
                  <a:pt x="398" y="502"/>
                </a:lnTo>
                <a:lnTo>
                  <a:pt x="403" y="492"/>
                </a:lnTo>
                <a:lnTo>
                  <a:pt x="406" y="483"/>
                </a:lnTo>
                <a:lnTo>
                  <a:pt x="410" y="474"/>
                </a:lnTo>
                <a:lnTo>
                  <a:pt x="412" y="466"/>
                </a:lnTo>
                <a:lnTo>
                  <a:pt x="416" y="457"/>
                </a:lnTo>
                <a:lnTo>
                  <a:pt x="419" y="449"/>
                </a:lnTo>
                <a:lnTo>
                  <a:pt x="422" y="440"/>
                </a:lnTo>
                <a:lnTo>
                  <a:pt x="427" y="431"/>
                </a:lnTo>
                <a:lnTo>
                  <a:pt x="432" y="422"/>
                </a:lnTo>
                <a:lnTo>
                  <a:pt x="438" y="412"/>
                </a:lnTo>
                <a:lnTo>
                  <a:pt x="446" y="401"/>
                </a:lnTo>
                <a:lnTo>
                  <a:pt x="454" y="390"/>
                </a:lnTo>
                <a:lnTo>
                  <a:pt x="465" y="377"/>
                </a:lnTo>
                <a:lnTo>
                  <a:pt x="484" y="362"/>
                </a:lnTo>
                <a:lnTo>
                  <a:pt x="501" y="346"/>
                </a:lnTo>
                <a:lnTo>
                  <a:pt x="517" y="331"/>
                </a:lnTo>
                <a:lnTo>
                  <a:pt x="532" y="316"/>
                </a:lnTo>
                <a:lnTo>
                  <a:pt x="546" y="301"/>
                </a:lnTo>
                <a:lnTo>
                  <a:pt x="559" y="286"/>
                </a:lnTo>
                <a:lnTo>
                  <a:pt x="570" y="270"/>
                </a:lnTo>
                <a:lnTo>
                  <a:pt x="582" y="254"/>
                </a:lnTo>
                <a:lnTo>
                  <a:pt x="593" y="238"/>
                </a:lnTo>
                <a:lnTo>
                  <a:pt x="603" y="221"/>
                </a:lnTo>
                <a:lnTo>
                  <a:pt x="613" y="204"/>
                </a:lnTo>
                <a:lnTo>
                  <a:pt x="623" y="186"/>
                </a:lnTo>
                <a:lnTo>
                  <a:pt x="633" y="167"/>
                </a:lnTo>
                <a:lnTo>
                  <a:pt x="643" y="147"/>
                </a:lnTo>
                <a:lnTo>
                  <a:pt x="653" y="127"/>
                </a:lnTo>
                <a:lnTo>
                  <a:pt x="664" y="105"/>
                </a:lnTo>
                <a:lnTo>
                  <a:pt x="672" y="99"/>
                </a:lnTo>
                <a:lnTo>
                  <a:pt x="681" y="92"/>
                </a:lnTo>
                <a:lnTo>
                  <a:pt x="690" y="86"/>
                </a:lnTo>
                <a:lnTo>
                  <a:pt x="699" y="78"/>
                </a:lnTo>
                <a:lnTo>
                  <a:pt x="708" y="72"/>
                </a:lnTo>
                <a:lnTo>
                  <a:pt x="716" y="65"/>
                </a:lnTo>
                <a:lnTo>
                  <a:pt x="723" y="58"/>
                </a:lnTo>
                <a:lnTo>
                  <a:pt x="729" y="50"/>
                </a:lnTo>
                <a:lnTo>
                  <a:pt x="734" y="43"/>
                </a:lnTo>
                <a:lnTo>
                  <a:pt x="737" y="36"/>
                </a:lnTo>
                <a:lnTo>
                  <a:pt x="739" y="30"/>
                </a:lnTo>
                <a:lnTo>
                  <a:pt x="739" y="23"/>
                </a:lnTo>
                <a:lnTo>
                  <a:pt x="737" y="16"/>
                </a:lnTo>
                <a:lnTo>
                  <a:pt x="733" y="11"/>
                </a:lnTo>
                <a:lnTo>
                  <a:pt x="727" y="5"/>
                </a:lnTo>
                <a:lnTo>
                  <a:pt x="717" y="0"/>
                </a:lnTo>
              </a:path>
            </a:pathLst>
          </a:custGeom>
          <a:solidFill>
            <a:srgbClr val="BFD8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0" name="Freeform 22"/>
          <p:cNvSpPr>
            <a:spLocks/>
          </p:cNvSpPr>
          <p:nvPr/>
        </p:nvSpPr>
        <p:spPr bwMode="auto">
          <a:xfrm>
            <a:off x="7480300" y="3232150"/>
            <a:ext cx="77788" cy="84138"/>
          </a:xfrm>
          <a:custGeom>
            <a:avLst/>
            <a:gdLst>
              <a:gd name="T0" fmla="*/ 48 w 49"/>
              <a:gd name="T1" fmla="*/ 0 h 53"/>
              <a:gd name="T2" fmla="*/ 36 w 49"/>
              <a:gd name="T3" fmla="*/ 2 h 53"/>
              <a:gd name="T4" fmla="*/ 26 w 49"/>
              <a:gd name="T5" fmla="*/ 5 h 53"/>
              <a:gd name="T6" fmla="*/ 18 w 49"/>
              <a:gd name="T7" fmla="*/ 9 h 53"/>
              <a:gd name="T8" fmla="*/ 12 w 49"/>
              <a:gd name="T9" fmla="*/ 15 h 53"/>
              <a:gd name="T10" fmla="*/ 7 w 49"/>
              <a:gd name="T11" fmla="*/ 22 h 53"/>
              <a:gd name="T12" fmla="*/ 3 w 49"/>
              <a:gd name="T13" fmla="*/ 30 h 53"/>
              <a:gd name="T14" fmla="*/ 1 w 49"/>
              <a:gd name="T15" fmla="*/ 40 h 53"/>
              <a:gd name="T16" fmla="*/ 0 w 49"/>
              <a:gd name="T17" fmla="*/ 52 h 53"/>
              <a:gd name="T18" fmla="*/ 10 w 49"/>
              <a:gd name="T19" fmla="*/ 52 h 53"/>
              <a:gd name="T20" fmla="*/ 19 w 49"/>
              <a:gd name="T21" fmla="*/ 49 h 53"/>
              <a:gd name="T22" fmla="*/ 27 w 49"/>
              <a:gd name="T23" fmla="*/ 44 h 53"/>
              <a:gd name="T24" fmla="*/ 33 w 49"/>
              <a:gd name="T25" fmla="*/ 36 h 53"/>
              <a:gd name="T26" fmla="*/ 38 w 49"/>
              <a:gd name="T27" fmla="*/ 28 h 53"/>
              <a:gd name="T28" fmla="*/ 43 w 49"/>
              <a:gd name="T29" fmla="*/ 19 h 53"/>
              <a:gd name="T30" fmla="*/ 46 w 49"/>
              <a:gd name="T31" fmla="*/ 9 h 53"/>
              <a:gd name="T32" fmla="*/ 48 w 49"/>
              <a:gd name="T33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9" h="53">
                <a:moveTo>
                  <a:pt x="48" y="0"/>
                </a:moveTo>
                <a:lnTo>
                  <a:pt x="36" y="2"/>
                </a:lnTo>
                <a:lnTo>
                  <a:pt x="26" y="5"/>
                </a:lnTo>
                <a:lnTo>
                  <a:pt x="18" y="9"/>
                </a:lnTo>
                <a:lnTo>
                  <a:pt x="12" y="15"/>
                </a:lnTo>
                <a:lnTo>
                  <a:pt x="7" y="22"/>
                </a:lnTo>
                <a:lnTo>
                  <a:pt x="3" y="30"/>
                </a:lnTo>
                <a:lnTo>
                  <a:pt x="1" y="40"/>
                </a:lnTo>
                <a:lnTo>
                  <a:pt x="0" y="52"/>
                </a:lnTo>
                <a:lnTo>
                  <a:pt x="10" y="52"/>
                </a:lnTo>
                <a:lnTo>
                  <a:pt x="19" y="49"/>
                </a:lnTo>
                <a:lnTo>
                  <a:pt x="27" y="44"/>
                </a:lnTo>
                <a:lnTo>
                  <a:pt x="33" y="36"/>
                </a:lnTo>
                <a:lnTo>
                  <a:pt x="38" y="28"/>
                </a:lnTo>
                <a:lnTo>
                  <a:pt x="43" y="19"/>
                </a:lnTo>
                <a:lnTo>
                  <a:pt x="46" y="9"/>
                </a:lnTo>
                <a:lnTo>
                  <a:pt x="48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1" name="Freeform 23"/>
          <p:cNvSpPr>
            <a:spLocks/>
          </p:cNvSpPr>
          <p:nvPr/>
        </p:nvSpPr>
        <p:spPr bwMode="auto">
          <a:xfrm>
            <a:off x="7045325" y="3444875"/>
            <a:ext cx="282575" cy="280988"/>
          </a:xfrm>
          <a:custGeom>
            <a:avLst/>
            <a:gdLst>
              <a:gd name="T0" fmla="*/ 177 w 178"/>
              <a:gd name="T1" fmla="*/ 0 h 177"/>
              <a:gd name="T2" fmla="*/ 177 w 178"/>
              <a:gd name="T3" fmla="*/ 0 h 177"/>
              <a:gd name="T4" fmla="*/ 174 w 178"/>
              <a:gd name="T5" fmla="*/ 1 h 177"/>
              <a:gd name="T6" fmla="*/ 171 w 178"/>
              <a:gd name="T7" fmla="*/ 2 h 177"/>
              <a:gd name="T8" fmla="*/ 167 w 178"/>
              <a:gd name="T9" fmla="*/ 2 h 177"/>
              <a:gd name="T10" fmla="*/ 162 w 178"/>
              <a:gd name="T11" fmla="*/ 4 h 177"/>
              <a:gd name="T12" fmla="*/ 155 w 178"/>
              <a:gd name="T13" fmla="*/ 6 h 177"/>
              <a:gd name="T14" fmla="*/ 148 w 178"/>
              <a:gd name="T15" fmla="*/ 8 h 177"/>
              <a:gd name="T16" fmla="*/ 141 w 178"/>
              <a:gd name="T17" fmla="*/ 11 h 177"/>
              <a:gd name="T18" fmla="*/ 133 w 178"/>
              <a:gd name="T19" fmla="*/ 14 h 177"/>
              <a:gd name="T20" fmla="*/ 124 w 178"/>
              <a:gd name="T21" fmla="*/ 18 h 177"/>
              <a:gd name="T22" fmla="*/ 115 w 178"/>
              <a:gd name="T23" fmla="*/ 22 h 177"/>
              <a:gd name="T24" fmla="*/ 106 w 178"/>
              <a:gd name="T25" fmla="*/ 27 h 177"/>
              <a:gd name="T26" fmla="*/ 97 w 178"/>
              <a:gd name="T27" fmla="*/ 32 h 177"/>
              <a:gd name="T28" fmla="*/ 88 w 178"/>
              <a:gd name="T29" fmla="*/ 38 h 177"/>
              <a:gd name="T30" fmla="*/ 79 w 178"/>
              <a:gd name="T31" fmla="*/ 46 h 177"/>
              <a:gd name="T32" fmla="*/ 70 w 178"/>
              <a:gd name="T33" fmla="*/ 53 h 177"/>
              <a:gd name="T34" fmla="*/ 61 w 178"/>
              <a:gd name="T35" fmla="*/ 61 h 177"/>
              <a:gd name="T36" fmla="*/ 53 w 178"/>
              <a:gd name="T37" fmla="*/ 70 h 177"/>
              <a:gd name="T38" fmla="*/ 45 w 178"/>
              <a:gd name="T39" fmla="*/ 78 h 177"/>
              <a:gd name="T40" fmla="*/ 38 w 178"/>
              <a:gd name="T41" fmla="*/ 87 h 177"/>
              <a:gd name="T42" fmla="*/ 31 w 178"/>
              <a:gd name="T43" fmla="*/ 95 h 177"/>
              <a:gd name="T44" fmla="*/ 25 w 178"/>
              <a:gd name="T45" fmla="*/ 104 h 177"/>
              <a:gd name="T46" fmla="*/ 19 w 178"/>
              <a:gd name="T47" fmla="*/ 112 h 177"/>
              <a:gd name="T48" fmla="*/ 15 w 178"/>
              <a:gd name="T49" fmla="*/ 121 h 177"/>
              <a:gd name="T50" fmla="*/ 10 w 178"/>
              <a:gd name="T51" fmla="*/ 128 h 177"/>
              <a:gd name="T52" fmla="*/ 6 w 178"/>
              <a:gd name="T53" fmla="*/ 136 h 177"/>
              <a:gd name="T54" fmla="*/ 4 w 178"/>
              <a:gd name="T55" fmla="*/ 143 h 177"/>
              <a:gd name="T56" fmla="*/ 2 w 178"/>
              <a:gd name="T57" fmla="*/ 149 h 177"/>
              <a:gd name="T58" fmla="*/ 1 w 178"/>
              <a:gd name="T59" fmla="*/ 155 h 177"/>
              <a:gd name="T60" fmla="*/ 0 w 178"/>
              <a:gd name="T61" fmla="*/ 160 h 177"/>
              <a:gd name="T62" fmla="*/ 1 w 178"/>
              <a:gd name="T63" fmla="*/ 165 h 177"/>
              <a:gd name="T64" fmla="*/ 3 w 178"/>
              <a:gd name="T65" fmla="*/ 168 h 177"/>
              <a:gd name="T66" fmla="*/ 10 w 178"/>
              <a:gd name="T67" fmla="*/ 174 h 177"/>
              <a:gd name="T68" fmla="*/ 19 w 178"/>
              <a:gd name="T69" fmla="*/ 176 h 177"/>
              <a:gd name="T70" fmla="*/ 30 w 178"/>
              <a:gd name="T71" fmla="*/ 174 h 177"/>
              <a:gd name="T72" fmla="*/ 43 w 178"/>
              <a:gd name="T73" fmla="*/ 168 h 177"/>
              <a:gd name="T74" fmla="*/ 57 w 178"/>
              <a:gd name="T75" fmla="*/ 160 h 177"/>
              <a:gd name="T76" fmla="*/ 71 w 178"/>
              <a:gd name="T77" fmla="*/ 149 h 177"/>
              <a:gd name="T78" fmla="*/ 87 w 178"/>
              <a:gd name="T79" fmla="*/ 136 h 177"/>
              <a:gd name="T80" fmla="*/ 101 w 178"/>
              <a:gd name="T81" fmla="*/ 121 h 177"/>
              <a:gd name="T82" fmla="*/ 116 w 178"/>
              <a:gd name="T83" fmla="*/ 106 h 177"/>
              <a:gd name="T84" fmla="*/ 130 w 178"/>
              <a:gd name="T85" fmla="*/ 89 h 177"/>
              <a:gd name="T86" fmla="*/ 143 w 178"/>
              <a:gd name="T87" fmla="*/ 73 h 177"/>
              <a:gd name="T88" fmla="*/ 154 w 178"/>
              <a:gd name="T89" fmla="*/ 56 h 177"/>
              <a:gd name="T90" fmla="*/ 164 w 178"/>
              <a:gd name="T91" fmla="*/ 40 h 177"/>
              <a:gd name="T92" fmla="*/ 171 w 178"/>
              <a:gd name="T93" fmla="*/ 25 h 177"/>
              <a:gd name="T94" fmla="*/ 176 w 178"/>
              <a:gd name="T95" fmla="*/ 11 h 177"/>
              <a:gd name="T96" fmla="*/ 177 w 178"/>
              <a:gd name="T97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8" h="177">
                <a:moveTo>
                  <a:pt x="177" y="0"/>
                </a:moveTo>
                <a:lnTo>
                  <a:pt x="177" y="0"/>
                </a:lnTo>
                <a:lnTo>
                  <a:pt x="174" y="1"/>
                </a:lnTo>
                <a:lnTo>
                  <a:pt x="171" y="2"/>
                </a:lnTo>
                <a:lnTo>
                  <a:pt x="167" y="2"/>
                </a:lnTo>
                <a:lnTo>
                  <a:pt x="162" y="4"/>
                </a:lnTo>
                <a:lnTo>
                  <a:pt x="155" y="6"/>
                </a:lnTo>
                <a:lnTo>
                  <a:pt x="148" y="8"/>
                </a:lnTo>
                <a:lnTo>
                  <a:pt x="141" y="11"/>
                </a:lnTo>
                <a:lnTo>
                  <a:pt x="133" y="14"/>
                </a:lnTo>
                <a:lnTo>
                  <a:pt x="124" y="18"/>
                </a:lnTo>
                <a:lnTo>
                  <a:pt x="115" y="22"/>
                </a:lnTo>
                <a:lnTo>
                  <a:pt x="106" y="27"/>
                </a:lnTo>
                <a:lnTo>
                  <a:pt x="97" y="32"/>
                </a:lnTo>
                <a:lnTo>
                  <a:pt x="88" y="38"/>
                </a:lnTo>
                <a:lnTo>
                  <a:pt x="79" y="46"/>
                </a:lnTo>
                <a:lnTo>
                  <a:pt x="70" y="53"/>
                </a:lnTo>
                <a:lnTo>
                  <a:pt x="61" y="61"/>
                </a:lnTo>
                <a:lnTo>
                  <a:pt x="53" y="70"/>
                </a:lnTo>
                <a:lnTo>
                  <a:pt x="45" y="78"/>
                </a:lnTo>
                <a:lnTo>
                  <a:pt x="38" y="87"/>
                </a:lnTo>
                <a:lnTo>
                  <a:pt x="31" y="95"/>
                </a:lnTo>
                <a:lnTo>
                  <a:pt x="25" y="104"/>
                </a:lnTo>
                <a:lnTo>
                  <a:pt x="19" y="112"/>
                </a:lnTo>
                <a:lnTo>
                  <a:pt x="15" y="121"/>
                </a:lnTo>
                <a:lnTo>
                  <a:pt x="10" y="128"/>
                </a:lnTo>
                <a:lnTo>
                  <a:pt x="6" y="136"/>
                </a:lnTo>
                <a:lnTo>
                  <a:pt x="4" y="143"/>
                </a:lnTo>
                <a:lnTo>
                  <a:pt x="2" y="149"/>
                </a:lnTo>
                <a:lnTo>
                  <a:pt x="1" y="155"/>
                </a:lnTo>
                <a:lnTo>
                  <a:pt x="0" y="160"/>
                </a:lnTo>
                <a:lnTo>
                  <a:pt x="1" y="165"/>
                </a:lnTo>
                <a:lnTo>
                  <a:pt x="3" y="168"/>
                </a:lnTo>
                <a:lnTo>
                  <a:pt x="10" y="174"/>
                </a:lnTo>
                <a:lnTo>
                  <a:pt x="19" y="176"/>
                </a:lnTo>
                <a:lnTo>
                  <a:pt x="30" y="174"/>
                </a:lnTo>
                <a:lnTo>
                  <a:pt x="43" y="168"/>
                </a:lnTo>
                <a:lnTo>
                  <a:pt x="57" y="160"/>
                </a:lnTo>
                <a:lnTo>
                  <a:pt x="71" y="149"/>
                </a:lnTo>
                <a:lnTo>
                  <a:pt x="87" y="136"/>
                </a:lnTo>
                <a:lnTo>
                  <a:pt x="101" y="121"/>
                </a:lnTo>
                <a:lnTo>
                  <a:pt x="116" y="106"/>
                </a:lnTo>
                <a:lnTo>
                  <a:pt x="130" y="89"/>
                </a:lnTo>
                <a:lnTo>
                  <a:pt x="143" y="73"/>
                </a:lnTo>
                <a:lnTo>
                  <a:pt x="154" y="56"/>
                </a:lnTo>
                <a:lnTo>
                  <a:pt x="164" y="40"/>
                </a:lnTo>
                <a:lnTo>
                  <a:pt x="171" y="25"/>
                </a:lnTo>
                <a:lnTo>
                  <a:pt x="176" y="11"/>
                </a:lnTo>
                <a:lnTo>
                  <a:pt x="177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2" name="Freeform 24"/>
          <p:cNvSpPr>
            <a:spLocks/>
          </p:cNvSpPr>
          <p:nvPr/>
        </p:nvSpPr>
        <p:spPr bwMode="auto">
          <a:xfrm>
            <a:off x="6562725" y="3889375"/>
            <a:ext cx="311150" cy="374650"/>
          </a:xfrm>
          <a:custGeom>
            <a:avLst/>
            <a:gdLst>
              <a:gd name="T0" fmla="*/ 147 w 196"/>
              <a:gd name="T1" fmla="*/ 0 h 236"/>
              <a:gd name="T2" fmla="*/ 134 w 196"/>
              <a:gd name="T3" fmla="*/ 7 h 236"/>
              <a:gd name="T4" fmla="*/ 120 w 196"/>
              <a:gd name="T5" fmla="*/ 15 h 236"/>
              <a:gd name="T6" fmla="*/ 106 w 196"/>
              <a:gd name="T7" fmla="*/ 24 h 236"/>
              <a:gd name="T8" fmla="*/ 92 w 196"/>
              <a:gd name="T9" fmla="*/ 34 h 236"/>
              <a:gd name="T10" fmla="*/ 78 w 196"/>
              <a:gd name="T11" fmla="*/ 45 h 236"/>
              <a:gd name="T12" fmla="*/ 65 w 196"/>
              <a:gd name="T13" fmla="*/ 58 h 236"/>
              <a:gd name="T14" fmla="*/ 52 w 196"/>
              <a:gd name="T15" fmla="*/ 70 h 236"/>
              <a:gd name="T16" fmla="*/ 41 w 196"/>
              <a:gd name="T17" fmla="*/ 84 h 236"/>
              <a:gd name="T18" fmla="*/ 30 w 196"/>
              <a:gd name="T19" fmla="*/ 98 h 236"/>
              <a:gd name="T20" fmla="*/ 20 w 196"/>
              <a:gd name="T21" fmla="*/ 113 h 236"/>
              <a:gd name="T22" fmla="*/ 13 w 196"/>
              <a:gd name="T23" fmla="*/ 128 h 236"/>
              <a:gd name="T24" fmla="*/ 6 w 196"/>
              <a:gd name="T25" fmla="*/ 144 h 236"/>
              <a:gd name="T26" fmla="*/ 2 w 196"/>
              <a:gd name="T27" fmla="*/ 160 h 236"/>
              <a:gd name="T28" fmla="*/ 0 w 196"/>
              <a:gd name="T29" fmla="*/ 177 h 236"/>
              <a:gd name="T30" fmla="*/ 0 w 196"/>
              <a:gd name="T31" fmla="*/ 193 h 236"/>
              <a:gd name="T32" fmla="*/ 3 w 196"/>
              <a:gd name="T33" fmla="*/ 209 h 236"/>
              <a:gd name="T34" fmla="*/ 5 w 196"/>
              <a:gd name="T35" fmla="*/ 216 h 236"/>
              <a:gd name="T36" fmla="*/ 7 w 196"/>
              <a:gd name="T37" fmla="*/ 221 h 236"/>
              <a:gd name="T38" fmla="*/ 10 w 196"/>
              <a:gd name="T39" fmla="*/ 225 h 236"/>
              <a:gd name="T40" fmla="*/ 13 w 196"/>
              <a:gd name="T41" fmla="*/ 229 h 236"/>
              <a:gd name="T42" fmla="*/ 17 w 196"/>
              <a:gd name="T43" fmla="*/ 232 h 236"/>
              <a:gd name="T44" fmla="*/ 21 w 196"/>
              <a:gd name="T45" fmla="*/ 234 h 236"/>
              <a:gd name="T46" fmla="*/ 26 w 196"/>
              <a:gd name="T47" fmla="*/ 235 h 236"/>
              <a:gd name="T48" fmla="*/ 31 w 196"/>
              <a:gd name="T49" fmla="*/ 235 h 236"/>
              <a:gd name="T50" fmla="*/ 36 w 196"/>
              <a:gd name="T51" fmla="*/ 234 h 236"/>
              <a:gd name="T52" fmla="*/ 42 w 196"/>
              <a:gd name="T53" fmla="*/ 233 h 236"/>
              <a:gd name="T54" fmla="*/ 49 w 196"/>
              <a:gd name="T55" fmla="*/ 230 h 236"/>
              <a:gd name="T56" fmla="*/ 57 w 196"/>
              <a:gd name="T57" fmla="*/ 227 h 236"/>
              <a:gd name="T58" fmla="*/ 64 w 196"/>
              <a:gd name="T59" fmla="*/ 223 h 236"/>
              <a:gd name="T60" fmla="*/ 72 w 196"/>
              <a:gd name="T61" fmla="*/ 217 h 236"/>
              <a:gd name="T62" fmla="*/ 81 w 196"/>
              <a:gd name="T63" fmla="*/ 212 h 236"/>
              <a:gd name="T64" fmla="*/ 90 w 196"/>
              <a:gd name="T65" fmla="*/ 205 h 236"/>
              <a:gd name="T66" fmla="*/ 97 w 196"/>
              <a:gd name="T67" fmla="*/ 198 h 236"/>
              <a:gd name="T68" fmla="*/ 107 w 196"/>
              <a:gd name="T69" fmla="*/ 189 h 236"/>
              <a:gd name="T70" fmla="*/ 118 w 196"/>
              <a:gd name="T71" fmla="*/ 176 h 236"/>
              <a:gd name="T72" fmla="*/ 130 w 196"/>
              <a:gd name="T73" fmla="*/ 162 h 236"/>
              <a:gd name="T74" fmla="*/ 143 w 196"/>
              <a:gd name="T75" fmla="*/ 146 h 236"/>
              <a:gd name="T76" fmla="*/ 155 w 196"/>
              <a:gd name="T77" fmla="*/ 129 h 236"/>
              <a:gd name="T78" fmla="*/ 167 w 196"/>
              <a:gd name="T79" fmla="*/ 111 h 236"/>
              <a:gd name="T80" fmla="*/ 177 w 196"/>
              <a:gd name="T81" fmla="*/ 93 h 236"/>
              <a:gd name="T82" fmla="*/ 186 w 196"/>
              <a:gd name="T83" fmla="*/ 75 h 236"/>
              <a:gd name="T84" fmla="*/ 192 w 196"/>
              <a:gd name="T85" fmla="*/ 59 h 236"/>
              <a:gd name="T86" fmla="*/ 195 w 196"/>
              <a:gd name="T87" fmla="*/ 43 h 236"/>
              <a:gd name="T88" fmla="*/ 195 w 196"/>
              <a:gd name="T89" fmla="*/ 29 h 236"/>
              <a:gd name="T90" fmla="*/ 190 w 196"/>
              <a:gd name="T91" fmla="*/ 17 h 236"/>
              <a:gd name="T92" fmla="*/ 181 w 196"/>
              <a:gd name="T93" fmla="*/ 8 h 236"/>
              <a:gd name="T94" fmla="*/ 167 w 196"/>
              <a:gd name="T95" fmla="*/ 3 h 236"/>
              <a:gd name="T96" fmla="*/ 147 w 196"/>
              <a:gd name="T97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6" h="236">
                <a:moveTo>
                  <a:pt x="147" y="0"/>
                </a:moveTo>
                <a:lnTo>
                  <a:pt x="134" y="7"/>
                </a:lnTo>
                <a:lnTo>
                  <a:pt x="120" y="15"/>
                </a:lnTo>
                <a:lnTo>
                  <a:pt x="106" y="24"/>
                </a:lnTo>
                <a:lnTo>
                  <a:pt x="92" y="34"/>
                </a:lnTo>
                <a:lnTo>
                  <a:pt x="78" y="45"/>
                </a:lnTo>
                <a:lnTo>
                  <a:pt x="65" y="58"/>
                </a:lnTo>
                <a:lnTo>
                  <a:pt x="52" y="70"/>
                </a:lnTo>
                <a:lnTo>
                  <a:pt x="41" y="84"/>
                </a:lnTo>
                <a:lnTo>
                  <a:pt x="30" y="98"/>
                </a:lnTo>
                <a:lnTo>
                  <a:pt x="20" y="113"/>
                </a:lnTo>
                <a:lnTo>
                  <a:pt x="13" y="128"/>
                </a:lnTo>
                <a:lnTo>
                  <a:pt x="6" y="144"/>
                </a:lnTo>
                <a:lnTo>
                  <a:pt x="2" y="160"/>
                </a:lnTo>
                <a:lnTo>
                  <a:pt x="0" y="177"/>
                </a:lnTo>
                <a:lnTo>
                  <a:pt x="0" y="193"/>
                </a:lnTo>
                <a:lnTo>
                  <a:pt x="3" y="209"/>
                </a:lnTo>
                <a:lnTo>
                  <a:pt x="5" y="216"/>
                </a:lnTo>
                <a:lnTo>
                  <a:pt x="7" y="221"/>
                </a:lnTo>
                <a:lnTo>
                  <a:pt x="10" y="225"/>
                </a:lnTo>
                <a:lnTo>
                  <a:pt x="13" y="229"/>
                </a:lnTo>
                <a:lnTo>
                  <a:pt x="17" y="232"/>
                </a:lnTo>
                <a:lnTo>
                  <a:pt x="21" y="234"/>
                </a:lnTo>
                <a:lnTo>
                  <a:pt x="26" y="235"/>
                </a:lnTo>
                <a:lnTo>
                  <a:pt x="31" y="235"/>
                </a:lnTo>
                <a:lnTo>
                  <a:pt x="36" y="234"/>
                </a:lnTo>
                <a:lnTo>
                  <a:pt x="42" y="233"/>
                </a:lnTo>
                <a:lnTo>
                  <a:pt x="49" y="230"/>
                </a:lnTo>
                <a:lnTo>
                  <a:pt x="57" y="227"/>
                </a:lnTo>
                <a:lnTo>
                  <a:pt x="64" y="223"/>
                </a:lnTo>
                <a:lnTo>
                  <a:pt x="72" y="217"/>
                </a:lnTo>
                <a:lnTo>
                  <a:pt x="81" y="212"/>
                </a:lnTo>
                <a:lnTo>
                  <a:pt x="90" y="205"/>
                </a:lnTo>
                <a:lnTo>
                  <a:pt x="97" y="198"/>
                </a:lnTo>
                <a:lnTo>
                  <a:pt x="107" y="189"/>
                </a:lnTo>
                <a:lnTo>
                  <a:pt x="118" y="176"/>
                </a:lnTo>
                <a:lnTo>
                  <a:pt x="130" y="162"/>
                </a:lnTo>
                <a:lnTo>
                  <a:pt x="143" y="146"/>
                </a:lnTo>
                <a:lnTo>
                  <a:pt x="155" y="129"/>
                </a:lnTo>
                <a:lnTo>
                  <a:pt x="167" y="111"/>
                </a:lnTo>
                <a:lnTo>
                  <a:pt x="177" y="93"/>
                </a:lnTo>
                <a:lnTo>
                  <a:pt x="186" y="75"/>
                </a:lnTo>
                <a:lnTo>
                  <a:pt x="192" y="59"/>
                </a:lnTo>
                <a:lnTo>
                  <a:pt x="195" y="43"/>
                </a:lnTo>
                <a:lnTo>
                  <a:pt x="195" y="29"/>
                </a:lnTo>
                <a:lnTo>
                  <a:pt x="190" y="17"/>
                </a:lnTo>
                <a:lnTo>
                  <a:pt x="181" y="8"/>
                </a:lnTo>
                <a:lnTo>
                  <a:pt x="167" y="3"/>
                </a:lnTo>
                <a:lnTo>
                  <a:pt x="147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3" name="Freeform 25"/>
          <p:cNvSpPr>
            <a:spLocks/>
          </p:cNvSpPr>
          <p:nvPr/>
        </p:nvSpPr>
        <p:spPr bwMode="auto">
          <a:xfrm>
            <a:off x="7820025" y="3382963"/>
            <a:ext cx="85725" cy="69850"/>
          </a:xfrm>
          <a:custGeom>
            <a:avLst/>
            <a:gdLst>
              <a:gd name="T0" fmla="*/ 0 w 54"/>
              <a:gd name="T1" fmla="*/ 27 h 44"/>
              <a:gd name="T2" fmla="*/ 4 w 54"/>
              <a:gd name="T3" fmla="*/ 17 h 44"/>
              <a:gd name="T4" fmla="*/ 9 w 54"/>
              <a:gd name="T5" fmla="*/ 9 h 44"/>
              <a:gd name="T6" fmla="*/ 17 w 54"/>
              <a:gd name="T7" fmla="*/ 4 h 44"/>
              <a:gd name="T8" fmla="*/ 25 w 54"/>
              <a:gd name="T9" fmla="*/ 0 h 44"/>
              <a:gd name="T10" fmla="*/ 33 w 54"/>
              <a:gd name="T11" fmla="*/ 0 h 44"/>
              <a:gd name="T12" fmla="*/ 40 w 54"/>
              <a:gd name="T13" fmla="*/ 4 h 44"/>
              <a:gd name="T14" fmla="*/ 46 w 54"/>
              <a:gd name="T15" fmla="*/ 10 h 44"/>
              <a:gd name="T16" fmla="*/ 51 w 54"/>
              <a:gd name="T17" fmla="*/ 21 h 44"/>
              <a:gd name="T18" fmla="*/ 53 w 54"/>
              <a:gd name="T19" fmla="*/ 33 h 44"/>
              <a:gd name="T20" fmla="*/ 50 w 54"/>
              <a:gd name="T21" fmla="*/ 40 h 44"/>
              <a:gd name="T22" fmla="*/ 44 w 54"/>
              <a:gd name="T23" fmla="*/ 43 h 44"/>
              <a:gd name="T24" fmla="*/ 35 w 54"/>
              <a:gd name="T25" fmla="*/ 42 h 44"/>
              <a:gd name="T26" fmla="*/ 26 w 54"/>
              <a:gd name="T27" fmla="*/ 40 h 44"/>
              <a:gd name="T28" fmla="*/ 16 w 54"/>
              <a:gd name="T29" fmla="*/ 35 h 44"/>
              <a:gd name="T30" fmla="*/ 7 w 54"/>
              <a:gd name="T31" fmla="*/ 31 h 44"/>
              <a:gd name="T32" fmla="*/ 0 w 54"/>
              <a:gd name="T33" fmla="*/ 2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" h="44">
                <a:moveTo>
                  <a:pt x="0" y="27"/>
                </a:moveTo>
                <a:lnTo>
                  <a:pt x="4" y="17"/>
                </a:lnTo>
                <a:lnTo>
                  <a:pt x="9" y="9"/>
                </a:lnTo>
                <a:lnTo>
                  <a:pt x="17" y="4"/>
                </a:lnTo>
                <a:lnTo>
                  <a:pt x="25" y="0"/>
                </a:lnTo>
                <a:lnTo>
                  <a:pt x="33" y="0"/>
                </a:lnTo>
                <a:lnTo>
                  <a:pt x="40" y="4"/>
                </a:lnTo>
                <a:lnTo>
                  <a:pt x="46" y="10"/>
                </a:lnTo>
                <a:lnTo>
                  <a:pt x="51" y="21"/>
                </a:lnTo>
                <a:lnTo>
                  <a:pt x="53" y="33"/>
                </a:lnTo>
                <a:lnTo>
                  <a:pt x="50" y="40"/>
                </a:lnTo>
                <a:lnTo>
                  <a:pt x="44" y="43"/>
                </a:lnTo>
                <a:lnTo>
                  <a:pt x="35" y="42"/>
                </a:lnTo>
                <a:lnTo>
                  <a:pt x="26" y="40"/>
                </a:lnTo>
                <a:lnTo>
                  <a:pt x="16" y="35"/>
                </a:lnTo>
                <a:lnTo>
                  <a:pt x="7" y="31"/>
                </a:lnTo>
                <a:lnTo>
                  <a:pt x="0" y="27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4" name="Freeform 26"/>
          <p:cNvSpPr>
            <a:spLocks/>
          </p:cNvSpPr>
          <p:nvPr/>
        </p:nvSpPr>
        <p:spPr bwMode="auto">
          <a:xfrm>
            <a:off x="7802563" y="3198813"/>
            <a:ext cx="68262" cy="134937"/>
          </a:xfrm>
          <a:custGeom>
            <a:avLst/>
            <a:gdLst>
              <a:gd name="T0" fmla="*/ 6 w 43"/>
              <a:gd name="T1" fmla="*/ 0 h 85"/>
              <a:gd name="T2" fmla="*/ 15 w 43"/>
              <a:gd name="T3" fmla="*/ 2 h 85"/>
              <a:gd name="T4" fmla="*/ 24 w 43"/>
              <a:gd name="T5" fmla="*/ 8 h 85"/>
              <a:gd name="T6" fmla="*/ 31 w 43"/>
              <a:gd name="T7" fmla="*/ 18 h 85"/>
              <a:gd name="T8" fmla="*/ 37 w 43"/>
              <a:gd name="T9" fmla="*/ 29 h 85"/>
              <a:gd name="T10" fmla="*/ 41 w 43"/>
              <a:gd name="T11" fmla="*/ 41 h 85"/>
              <a:gd name="T12" fmla="*/ 42 w 43"/>
              <a:gd name="T13" fmla="*/ 52 h 85"/>
              <a:gd name="T14" fmla="*/ 40 w 43"/>
              <a:gd name="T15" fmla="*/ 62 h 85"/>
              <a:gd name="T16" fmla="*/ 35 w 43"/>
              <a:gd name="T17" fmla="*/ 68 h 85"/>
              <a:gd name="T18" fmla="*/ 28 w 43"/>
              <a:gd name="T19" fmla="*/ 72 h 85"/>
              <a:gd name="T20" fmla="*/ 22 w 43"/>
              <a:gd name="T21" fmla="*/ 75 h 85"/>
              <a:gd name="T22" fmla="*/ 16 w 43"/>
              <a:gd name="T23" fmla="*/ 78 h 85"/>
              <a:gd name="T24" fmla="*/ 11 w 43"/>
              <a:gd name="T25" fmla="*/ 80 h 85"/>
              <a:gd name="T26" fmla="*/ 7 w 43"/>
              <a:gd name="T27" fmla="*/ 82 h 85"/>
              <a:gd name="T28" fmla="*/ 3 w 43"/>
              <a:gd name="T29" fmla="*/ 83 h 85"/>
              <a:gd name="T30" fmla="*/ 1 w 43"/>
              <a:gd name="T31" fmla="*/ 84 h 85"/>
              <a:gd name="T32" fmla="*/ 0 w 43"/>
              <a:gd name="T33" fmla="*/ 84 h 85"/>
              <a:gd name="T34" fmla="*/ 1 w 43"/>
              <a:gd name="T35" fmla="*/ 79 h 85"/>
              <a:gd name="T36" fmla="*/ 2 w 43"/>
              <a:gd name="T37" fmla="*/ 74 h 85"/>
              <a:gd name="T38" fmla="*/ 2 w 43"/>
              <a:gd name="T39" fmla="*/ 68 h 85"/>
              <a:gd name="T40" fmla="*/ 3 w 43"/>
              <a:gd name="T41" fmla="*/ 63 h 85"/>
              <a:gd name="T42" fmla="*/ 4 w 43"/>
              <a:gd name="T43" fmla="*/ 57 h 85"/>
              <a:gd name="T44" fmla="*/ 5 w 43"/>
              <a:gd name="T45" fmla="*/ 52 h 85"/>
              <a:gd name="T46" fmla="*/ 6 w 43"/>
              <a:gd name="T47" fmla="*/ 47 h 85"/>
              <a:gd name="T48" fmla="*/ 7 w 43"/>
              <a:gd name="T49" fmla="*/ 42 h 85"/>
              <a:gd name="T50" fmla="*/ 7 w 43"/>
              <a:gd name="T51" fmla="*/ 37 h 85"/>
              <a:gd name="T52" fmla="*/ 8 w 43"/>
              <a:gd name="T53" fmla="*/ 32 h 85"/>
              <a:gd name="T54" fmla="*/ 8 w 43"/>
              <a:gd name="T55" fmla="*/ 27 h 85"/>
              <a:gd name="T56" fmla="*/ 8 w 43"/>
              <a:gd name="T57" fmla="*/ 21 h 85"/>
              <a:gd name="T58" fmla="*/ 8 w 43"/>
              <a:gd name="T59" fmla="*/ 16 h 85"/>
              <a:gd name="T60" fmla="*/ 8 w 43"/>
              <a:gd name="T61" fmla="*/ 10 h 85"/>
              <a:gd name="T62" fmla="*/ 7 w 43"/>
              <a:gd name="T63" fmla="*/ 5 h 85"/>
              <a:gd name="T64" fmla="*/ 6 w 43"/>
              <a:gd name="T65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3" h="85">
                <a:moveTo>
                  <a:pt x="6" y="0"/>
                </a:moveTo>
                <a:lnTo>
                  <a:pt x="15" y="2"/>
                </a:lnTo>
                <a:lnTo>
                  <a:pt x="24" y="8"/>
                </a:lnTo>
                <a:lnTo>
                  <a:pt x="31" y="18"/>
                </a:lnTo>
                <a:lnTo>
                  <a:pt x="37" y="29"/>
                </a:lnTo>
                <a:lnTo>
                  <a:pt x="41" y="41"/>
                </a:lnTo>
                <a:lnTo>
                  <a:pt x="42" y="52"/>
                </a:lnTo>
                <a:lnTo>
                  <a:pt x="40" y="62"/>
                </a:lnTo>
                <a:lnTo>
                  <a:pt x="35" y="68"/>
                </a:lnTo>
                <a:lnTo>
                  <a:pt x="28" y="72"/>
                </a:lnTo>
                <a:lnTo>
                  <a:pt x="22" y="75"/>
                </a:lnTo>
                <a:lnTo>
                  <a:pt x="16" y="78"/>
                </a:lnTo>
                <a:lnTo>
                  <a:pt x="11" y="80"/>
                </a:lnTo>
                <a:lnTo>
                  <a:pt x="7" y="82"/>
                </a:lnTo>
                <a:lnTo>
                  <a:pt x="3" y="83"/>
                </a:lnTo>
                <a:lnTo>
                  <a:pt x="1" y="84"/>
                </a:lnTo>
                <a:lnTo>
                  <a:pt x="0" y="84"/>
                </a:lnTo>
                <a:lnTo>
                  <a:pt x="1" y="79"/>
                </a:lnTo>
                <a:lnTo>
                  <a:pt x="2" y="74"/>
                </a:lnTo>
                <a:lnTo>
                  <a:pt x="2" y="68"/>
                </a:lnTo>
                <a:lnTo>
                  <a:pt x="3" y="63"/>
                </a:lnTo>
                <a:lnTo>
                  <a:pt x="4" y="57"/>
                </a:lnTo>
                <a:lnTo>
                  <a:pt x="5" y="52"/>
                </a:lnTo>
                <a:lnTo>
                  <a:pt x="6" y="47"/>
                </a:lnTo>
                <a:lnTo>
                  <a:pt x="7" y="42"/>
                </a:lnTo>
                <a:lnTo>
                  <a:pt x="7" y="37"/>
                </a:lnTo>
                <a:lnTo>
                  <a:pt x="8" y="32"/>
                </a:lnTo>
                <a:lnTo>
                  <a:pt x="8" y="27"/>
                </a:lnTo>
                <a:lnTo>
                  <a:pt x="8" y="21"/>
                </a:lnTo>
                <a:lnTo>
                  <a:pt x="8" y="16"/>
                </a:lnTo>
                <a:lnTo>
                  <a:pt x="8" y="10"/>
                </a:lnTo>
                <a:lnTo>
                  <a:pt x="7" y="5"/>
                </a:lnTo>
                <a:lnTo>
                  <a:pt x="6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5" name="Freeform 27"/>
          <p:cNvSpPr>
            <a:spLocks/>
          </p:cNvSpPr>
          <p:nvPr/>
        </p:nvSpPr>
        <p:spPr bwMode="auto">
          <a:xfrm>
            <a:off x="8123238" y="3289300"/>
            <a:ext cx="168275" cy="150813"/>
          </a:xfrm>
          <a:custGeom>
            <a:avLst/>
            <a:gdLst>
              <a:gd name="T0" fmla="*/ 0 w 106"/>
              <a:gd name="T1" fmla="*/ 0 h 95"/>
              <a:gd name="T2" fmla="*/ 1 w 106"/>
              <a:gd name="T3" fmla="*/ 2 h 95"/>
              <a:gd name="T4" fmla="*/ 4 w 106"/>
              <a:gd name="T5" fmla="*/ 6 h 95"/>
              <a:gd name="T6" fmla="*/ 8 w 106"/>
              <a:gd name="T7" fmla="*/ 13 h 95"/>
              <a:gd name="T8" fmla="*/ 13 w 106"/>
              <a:gd name="T9" fmla="*/ 20 h 95"/>
              <a:gd name="T10" fmla="*/ 19 w 106"/>
              <a:gd name="T11" fmla="*/ 28 h 95"/>
              <a:gd name="T12" fmla="*/ 25 w 106"/>
              <a:gd name="T13" fmla="*/ 36 h 95"/>
              <a:gd name="T14" fmla="*/ 32 w 106"/>
              <a:gd name="T15" fmla="*/ 42 h 95"/>
              <a:gd name="T16" fmla="*/ 38 w 106"/>
              <a:gd name="T17" fmla="*/ 47 h 95"/>
              <a:gd name="T18" fmla="*/ 45 w 106"/>
              <a:gd name="T19" fmla="*/ 53 h 95"/>
              <a:gd name="T20" fmla="*/ 53 w 106"/>
              <a:gd name="T21" fmla="*/ 59 h 95"/>
              <a:gd name="T22" fmla="*/ 62 w 106"/>
              <a:gd name="T23" fmla="*/ 67 h 95"/>
              <a:gd name="T24" fmla="*/ 71 w 106"/>
              <a:gd name="T25" fmla="*/ 75 h 95"/>
              <a:gd name="T26" fmla="*/ 78 w 106"/>
              <a:gd name="T27" fmla="*/ 82 h 95"/>
              <a:gd name="T28" fmla="*/ 85 w 106"/>
              <a:gd name="T29" fmla="*/ 88 h 95"/>
              <a:gd name="T30" fmla="*/ 89 w 106"/>
              <a:gd name="T31" fmla="*/ 92 h 95"/>
              <a:gd name="T32" fmla="*/ 91 w 106"/>
              <a:gd name="T33" fmla="*/ 94 h 95"/>
              <a:gd name="T34" fmla="*/ 105 w 106"/>
              <a:gd name="T35" fmla="*/ 86 h 95"/>
              <a:gd name="T36" fmla="*/ 103 w 106"/>
              <a:gd name="T37" fmla="*/ 83 h 95"/>
              <a:gd name="T38" fmla="*/ 97 w 106"/>
              <a:gd name="T39" fmla="*/ 76 h 95"/>
              <a:gd name="T40" fmla="*/ 89 w 106"/>
              <a:gd name="T41" fmla="*/ 65 h 95"/>
              <a:gd name="T42" fmla="*/ 78 w 106"/>
              <a:gd name="T43" fmla="*/ 52 h 95"/>
              <a:gd name="T44" fmla="*/ 67 w 106"/>
              <a:gd name="T45" fmla="*/ 39 h 95"/>
              <a:gd name="T46" fmla="*/ 57 w 106"/>
              <a:gd name="T47" fmla="*/ 27 h 95"/>
              <a:gd name="T48" fmla="*/ 48 w 106"/>
              <a:gd name="T49" fmla="*/ 18 h 95"/>
              <a:gd name="T50" fmla="*/ 41 w 106"/>
              <a:gd name="T51" fmla="*/ 13 h 95"/>
              <a:gd name="T52" fmla="*/ 35 w 106"/>
              <a:gd name="T53" fmla="*/ 11 h 95"/>
              <a:gd name="T54" fmla="*/ 28 w 106"/>
              <a:gd name="T55" fmla="*/ 8 h 95"/>
              <a:gd name="T56" fmla="*/ 21 w 106"/>
              <a:gd name="T57" fmla="*/ 6 h 95"/>
              <a:gd name="T58" fmla="*/ 15 w 106"/>
              <a:gd name="T59" fmla="*/ 4 h 95"/>
              <a:gd name="T60" fmla="*/ 9 w 106"/>
              <a:gd name="T61" fmla="*/ 3 h 95"/>
              <a:gd name="T62" fmla="*/ 4 w 106"/>
              <a:gd name="T63" fmla="*/ 1 h 95"/>
              <a:gd name="T64" fmla="*/ 1 w 106"/>
              <a:gd name="T65" fmla="*/ 1 h 95"/>
              <a:gd name="T66" fmla="*/ 0 w 106"/>
              <a:gd name="T6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6" h="95">
                <a:moveTo>
                  <a:pt x="0" y="0"/>
                </a:moveTo>
                <a:lnTo>
                  <a:pt x="1" y="2"/>
                </a:lnTo>
                <a:lnTo>
                  <a:pt x="4" y="6"/>
                </a:lnTo>
                <a:lnTo>
                  <a:pt x="8" y="13"/>
                </a:lnTo>
                <a:lnTo>
                  <a:pt x="13" y="20"/>
                </a:lnTo>
                <a:lnTo>
                  <a:pt x="19" y="28"/>
                </a:lnTo>
                <a:lnTo>
                  <a:pt x="25" y="36"/>
                </a:lnTo>
                <a:lnTo>
                  <a:pt x="32" y="42"/>
                </a:lnTo>
                <a:lnTo>
                  <a:pt x="38" y="47"/>
                </a:lnTo>
                <a:lnTo>
                  <a:pt x="45" y="53"/>
                </a:lnTo>
                <a:lnTo>
                  <a:pt x="53" y="59"/>
                </a:lnTo>
                <a:lnTo>
                  <a:pt x="62" y="67"/>
                </a:lnTo>
                <a:lnTo>
                  <a:pt x="71" y="75"/>
                </a:lnTo>
                <a:lnTo>
                  <a:pt x="78" y="82"/>
                </a:lnTo>
                <a:lnTo>
                  <a:pt x="85" y="88"/>
                </a:lnTo>
                <a:lnTo>
                  <a:pt x="89" y="92"/>
                </a:lnTo>
                <a:lnTo>
                  <a:pt x="91" y="94"/>
                </a:lnTo>
                <a:lnTo>
                  <a:pt x="105" y="86"/>
                </a:lnTo>
                <a:lnTo>
                  <a:pt x="103" y="83"/>
                </a:lnTo>
                <a:lnTo>
                  <a:pt x="97" y="76"/>
                </a:lnTo>
                <a:lnTo>
                  <a:pt x="89" y="65"/>
                </a:lnTo>
                <a:lnTo>
                  <a:pt x="78" y="52"/>
                </a:lnTo>
                <a:lnTo>
                  <a:pt x="67" y="39"/>
                </a:lnTo>
                <a:lnTo>
                  <a:pt x="57" y="27"/>
                </a:lnTo>
                <a:lnTo>
                  <a:pt x="48" y="18"/>
                </a:lnTo>
                <a:lnTo>
                  <a:pt x="41" y="13"/>
                </a:lnTo>
                <a:lnTo>
                  <a:pt x="35" y="11"/>
                </a:lnTo>
                <a:lnTo>
                  <a:pt x="28" y="8"/>
                </a:lnTo>
                <a:lnTo>
                  <a:pt x="21" y="6"/>
                </a:lnTo>
                <a:lnTo>
                  <a:pt x="15" y="4"/>
                </a:lnTo>
                <a:lnTo>
                  <a:pt x="9" y="3"/>
                </a:lnTo>
                <a:lnTo>
                  <a:pt x="4" y="1"/>
                </a:lnTo>
                <a:lnTo>
                  <a:pt x="1" y="1"/>
                </a:lnTo>
                <a:lnTo>
                  <a:pt x="0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6" name="Freeform 28"/>
          <p:cNvSpPr>
            <a:spLocks/>
          </p:cNvSpPr>
          <p:nvPr/>
        </p:nvSpPr>
        <p:spPr bwMode="auto">
          <a:xfrm>
            <a:off x="8286750" y="3375025"/>
            <a:ext cx="236538" cy="169863"/>
          </a:xfrm>
          <a:custGeom>
            <a:avLst/>
            <a:gdLst>
              <a:gd name="T0" fmla="*/ 140 w 149"/>
              <a:gd name="T1" fmla="*/ 0 h 107"/>
              <a:gd name="T2" fmla="*/ 141 w 149"/>
              <a:gd name="T3" fmla="*/ 3 h 107"/>
              <a:gd name="T4" fmla="*/ 142 w 149"/>
              <a:gd name="T5" fmla="*/ 7 h 107"/>
              <a:gd name="T6" fmla="*/ 143 w 149"/>
              <a:gd name="T7" fmla="*/ 10 h 107"/>
              <a:gd name="T8" fmla="*/ 144 w 149"/>
              <a:gd name="T9" fmla="*/ 13 h 107"/>
              <a:gd name="T10" fmla="*/ 145 w 149"/>
              <a:gd name="T11" fmla="*/ 17 h 107"/>
              <a:gd name="T12" fmla="*/ 146 w 149"/>
              <a:gd name="T13" fmla="*/ 20 h 107"/>
              <a:gd name="T14" fmla="*/ 147 w 149"/>
              <a:gd name="T15" fmla="*/ 23 h 107"/>
              <a:gd name="T16" fmla="*/ 148 w 149"/>
              <a:gd name="T17" fmla="*/ 27 h 107"/>
              <a:gd name="T18" fmla="*/ 139 w 149"/>
              <a:gd name="T19" fmla="*/ 27 h 107"/>
              <a:gd name="T20" fmla="*/ 130 w 149"/>
              <a:gd name="T21" fmla="*/ 28 h 107"/>
              <a:gd name="T22" fmla="*/ 121 w 149"/>
              <a:gd name="T23" fmla="*/ 29 h 107"/>
              <a:gd name="T24" fmla="*/ 113 w 149"/>
              <a:gd name="T25" fmla="*/ 30 h 107"/>
              <a:gd name="T26" fmla="*/ 105 w 149"/>
              <a:gd name="T27" fmla="*/ 32 h 107"/>
              <a:gd name="T28" fmla="*/ 98 w 149"/>
              <a:gd name="T29" fmla="*/ 34 h 107"/>
              <a:gd name="T30" fmla="*/ 91 w 149"/>
              <a:gd name="T31" fmla="*/ 37 h 107"/>
              <a:gd name="T32" fmla="*/ 84 w 149"/>
              <a:gd name="T33" fmla="*/ 39 h 107"/>
              <a:gd name="T34" fmla="*/ 77 w 149"/>
              <a:gd name="T35" fmla="*/ 42 h 107"/>
              <a:gd name="T36" fmla="*/ 71 w 149"/>
              <a:gd name="T37" fmla="*/ 45 h 107"/>
              <a:gd name="T38" fmla="*/ 64 w 149"/>
              <a:gd name="T39" fmla="*/ 49 h 107"/>
              <a:gd name="T40" fmla="*/ 57 w 149"/>
              <a:gd name="T41" fmla="*/ 53 h 107"/>
              <a:gd name="T42" fmla="*/ 51 w 149"/>
              <a:gd name="T43" fmla="*/ 57 h 107"/>
              <a:gd name="T44" fmla="*/ 44 w 149"/>
              <a:gd name="T45" fmla="*/ 63 h 107"/>
              <a:gd name="T46" fmla="*/ 37 w 149"/>
              <a:gd name="T47" fmla="*/ 68 h 107"/>
              <a:gd name="T48" fmla="*/ 29 w 149"/>
              <a:gd name="T49" fmla="*/ 74 h 107"/>
              <a:gd name="T50" fmla="*/ 27 w 149"/>
              <a:gd name="T51" fmla="*/ 78 h 107"/>
              <a:gd name="T52" fmla="*/ 25 w 149"/>
              <a:gd name="T53" fmla="*/ 82 h 107"/>
              <a:gd name="T54" fmla="*/ 23 w 149"/>
              <a:gd name="T55" fmla="*/ 86 h 107"/>
              <a:gd name="T56" fmla="*/ 21 w 149"/>
              <a:gd name="T57" fmla="*/ 90 h 107"/>
              <a:gd name="T58" fmla="*/ 19 w 149"/>
              <a:gd name="T59" fmla="*/ 94 h 107"/>
              <a:gd name="T60" fmla="*/ 17 w 149"/>
              <a:gd name="T61" fmla="*/ 98 h 107"/>
              <a:gd name="T62" fmla="*/ 15 w 149"/>
              <a:gd name="T63" fmla="*/ 102 h 107"/>
              <a:gd name="T64" fmla="*/ 13 w 149"/>
              <a:gd name="T65" fmla="*/ 106 h 107"/>
              <a:gd name="T66" fmla="*/ 10 w 149"/>
              <a:gd name="T67" fmla="*/ 103 h 107"/>
              <a:gd name="T68" fmla="*/ 6 w 149"/>
              <a:gd name="T69" fmla="*/ 101 h 107"/>
              <a:gd name="T70" fmla="*/ 3 w 149"/>
              <a:gd name="T71" fmla="*/ 99 h 107"/>
              <a:gd name="T72" fmla="*/ 0 w 149"/>
              <a:gd name="T73" fmla="*/ 97 h 107"/>
              <a:gd name="T74" fmla="*/ 2 w 149"/>
              <a:gd name="T75" fmla="*/ 83 h 107"/>
              <a:gd name="T76" fmla="*/ 5 w 149"/>
              <a:gd name="T77" fmla="*/ 71 h 107"/>
              <a:gd name="T78" fmla="*/ 8 w 149"/>
              <a:gd name="T79" fmla="*/ 61 h 107"/>
              <a:gd name="T80" fmla="*/ 11 w 149"/>
              <a:gd name="T81" fmla="*/ 53 h 107"/>
              <a:gd name="T82" fmla="*/ 17 w 149"/>
              <a:gd name="T83" fmla="*/ 46 h 107"/>
              <a:gd name="T84" fmla="*/ 25 w 149"/>
              <a:gd name="T85" fmla="*/ 41 h 107"/>
              <a:gd name="T86" fmla="*/ 36 w 149"/>
              <a:gd name="T87" fmla="*/ 37 h 107"/>
              <a:gd name="T88" fmla="*/ 51 w 149"/>
              <a:gd name="T89" fmla="*/ 35 h 107"/>
              <a:gd name="T90" fmla="*/ 54 w 149"/>
              <a:gd name="T91" fmla="*/ 34 h 107"/>
              <a:gd name="T92" fmla="*/ 59 w 149"/>
              <a:gd name="T93" fmla="*/ 33 h 107"/>
              <a:gd name="T94" fmla="*/ 64 w 149"/>
              <a:gd name="T95" fmla="*/ 31 h 107"/>
              <a:gd name="T96" fmla="*/ 71 w 149"/>
              <a:gd name="T97" fmla="*/ 28 h 107"/>
              <a:gd name="T98" fmla="*/ 78 w 149"/>
              <a:gd name="T99" fmla="*/ 26 h 107"/>
              <a:gd name="T100" fmla="*/ 85 w 149"/>
              <a:gd name="T101" fmla="*/ 23 h 107"/>
              <a:gd name="T102" fmla="*/ 93 w 149"/>
              <a:gd name="T103" fmla="*/ 20 h 107"/>
              <a:gd name="T104" fmla="*/ 101 w 149"/>
              <a:gd name="T105" fmla="*/ 17 h 107"/>
              <a:gd name="T106" fmla="*/ 108 w 149"/>
              <a:gd name="T107" fmla="*/ 13 h 107"/>
              <a:gd name="T108" fmla="*/ 115 w 149"/>
              <a:gd name="T109" fmla="*/ 10 h 107"/>
              <a:gd name="T110" fmla="*/ 122 w 149"/>
              <a:gd name="T111" fmla="*/ 8 h 107"/>
              <a:gd name="T112" fmla="*/ 128 w 149"/>
              <a:gd name="T113" fmla="*/ 5 h 107"/>
              <a:gd name="T114" fmla="*/ 133 w 149"/>
              <a:gd name="T115" fmla="*/ 3 h 107"/>
              <a:gd name="T116" fmla="*/ 137 w 149"/>
              <a:gd name="T117" fmla="*/ 1 h 107"/>
              <a:gd name="T118" fmla="*/ 139 w 149"/>
              <a:gd name="T119" fmla="*/ 0 h 107"/>
              <a:gd name="T120" fmla="*/ 140 w 149"/>
              <a:gd name="T121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9" h="107">
                <a:moveTo>
                  <a:pt x="140" y="0"/>
                </a:moveTo>
                <a:lnTo>
                  <a:pt x="141" y="3"/>
                </a:lnTo>
                <a:lnTo>
                  <a:pt x="142" y="7"/>
                </a:lnTo>
                <a:lnTo>
                  <a:pt x="143" y="10"/>
                </a:lnTo>
                <a:lnTo>
                  <a:pt x="144" y="13"/>
                </a:lnTo>
                <a:lnTo>
                  <a:pt x="145" y="17"/>
                </a:lnTo>
                <a:lnTo>
                  <a:pt x="146" y="20"/>
                </a:lnTo>
                <a:lnTo>
                  <a:pt x="147" y="23"/>
                </a:lnTo>
                <a:lnTo>
                  <a:pt x="148" y="27"/>
                </a:lnTo>
                <a:lnTo>
                  <a:pt x="139" y="27"/>
                </a:lnTo>
                <a:lnTo>
                  <a:pt x="130" y="28"/>
                </a:lnTo>
                <a:lnTo>
                  <a:pt x="121" y="29"/>
                </a:lnTo>
                <a:lnTo>
                  <a:pt x="113" y="30"/>
                </a:lnTo>
                <a:lnTo>
                  <a:pt x="105" y="32"/>
                </a:lnTo>
                <a:lnTo>
                  <a:pt x="98" y="34"/>
                </a:lnTo>
                <a:lnTo>
                  <a:pt x="91" y="37"/>
                </a:lnTo>
                <a:lnTo>
                  <a:pt x="84" y="39"/>
                </a:lnTo>
                <a:lnTo>
                  <a:pt x="77" y="42"/>
                </a:lnTo>
                <a:lnTo>
                  <a:pt x="71" y="45"/>
                </a:lnTo>
                <a:lnTo>
                  <a:pt x="64" y="49"/>
                </a:lnTo>
                <a:lnTo>
                  <a:pt x="57" y="53"/>
                </a:lnTo>
                <a:lnTo>
                  <a:pt x="51" y="57"/>
                </a:lnTo>
                <a:lnTo>
                  <a:pt x="44" y="63"/>
                </a:lnTo>
                <a:lnTo>
                  <a:pt x="37" y="68"/>
                </a:lnTo>
                <a:lnTo>
                  <a:pt x="29" y="74"/>
                </a:lnTo>
                <a:lnTo>
                  <a:pt x="27" y="78"/>
                </a:lnTo>
                <a:lnTo>
                  <a:pt x="25" y="82"/>
                </a:lnTo>
                <a:lnTo>
                  <a:pt x="23" y="86"/>
                </a:lnTo>
                <a:lnTo>
                  <a:pt x="21" y="90"/>
                </a:lnTo>
                <a:lnTo>
                  <a:pt x="19" y="94"/>
                </a:lnTo>
                <a:lnTo>
                  <a:pt x="17" y="98"/>
                </a:lnTo>
                <a:lnTo>
                  <a:pt x="15" y="102"/>
                </a:lnTo>
                <a:lnTo>
                  <a:pt x="13" y="106"/>
                </a:lnTo>
                <a:lnTo>
                  <a:pt x="10" y="103"/>
                </a:lnTo>
                <a:lnTo>
                  <a:pt x="6" y="101"/>
                </a:lnTo>
                <a:lnTo>
                  <a:pt x="3" y="99"/>
                </a:lnTo>
                <a:lnTo>
                  <a:pt x="0" y="97"/>
                </a:lnTo>
                <a:lnTo>
                  <a:pt x="2" y="83"/>
                </a:lnTo>
                <a:lnTo>
                  <a:pt x="5" y="71"/>
                </a:lnTo>
                <a:lnTo>
                  <a:pt x="8" y="61"/>
                </a:lnTo>
                <a:lnTo>
                  <a:pt x="11" y="53"/>
                </a:lnTo>
                <a:lnTo>
                  <a:pt x="17" y="46"/>
                </a:lnTo>
                <a:lnTo>
                  <a:pt x="25" y="41"/>
                </a:lnTo>
                <a:lnTo>
                  <a:pt x="36" y="37"/>
                </a:lnTo>
                <a:lnTo>
                  <a:pt x="51" y="35"/>
                </a:lnTo>
                <a:lnTo>
                  <a:pt x="54" y="34"/>
                </a:lnTo>
                <a:lnTo>
                  <a:pt x="59" y="33"/>
                </a:lnTo>
                <a:lnTo>
                  <a:pt x="64" y="31"/>
                </a:lnTo>
                <a:lnTo>
                  <a:pt x="71" y="28"/>
                </a:lnTo>
                <a:lnTo>
                  <a:pt x="78" y="26"/>
                </a:lnTo>
                <a:lnTo>
                  <a:pt x="85" y="23"/>
                </a:lnTo>
                <a:lnTo>
                  <a:pt x="93" y="20"/>
                </a:lnTo>
                <a:lnTo>
                  <a:pt x="101" y="17"/>
                </a:lnTo>
                <a:lnTo>
                  <a:pt x="108" y="13"/>
                </a:lnTo>
                <a:lnTo>
                  <a:pt x="115" y="10"/>
                </a:lnTo>
                <a:lnTo>
                  <a:pt x="122" y="8"/>
                </a:lnTo>
                <a:lnTo>
                  <a:pt x="128" y="5"/>
                </a:lnTo>
                <a:lnTo>
                  <a:pt x="133" y="3"/>
                </a:lnTo>
                <a:lnTo>
                  <a:pt x="137" y="1"/>
                </a:lnTo>
                <a:lnTo>
                  <a:pt x="139" y="0"/>
                </a:lnTo>
                <a:lnTo>
                  <a:pt x="140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7" name="Freeform 29"/>
          <p:cNvSpPr>
            <a:spLocks/>
          </p:cNvSpPr>
          <p:nvPr/>
        </p:nvSpPr>
        <p:spPr bwMode="auto">
          <a:xfrm>
            <a:off x="7943850" y="3594100"/>
            <a:ext cx="331788" cy="981075"/>
          </a:xfrm>
          <a:custGeom>
            <a:avLst/>
            <a:gdLst>
              <a:gd name="T0" fmla="*/ 199 w 209"/>
              <a:gd name="T1" fmla="*/ 19 h 618"/>
              <a:gd name="T2" fmla="*/ 182 w 209"/>
              <a:gd name="T3" fmla="*/ 57 h 618"/>
              <a:gd name="T4" fmla="*/ 166 w 209"/>
              <a:gd name="T5" fmla="*/ 94 h 618"/>
              <a:gd name="T6" fmla="*/ 152 w 209"/>
              <a:gd name="T7" fmla="*/ 133 h 618"/>
              <a:gd name="T8" fmla="*/ 139 w 209"/>
              <a:gd name="T9" fmla="*/ 171 h 618"/>
              <a:gd name="T10" fmla="*/ 126 w 209"/>
              <a:gd name="T11" fmla="*/ 210 h 618"/>
              <a:gd name="T12" fmla="*/ 115 w 209"/>
              <a:gd name="T13" fmla="*/ 249 h 618"/>
              <a:gd name="T14" fmla="*/ 104 w 209"/>
              <a:gd name="T15" fmla="*/ 288 h 618"/>
              <a:gd name="T16" fmla="*/ 93 w 209"/>
              <a:gd name="T17" fmla="*/ 327 h 618"/>
              <a:gd name="T18" fmla="*/ 82 w 209"/>
              <a:gd name="T19" fmla="*/ 366 h 618"/>
              <a:gd name="T20" fmla="*/ 71 w 209"/>
              <a:gd name="T21" fmla="*/ 405 h 618"/>
              <a:gd name="T22" fmla="*/ 60 w 209"/>
              <a:gd name="T23" fmla="*/ 444 h 618"/>
              <a:gd name="T24" fmla="*/ 48 w 209"/>
              <a:gd name="T25" fmla="*/ 483 h 618"/>
              <a:gd name="T26" fmla="*/ 36 w 209"/>
              <a:gd name="T27" fmla="*/ 521 h 618"/>
              <a:gd name="T28" fmla="*/ 22 w 209"/>
              <a:gd name="T29" fmla="*/ 559 h 618"/>
              <a:gd name="T30" fmla="*/ 8 w 209"/>
              <a:gd name="T31" fmla="*/ 598 h 618"/>
              <a:gd name="T32" fmla="*/ 1 w 209"/>
              <a:gd name="T33" fmla="*/ 616 h 618"/>
              <a:gd name="T34" fmla="*/ 3 w 209"/>
              <a:gd name="T35" fmla="*/ 613 h 618"/>
              <a:gd name="T36" fmla="*/ 8 w 209"/>
              <a:gd name="T37" fmla="*/ 605 h 618"/>
              <a:gd name="T38" fmla="*/ 14 w 209"/>
              <a:gd name="T39" fmla="*/ 595 h 618"/>
              <a:gd name="T40" fmla="*/ 22 w 209"/>
              <a:gd name="T41" fmla="*/ 584 h 618"/>
              <a:gd name="T42" fmla="*/ 31 w 209"/>
              <a:gd name="T43" fmla="*/ 571 h 618"/>
              <a:gd name="T44" fmla="*/ 39 w 209"/>
              <a:gd name="T45" fmla="*/ 558 h 618"/>
              <a:gd name="T46" fmla="*/ 48 w 209"/>
              <a:gd name="T47" fmla="*/ 546 h 618"/>
              <a:gd name="T48" fmla="*/ 58 w 209"/>
              <a:gd name="T49" fmla="*/ 525 h 618"/>
              <a:gd name="T50" fmla="*/ 69 w 209"/>
              <a:gd name="T51" fmla="*/ 494 h 618"/>
              <a:gd name="T52" fmla="*/ 80 w 209"/>
              <a:gd name="T53" fmla="*/ 462 h 618"/>
              <a:gd name="T54" fmla="*/ 90 w 209"/>
              <a:gd name="T55" fmla="*/ 429 h 618"/>
              <a:gd name="T56" fmla="*/ 101 w 209"/>
              <a:gd name="T57" fmla="*/ 396 h 618"/>
              <a:gd name="T58" fmla="*/ 111 w 209"/>
              <a:gd name="T59" fmla="*/ 362 h 618"/>
              <a:gd name="T60" fmla="*/ 121 w 209"/>
              <a:gd name="T61" fmla="*/ 328 h 618"/>
              <a:gd name="T62" fmla="*/ 131 w 209"/>
              <a:gd name="T63" fmla="*/ 294 h 618"/>
              <a:gd name="T64" fmla="*/ 141 w 209"/>
              <a:gd name="T65" fmla="*/ 260 h 618"/>
              <a:gd name="T66" fmla="*/ 150 w 209"/>
              <a:gd name="T67" fmla="*/ 227 h 618"/>
              <a:gd name="T68" fmla="*/ 159 w 209"/>
              <a:gd name="T69" fmla="*/ 193 h 618"/>
              <a:gd name="T70" fmla="*/ 168 w 209"/>
              <a:gd name="T71" fmla="*/ 161 h 618"/>
              <a:gd name="T72" fmla="*/ 177 w 209"/>
              <a:gd name="T73" fmla="*/ 128 h 618"/>
              <a:gd name="T74" fmla="*/ 186 w 209"/>
              <a:gd name="T75" fmla="*/ 98 h 618"/>
              <a:gd name="T76" fmla="*/ 195 w 209"/>
              <a:gd name="T77" fmla="*/ 68 h 618"/>
              <a:gd name="T78" fmla="*/ 204 w 209"/>
              <a:gd name="T79" fmla="*/ 39 h 618"/>
              <a:gd name="T80" fmla="*/ 208 w 209"/>
              <a:gd name="T81" fmla="*/ 22 h 618"/>
              <a:gd name="T82" fmla="*/ 208 w 209"/>
              <a:gd name="T83" fmla="*/ 16 h 618"/>
              <a:gd name="T84" fmla="*/ 208 w 209"/>
              <a:gd name="T85" fmla="*/ 10 h 618"/>
              <a:gd name="T86" fmla="*/ 208 w 209"/>
              <a:gd name="T87" fmla="*/ 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9" h="618">
                <a:moveTo>
                  <a:pt x="208" y="0"/>
                </a:moveTo>
                <a:lnTo>
                  <a:pt x="199" y="19"/>
                </a:lnTo>
                <a:lnTo>
                  <a:pt x="190" y="38"/>
                </a:lnTo>
                <a:lnTo>
                  <a:pt x="182" y="57"/>
                </a:lnTo>
                <a:lnTo>
                  <a:pt x="174" y="75"/>
                </a:lnTo>
                <a:lnTo>
                  <a:pt x="166" y="94"/>
                </a:lnTo>
                <a:lnTo>
                  <a:pt x="159" y="114"/>
                </a:lnTo>
                <a:lnTo>
                  <a:pt x="152" y="133"/>
                </a:lnTo>
                <a:lnTo>
                  <a:pt x="145" y="152"/>
                </a:lnTo>
                <a:lnTo>
                  <a:pt x="139" y="171"/>
                </a:lnTo>
                <a:lnTo>
                  <a:pt x="133" y="191"/>
                </a:lnTo>
                <a:lnTo>
                  <a:pt x="126" y="210"/>
                </a:lnTo>
                <a:lnTo>
                  <a:pt x="121" y="229"/>
                </a:lnTo>
                <a:lnTo>
                  <a:pt x="115" y="249"/>
                </a:lnTo>
                <a:lnTo>
                  <a:pt x="109" y="268"/>
                </a:lnTo>
                <a:lnTo>
                  <a:pt x="104" y="288"/>
                </a:lnTo>
                <a:lnTo>
                  <a:pt x="98" y="307"/>
                </a:lnTo>
                <a:lnTo>
                  <a:pt x="93" y="327"/>
                </a:lnTo>
                <a:lnTo>
                  <a:pt x="87" y="346"/>
                </a:lnTo>
                <a:lnTo>
                  <a:pt x="82" y="366"/>
                </a:lnTo>
                <a:lnTo>
                  <a:pt x="77" y="385"/>
                </a:lnTo>
                <a:lnTo>
                  <a:pt x="71" y="405"/>
                </a:lnTo>
                <a:lnTo>
                  <a:pt x="66" y="424"/>
                </a:lnTo>
                <a:lnTo>
                  <a:pt x="60" y="444"/>
                </a:lnTo>
                <a:lnTo>
                  <a:pt x="54" y="463"/>
                </a:lnTo>
                <a:lnTo>
                  <a:pt x="48" y="483"/>
                </a:lnTo>
                <a:lnTo>
                  <a:pt x="42" y="502"/>
                </a:lnTo>
                <a:lnTo>
                  <a:pt x="36" y="521"/>
                </a:lnTo>
                <a:lnTo>
                  <a:pt x="29" y="540"/>
                </a:lnTo>
                <a:lnTo>
                  <a:pt x="22" y="559"/>
                </a:lnTo>
                <a:lnTo>
                  <a:pt x="15" y="579"/>
                </a:lnTo>
                <a:lnTo>
                  <a:pt x="8" y="598"/>
                </a:lnTo>
                <a:lnTo>
                  <a:pt x="0" y="617"/>
                </a:lnTo>
                <a:lnTo>
                  <a:pt x="1" y="616"/>
                </a:lnTo>
                <a:lnTo>
                  <a:pt x="2" y="615"/>
                </a:lnTo>
                <a:lnTo>
                  <a:pt x="3" y="613"/>
                </a:lnTo>
                <a:lnTo>
                  <a:pt x="5" y="609"/>
                </a:lnTo>
                <a:lnTo>
                  <a:pt x="8" y="605"/>
                </a:lnTo>
                <a:lnTo>
                  <a:pt x="11" y="601"/>
                </a:lnTo>
                <a:lnTo>
                  <a:pt x="14" y="595"/>
                </a:lnTo>
                <a:lnTo>
                  <a:pt x="18" y="590"/>
                </a:lnTo>
                <a:lnTo>
                  <a:pt x="22" y="584"/>
                </a:lnTo>
                <a:lnTo>
                  <a:pt x="26" y="578"/>
                </a:lnTo>
                <a:lnTo>
                  <a:pt x="31" y="571"/>
                </a:lnTo>
                <a:lnTo>
                  <a:pt x="35" y="565"/>
                </a:lnTo>
                <a:lnTo>
                  <a:pt x="39" y="558"/>
                </a:lnTo>
                <a:lnTo>
                  <a:pt x="43" y="552"/>
                </a:lnTo>
                <a:lnTo>
                  <a:pt x="48" y="546"/>
                </a:lnTo>
                <a:lnTo>
                  <a:pt x="52" y="540"/>
                </a:lnTo>
                <a:lnTo>
                  <a:pt x="58" y="525"/>
                </a:lnTo>
                <a:lnTo>
                  <a:pt x="63" y="510"/>
                </a:lnTo>
                <a:lnTo>
                  <a:pt x="69" y="494"/>
                </a:lnTo>
                <a:lnTo>
                  <a:pt x="74" y="478"/>
                </a:lnTo>
                <a:lnTo>
                  <a:pt x="80" y="462"/>
                </a:lnTo>
                <a:lnTo>
                  <a:pt x="85" y="446"/>
                </a:lnTo>
                <a:lnTo>
                  <a:pt x="90" y="429"/>
                </a:lnTo>
                <a:lnTo>
                  <a:pt x="96" y="412"/>
                </a:lnTo>
                <a:lnTo>
                  <a:pt x="101" y="396"/>
                </a:lnTo>
                <a:lnTo>
                  <a:pt x="106" y="379"/>
                </a:lnTo>
                <a:lnTo>
                  <a:pt x="111" y="362"/>
                </a:lnTo>
                <a:lnTo>
                  <a:pt x="116" y="345"/>
                </a:lnTo>
                <a:lnTo>
                  <a:pt x="121" y="328"/>
                </a:lnTo>
                <a:lnTo>
                  <a:pt x="126" y="311"/>
                </a:lnTo>
                <a:lnTo>
                  <a:pt x="131" y="294"/>
                </a:lnTo>
                <a:lnTo>
                  <a:pt x="136" y="277"/>
                </a:lnTo>
                <a:lnTo>
                  <a:pt x="141" y="260"/>
                </a:lnTo>
                <a:lnTo>
                  <a:pt x="145" y="243"/>
                </a:lnTo>
                <a:lnTo>
                  <a:pt x="150" y="227"/>
                </a:lnTo>
                <a:lnTo>
                  <a:pt x="154" y="210"/>
                </a:lnTo>
                <a:lnTo>
                  <a:pt x="159" y="193"/>
                </a:lnTo>
                <a:lnTo>
                  <a:pt x="164" y="177"/>
                </a:lnTo>
                <a:lnTo>
                  <a:pt x="168" y="161"/>
                </a:lnTo>
                <a:lnTo>
                  <a:pt x="173" y="145"/>
                </a:lnTo>
                <a:lnTo>
                  <a:pt x="177" y="128"/>
                </a:lnTo>
                <a:lnTo>
                  <a:pt x="182" y="113"/>
                </a:lnTo>
                <a:lnTo>
                  <a:pt x="186" y="98"/>
                </a:lnTo>
                <a:lnTo>
                  <a:pt x="190" y="82"/>
                </a:lnTo>
                <a:lnTo>
                  <a:pt x="195" y="68"/>
                </a:lnTo>
                <a:lnTo>
                  <a:pt x="199" y="53"/>
                </a:lnTo>
                <a:lnTo>
                  <a:pt x="204" y="39"/>
                </a:lnTo>
                <a:lnTo>
                  <a:pt x="208" y="25"/>
                </a:lnTo>
                <a:lnTo>
                  <a:pt x="208" y="22"/>
                </a:lnTo>
                <a:lnTo>
                  <a:pt x="208" y="19"/>
                </a:lnTo>
                <a:lnTo>
                  <a:pt x="208" y="16"/>
                </a:lnTo>
                <a:lnTo>
                  <a:pt x="208" y="13"/>
                </a:lnTo>
                <a:lnTo>
                  <a:pt x="208" y="10"/>
                </a:lnTo>
                <a:lnTo>
                  <a:pt x="208" y="7"/>
                </a:lnTo>
                <a:lnTo>
                  <a:pt x="208" y="4"/>
                </a:lnTo>
                <a:lnTo>
                  <a:pt x="208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8" name="Freeform 30"/>
          <p:cNvSpPr>
            <a:spLocks/>
          </p:cNvSpPr>
          <p:nvPr/>
        </p:nvSpPr>
        <p:spPr bwMode="auto">
          <a:xfrm>
            <a:off x="7273925" y="4586288"/>
            <a:ext cx="685800" cy="1096962"/>
          </a:xfrm>
          <a:custGeom>
            <a:avLst/>
            <a:gdLst>
              <a:gd name="T0" fmla="*/ 387 w 432"/>
              <a:gd name="T1" fmla="*/ 45 h 691"/>
              <a:gd name="T2" fmla="*/ 361 w 432"/>
              <a:gd name="T3" fmla="*/ 87 h 691"/>
              <a:gd name="T4" fmla="*/ 336 w 432"/>
              <a:gd name="T5" fmla="*/ 128 h 691"/>
              <a:gd name="T6" fmla="*/ 310 w 432"/>
              <a:gd name="T7" fmla="*/ 169 h 691"/>
              <a:gd name="T8" fmla="*/ 285 w 432"/>
              <a:gd name="T9" fmla="*/ 210 h 691"/>
              <a:gd name="T10" fmla="*/ 259 w 432"/>
              <a:gd name="T11" fmla="*/ 252 h 691"/>
              <a:gd name="T12" fmla="*/ 234 w 432"/>
              <a:gd name="T13" fmla="*/ 293 h 691"/>
              <a:gd name="T14" fmla="*/ 209 w 432"/>
              <a:gd name="T15" fmla="*/ 335 h 691"/>
              <a:gd name="T16" fmla="*/ 184 w 432"/>
              <a:gd name="T17" fmla="*/ 376 h 691"/>
              <a:gd name="T18" fmla="*/ 159 w 432"/>
              <a:gd name="T19" fmla="*/ 418 h 691"/>
              <a:gd name="T20" fmla="*/ 134 w 432"/>
              <a:gd name="T21" fmla="*/ 459 h 691"/>
              <a:gd name="T22" fmla="*/ 110 w 432"/>
              <a:gd name="T23" fmla="*/ 501 h 691"/>
              <a:gd name="T24" fmla="*/ 85 w 432"/>
              <a:gd name="T25" fmla="*/ 543 h 691"/>
              <a:gd name="T26" fmla="*/ 61 w 432"/>
              <a:gd name="T27" fmla="*/ 585 h 691"/>
              <a:gd name="T28" fmla="*/ 36 w 432"/>
              <a:gd name="T29" fmla="*/ 627 h 691"/>
              <a:gd name="T30" fmla="*/ 12 w 432"/>
              <a:gd name="T31" fmla="*/ 669 h 691"/>
              <a:gd name="T32" fmla="*/ 17 w 432"/>
              <a:gd name="T33" fmla="*/ 668 h 691"/>
              <a:gd name="T34" fmla="*/ 49 w 432"/>
              <a:gd name="T35" fmla="*/ 623 h 691"/>
              <a:gd name="T36" fmla="*/ 80 w 432"/>
              <a:gd name="T37" fmla="*/ 579 h 691"/>
              <a:gd name="T38" fmla="*/ 109 w 432"/>
              <a:gd name="T39" fmla="*/ 536 h 691"/>
              <a:gd name="T40" fmla="*/ 137 w 432"/>
              <a:gd name="T41" fmla="*/ 492 h 691"/>
              <a:gd name="T42" fmla="*/ 165 w 432"/>
              <a:gd name="T43" fmla="*/ 449 h 691"/>
              <a:gd name="T44" fmla="*/ 191 w 432"/>
              <a:gd name="T45" fmla="*/ 406 h 691"/>
              <a:gd name="T46" fmla="*/ 216 w 432"/>
              <a:gd name="T47" fmla="*/ 364 h 691"/>
              <a:gd name="T48" fmla="*/ 241 w 432"/>
              <a:gd name="T49" fmla="*/ 321 h 691"/>
              <a:gd name="T50" fmla="*/ 266 w 432"/>
              <a:gd name="T51" fmla="*/ 278 h 691"/>
              <a:gd name="T52" fmla="*/ 290 w 432"/>
              <a:gd name="T53" fmla="*/ 236 h 691"/>
              <a:gd name="T54" fmla="*/ 315 w 432"/>
              <a:gd name="T55" fmla="*/ 193 h 691"/>
              <a:gd name="T56" fmla="*/ 340 w 432"/>
              <a:gd name="T57" fmla="*/ 151 h 691"/>
              <a:gd name="T58" fmla="*/ 365 w 432"/>
              <a:gd name="T59" fmla="*/ 108 h 691"/>
              <a:gd name="T60" fmla="*/ 391 w 432"/>
              <a:gd name="T61" fmla="*/ 65 h 691"/>
              <a:gd name="T62" fmla="*/ 417 w 432"/>
              <a:gd name="T63" fmla="*/ 22 h 691"/>
              <a:gd name="T64" fmla="*/ 427 w 432"/>
              <a:gd name="T65" fmla="*/ 3 h 691"/>
              <a:gd name="T66" fmla="*/ 419 w 432"/>
              <a:gd name="T67" fmla="*/ 9 h 691"/>
              <a:gd name="T68" fmla="*/ 411 w 432"/>
              <a:gd name="T69" fmla="*/ 16 h 691"/>
              <a:gd name="T70" fmla="*/ 403 w 432"/>
              <a:gd name="T71" fmla="*/ 22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2" h="691">
                <a:moveTo>
                  <a:pt x="399" y="25"/>
                </a:moveTo>
                <a:lnTo>
                  <a:pt x="387" y="45"/>
                </a:lnTo>
                <a:lnTo>
                  <a:pt x="374" y="66"/>
                </a:lnTo>
                <a:lnTo>
                  <a:pt x="361" y="87"/>
                </a:lnTo>
                <a:lnTo>
                  <a:pt x="348" y="107"/>
                </a:lnTo>
                <a:lnTo>
                  <a:pt x="336" y="128"/>
                </a:lnTo>
                <a:lnTo>
                  <a:pt x="323" y="148"/>
                </a:lnTo>
                <a:lnTo>
                  <a:pt x="310" y="169"/>
                </a:lnTo>
                <a:lnTo>
                  <a:pt x="297" y="190"/>
                </a:lnTo>
                <a:lnTo>
                  <a:pt x="285" y="210"/>
                </a:lnTo>
                <a:lnTo>
                  <a:pt x="272" y="231"/>
                </a:lnTo>
                <a:lnTo>
                  <a:pt x="259" y="252"/>
                </a:lnTo>
                <a:lnTo>
                  <a:pt x="247" y="272"/>
                </a:lnTo>
                <a:lnTo>
                  <a:pt x="234" y="293"/>
                </a:lnTo>
                <a:lnTo>
                  <a:pt x="222" y="314"/>
                </a:lnTo>
                <a:lnTo>
                  <a:pt x="209" y="335"/>
                </a:lnTo>
                <a:lnTo>
                  <a:pt x="197" y="355"/>
                </a:lnTo>
                <a:lnTo>
                  <a:pt x="184" y="376"/>
                </a:lnTo>
                <a:lnTo>
                  <a:pt x="172" y="397"/>
                </a:lnTo>
                <a:lnTo>
                  <a:pt x="159" y="418"/>
                </a:lnTo>
                <a:lnTo>
                  <a:pt x="147" y="438"/>
                </a:lnTo>
                <a:lnTo>
                  <a:pt x="134" y="459"/>
                </a:lnTo>
                <a:lnTo>
                  <a:pt x="122" y="480"/>
                </a:lnTo>
                <a:lnTo>
                  <a:pt x="110" y="501"/>
                </a:lnTo>
                <a:lnTo>
                  <a:pt x="97" y="522"/>
                </a:lnTo>
                <a:lnTo>
                  <a:pt x="85" y="543"/>
                </a:lnTo>
                <a:lnTo>
                  <a:pt x="73" y="564"/>
                </a:lnTo>
                <a:lnTo>
                  <a:pt x="61" y="585"/>
                </a:lnTo>
                <a:lnTo>
                  <a:pt x="48" y="606"/>
                </a:lnTo>
                <a:lnTo>
                  <a:pt x="36" y="627"/>
                </a:lnTo>
                <a:lnTo>
                  <a:pt x="24" y="648"/>
                </a:lnTo>
                <a:lnTo>
                  <a:pt x="12" y="669"/>
                </a:lnTo>
                <a:lnTo>
                  <a:pt x="0" y="690"/>
                </a:lnTo>
                <a:lnTo>
                  <a:pt x="17" y="668"/>
                </a:lnTo>
                <a:lnTo>
                  <a:pt x="33" y="646"/>
                </a:lnTo>
                <a:lnTo>
                  <a:pt x="49" y="623"/>
                </a:lnTo>
                <a:lnTo>
                  <a:pt x="65" y="601"/>
                </a:lnTo>
                <a:lnTo>
                  <a:pt x="80" y="579"/>
                </a:lnTo>
                <a:lnTo>
                  <a:pt x="95" y="557"/>
                </a:lnTo>
                <a:lnTo>
                  <a:pt x="109" y="536"/>
                </a:lnTo>
                <a:lnTo>
                  <a:pt x="123" y="514"/>
                </a:lnTo>
                <a:lnTo>
                  <a:pt x="137" y="492"/>
                </a:lnTo>
                <a:lnTo>
                  <a:pt x="151" y="471"/>
                </a:lnTo>
                <a:lnTo>
                  <a:pt x="165" y="449"/>
                </a:lnTo>
                <a:lnTo>
                  <a:pt x="177" y="428"/>
                </a:lnTo>
                <a:lnTo>
                  <a:pt x="191" y="406"/>
                </a:lnTo>
                <a:lnTo>
                  <a:pt x="204" y="385"/>
                </a:lnTo>
                <a:lnTo>
                  <a:pt x="216" y="364"/>
                </a:lnTo>
                <a:lnTo>
                  <a:pt x="229" y="342"/>
                </a:lnTo>
                <a:lnTo>
                  <a:pt x="241" y="321"/>
                </a:lnTo>
                <a:lnTo>
                  <a:pt x="253" y="300"/>
                </a:lnTo>
                <a:lnTo>
                  <a:pt x="266" y="278"/>
                </a:lnTo>
                <a:lnTo>
                  <a:pt x="278" y="257"/>
                </a:lnTo>
                <a:lnTo>
                  <a:pt x="290" y="236"/>
                </a:lnTo>
                <a:lnTo>
                  <a:pt x="303" y="215"/>
                </a:lnTo>
                <a:lnTo>
                  <a:pt x="315" y="193"/>
                </a:lnTo>
                <a:lnTo>
                  <a:pt x="327" y="172"/>
                </a:lnTo>
                <a:lnTo>
                  <a:pt x="340" y="151"/>
                </a:lnTo>
                <a:lnTo>
                  <a:pt x="352" y="129"/>
                </a:lnTo>
                <a:lnTo>
                  <a:pt x="365" y="108"/>
                </a:lnTo>
                <a:lnTo>
                  <a:pt x="378" y="86"/>
                </a:lnTo>
                <a:lnTo>
                  <a:pt x="391" y="65"/>
                </a:lnTo>
                <a:lnTo>
                  <a:pt x="404" y="43"/>
                </a:lnTo>
                <a:lnTo>
                  <a:pt x="417" y="22"/>
                </a:lnTo>
                <a:lnTo>
                  <a:pt x="431" y="0"/>
                </a:lnTo>
                <a:lnTo>
                  <a:pt x="427" y="3"/>
                </a:lnTo>
                <a:lnTo>
                  <a:pt x="423" y="6"/>
                </a:lnTo>
                <a:lnTo>
                  <a:pt x="419" y="9"/>
                </a:lnTo>
                <a:lnTo>
                  <a:pt x="415" y="12"/>
                </a:lnTo>
                <a:lnTo>
                  <a:pt x="411" y="16"/>
                </a:lnTo>
                <a:lnTo>
                  <a:pt x="407" y="18"/>
                </a:lnTo>
                <a:lnTo>
                  <a:pt x="403" y="22"/>
                </a:lnTo>
                <a:lnTo>
                  <a:pt x="399" y="25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399" name="Freeform 31"/>
          <p:cNvSpPr>
            <a:spLocks/>
          </p:cNvSpPr>
          <p:nvPr/>
        </p:nvSpPr>
        <p:spPr bwMode="auto">
          <a:xfrm>
            <a:off x="7189788" y="5862638"/>
            <a:ext cx="333375" cy="79375"/>
          </a:xfrm>
          <a:custGeom>
            <a:avLst/>
            <a:gdLst>
              <a:gd name="T0" fmla="*/ 209 w 210"/>
              <a:gd name="T1" fmla="*/ 0 h 50"/>
              <a:gd name="T2" fmla="*/ 193 w 210"/>
              <a:gd name="T3" fmla="*/ 0 h 50"/>
              <a:gd name="T4" fmla="*/ 178 w 210"/>
              <a:gd name="T5" fmla="*/ 1 h 50"/>
              <a:gd name="T6" fmla="*/ 164 w 210"/>
              <a:gd name="T7" fmla="*/ 2 h 50"/>
              <a:gd name="T8" fmla="*/ 150 w 210"/>
              <a:gd name="T9" fmla="*/ 4 h 50"/>
              <a:gd name="T10" fmla="*/ 137 w 210"/>
              <a:gd name="T11" fmla="*/ 6 h 50"/>
              <a:gd name="T12" fmla="*/ 124 w 210"/>
              <a:gd name="T13" fmla="*/ 8 h 50"/>
              <a:gd name="T14" fmla="*/ 112 w 210"/>
              <a:gd name="T15" fmla="*/ 11 h 50"/>
              <a:gd name="T16" fmla="*/ 100 w 210"/>
              <a:gd name="T17" fmla="*/ 14 h 50"/>
              <a:gd name="T18" fmla="*/ 89 w 210"/>
              <a:gd name="T19" fmla="*/ 17 h 50"/>
              <a:gd name="T20" fmla="*/ 77 w 210"/>
              <a:gd name="T21" fmla="*/ 21 h 50"/>
              <a:gd name="T22" fmla="*/ 65 w 210"/>
              <a:gd name="T23" fmla="*/ 25 h 50"/>
              <a:gd name="T24" fmla="*/ 53 w 210"/>
              <a:gd name="T25" fmla="*/ 29 h 50"/>
              <a:gd name="T26" fmla="*/ 41 w 210"/>
              <a:gd name="T27" fmla="*/ 34 h 50"/>
              <a:gd name="T28" fmla="*/ 28 w 210"/>
              <a:gd name="T29" fmla="*/ 38 h 50"/>
              <a:gd name="T30" fmla="*/ 14 w 210"/>
              <a:gd name="T31" fmla="*/ 44 h 50"/>
              <a:gd name="T32" fmla="*/ 0 w 210"/>
              <a:gd name="T33" fmla="*/ 49 h 50"/>
              <a:gd name="T34" fmla="*/ 8 w 210"/>
              <a:gd name="T35" fmla="*/ 48 h 50"/>
              <a:gd name="T36" fmla="*/ 17 w 210"/>
              <a:gd name="T37" fmla="*/ 47 h 50"/>
              <a:gd name="T38" fmla="*/ 29 w 210"/>
              <a:gd name="T39" fmla="*/ 46 h 50"/>
              <a:gd name="T40" fmla="*/ 42 w 210"/>
              <a:gd name="T41" fmla="*/ 44 h 50"/>
              <a:gd name="T42" fmla="*/ 55 w 210"/>
              <a:gd name="T43" fmla="*/ 43 h 50"/>
              <a:gd name="T44" fmla="*/ 70 w 210"/>
              <a:gd name="T45" fmla="*/ 41 h 50"/>
              <a:gd name="T46" fmla="*/ 84 w 210"/>
              <a:gd name="T47" fmla="*/ 39 h 50"/>
              <a:gd name="T48" fmla="*/ 99 w 210"/>
              <a:gd name="T49" fmla="*/ 38 h 50"/>
              <a:gd name="T50" fmla="*/ 115 w 210"/>
              <a:gd name="T51" fmla="*/ 36 h 50"/>
              <a:gd name="T52" fmla="*/ 129 w 210"/>
              <a:gd name="T53" fmla="*/ 36 h 50"/>
              <a:gd name="T54" fmla="*/ 143 w 210"/>
              <a:gd name="T55" fmla="*/ 36 h 50"/>
              <a:gd name="T56" fmla="*/ 156 w 210"/>
              <a:gd name="T57" fmla="*/ 36 h 50"/>
              <a:gd name="T58" fmla="*/ 168 w 210"/>
              <a:gd name="T59" fmla="*/ 36 h 50"/>
              <a:gd name="T60" fmla="*/ 179 w 210"/>
              <a:gd name="T61" fmla="*/ 37 h 50"/>
              <a:gd name="T62" fmla="*/ 187 w 210"/>
              <a:gd name="T63" fmla="*/ 39 h 50"/>
              <a:gd name="T64" fmla="*/ 194 w 210"/>
              <a:gd name="T65" fmla="*/ 42 h 50"/>
              <a:gd name="T66" fmla="*/ 196 w 210"/>
              <a:gd name="T67" fmla="*/ 37 h 50"/>
              <a:gd name="T68" fmla="*/ 198 w 210"/>
              <a:gd name="T69" fmla="*/ 32 h 50"/>
              <a:gd name="T70" fmla="*/ 200 w 210"/>
              <a:gd name="T71" fmla="*/ 27 h 50"/>
              <a:gd name="T72" fmla="*/ 201 w 210"/>
              <a:gd name="T73" fmla="*/ 21 h 50"/>
              <a:gd name="T74" fmla="*/ 203 w 210"/>
              <a:gd name="T75" fmla="*/ 16 h 50"/>
              <a:gd name="T76" fmla="*/ 205 w 210"/>
              <a:gd name="T77" fmla="*/ 11 h 50"/>
              <a:gd name="T78" fmla="*/ 207 w 210"/>
              <a:gd name="T79" fmla="*/ 6 h 50"/>
              <a:gd name="T80" fmla="*/ 209 w 210"/>
              <a:gd name="T81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10" h="50">
                <a:moveTo>
                  <a:pt x="209" y="0"/>
                </a:moveTo>
                <a:lnTo>
                  <a:pt x="193" y="0"/>
                </a:lnTo>
                <a:lnTo>
                  <a:pt x="178" y="1"/>
                </a:lnTo>
                <a:lnTo>
                  <a:pt x="164" y="2"/>
                </a:lnTo>
                <a:lnTo>
                  <a:pt x="150" y="4"/>
                </a:lnTo>
                <a:lnTo>
                  <a:pt x="137" y="6"/>
                </a:lnTo>
                <a:lnTo>
                  <a:pt x="124" y="8"/>
                </a:lnTo>
                <a:lnTo>
                  <a:pt x="112" y="11"/>
                </a:lnTo>
                <a:lnTo>
                  <a:pt x="100" y="14"/>
                </a:lnTo>
                <a:lnTo>
                  <a:pt x="89" y="17"/>
                </a:lnTo>
                <a:lnTo>
                  <a:pt x="77" y="21"/>
                </a:lnTo>
                <a:lnTo>
                  <a:pt x="65" y="25"/>
                </a:lnTo>
                <a:lnTo>
                  <a:pt x="53" y="29"/>
                </a:lnTo>
                <a:lnTo>
                  <a:pt x="41" y="34"/>
                </a:lnTo>
                <a:lnTo>
                  <a:pt x="28" y="38"/>
                </a:lnTo>
                <a:lnTo>
                  <a:pt x="14" y="44"/>
                </a:lnTo>
                <a:lnTo>
                  <a:pt x="0" y="49"/>
                </a:lnTo>
                <a:lnTo>
                  <a:pt x="8" y="48"/>
                </a:lnTo>
                <a:lnTo>
                  <a:pt x="17" y="47"/>
                </a:lnTo>
                <a:lnTo>
                  <a:pt x="29" y="46"/>
                </a:lnTo>
                <a:lnTo>
                  <a:pt x="42" y="44"/>
                </a:lnTo>
                <a:lnTo>
                  <a:pt x="55" y="43"/>
                </a:lnTo>
                <a:lnTo>
                  <a:pt x="70" y="41"/>
                </a:lnTo>
                <a:lnTo>
                  <a:pt x="84" y="39"/>
                </a:lnTo>
                <a:lnTo>
                  <a:pt x="99" y="38"/>
                </a:lnTo>
                <a:lnTo>
                  <a:pt x="115" y="36"/>
                </a:lnTo>
                <a:lnTo>
                  <a:pt x="129" y="36"/>
                </a:lnTo>
                <a:lnTo>
                  <a:pt x="143" y="36"/>
                </a:lnTo>
                <a:lnTo>
                  <a:pt x="156" y="36"/>
                </a:lnTo>
                <a:lnTo>
                  <a:pt x="168" y="36"/>
                </a:lnTo>
                <a:lnTo>
                  <a:pt x="179" y="37"/>
                </a:lnTo>
                <a:lnTo>
                  <a:pt x="187" y="39"/>
                </a:lnTo>
                <a:lnTo>
                  <a:pt x="194" y="42"/>
                </a:lnTo>
                <a:lnTo>
                  <a:pt x="196" y="37"/>
                </a:lnTo>
                <a:lnTo>
                  <a:pt x="198" y="32"/>
                </a:lnTo>
                <a:lnTo>
                  <a:pt x="200" y="27"/>
                </a:lnTo>
                <a:lnTo>
                  <a:pt x="201" y="21"/>
                </a:lnTo>
                <a:lnTo>
                  <a:pt x="203" y="16"/>
                </a:lnTo>
                <a:lnTo>
                  <a:pt x="205" y="11"/>
                </a:lnTo>
                <a:lnTo>
                  <a:pt x="207" y="6"/>
                </a:lnTo>
                <a:lnTo>
                  <a:pt x="209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00" name="Freeform 32"/>
          <p:cNvSpPr>
            <a:spLocks/>
          </p:cNvSpPr>
          <p:nvPr/>
        </p:nvSpPr>
        <p:spPr bwMode="auto">
          <a:xfrm>
            <a:off x="6772275" y="5837238"/>
            <a:ext cx="293688" cy="234950"/>
          </a:xfrm>
          <a:custGeom>
            <a:avLst/>
            <a:gdLst>
              <a:gd name="T0" fmla="*/ 178 w 185"/>
              <a:gd name="T1" fmla="*/ 0 h 148"/>
              <a:gd name="T2" fmla="*/ 171 w 185"/>
              <a:gd name="T3" fmla="*/ 2 h 148"/>
              <a:gd name="T4" fmla="*/ 162 w 185"/>
              <a:gd name="T5" fmla="*/ 5 h 148"/>
              <a:gd name="T6" fmla="*/ 153 w 185"/>
              <a:gd name="T7" fmla="*/ 11 h 148"/>
              <a:gd name="T8" fmla="*/ 142 w 185"/>
              <a:gd name="T9" fmla="*/ 17 h 148"/>
              <a:gd name="T10" fmla="*/ 131 w 185"/>
              <a:gd name="T11" fmla="*/ 26 h 148"/>
              <a:gd name="T12" fmla="*/ 120 w 185"/>
              <a:gd name="T13" fmla="*/ 35 h 148"/>
              <a:gd name="T14" fmla="*/ 107 w 185"/>
              <a:gd name="T15" fmla="*/ 45 h 148"/>
              <a:gd name="T16" fmla="*/ 95 w 185"/>
              <a:gd name="T17" fmla="*/ 55 h 148"/>
              <a:gd name="T18" fmla="*/ 82 w 185"/>
              <a:gd name="T19" fmla="*/ 66 h 148"/>
              <a:gd name="T20" fmla="*/ 69 w 185"/>
              <a:gd name="T21" fmla="*/ 77 h 148"/>
              <a:gd name="T22" fmla="*/ 57 w 185"/>
              <a:gd name="T23" fmla="*/ 88 h 148"/>
              <a:gd name="T24" fmla="*/ 45 w 185"/>
              <a:gd name="T25" fmla="*/ 98 h 148"/>
              <a:gd name="T26" fmla="*/ 32 w 185"/>
              <a:gd name="T27" fmla="*/ 107 h 148"/>
              <a:gd name="T28" fmla="*/ 21 w 185"/>
              <a:gd name="T29" fmla="*/ 116 h 148"/>
              <a:gd name="T30" fmla="*/ 10 w 185"/>
              <a:gd name="T31" fmla="*/ 123 h 148"/>
              <a:gd name="T32" fmla="*/ 0 w 185"/>
              <a:gd name="T33" fmla="*/ 129 h 148"/>
              <a:gd name="T34" fmla="*/ 2 w 185"/>
              <a:gd name="T35" fmla="*/ 132 h 148"/>
              <a:gd name="T36" fmla="*/ 4 w 185"/>
              <a:gd name="T37" fmla="*/ 134 h 148"/>
              <a:gd name="T38" fmla="*/ 6 w 185"/>
              <a:gd name="T39" fmla="*/ 136 h 148"/>
              <a:gd name="T40" fmla="*/ 8 w 185"/>
              <a:gd name="T41" fmla="*/ 138 h 148"/>
              <a:gd name="T42" fmla="*/ 10 w 185"/>
              <a:gd name="T43" fmla="*/ 140 h 148"/>
              <a:gd name="T44" fmla="*/ 11 w 185"/>
              <a:gd name="T45" fmla="*/ 142 h 148"/>
              <a:gd name="T46" fmla="*/ 13 w 185"/>
              <a:gd name="T47" fmla="*/ 144 h 148"/>
              <a:gd name="T48" fmla="*/ 15 w 185"/>
              <a:gd name="T49" fmla="*/ 147 h 148"/>
              <a:gd name="T50" fmla="*/ 20 w 185"/>
              <a:gd name="T51" fmla="*/ 144 h 148"/>
              <a:gd name="T52" fmla="*/ 28 w 185"/>
              <a:gd name="T53" fmla="*/ 139 h 148"/>
              <a:gd name="T54" fmla="*/ 39 w 185"/>
              <a:gd name="T55" fmla="*/ 132 h 148"/>
              <a:gd name="T56" fmla="*/ 53 w 185"/>
              <a:gd name="T57" fmla="*/ 124 h 148"/>
              <a:gd name="T58" fmla="*/ 68 w 185"/>
              <a:gd name="T59" fmla="*/ 114 h 148"/>
              <a:gd name="T60" fmla="*/ 85 w 185"/>
              <a:gd name="T61" fmla="*/ 103 h 148"/>
              <a:gd name="T62" fmla="*/ 102 w 185"/>
              <a:gd name="T63" fmla="*/ 91 h 148"/>
              <a:gd name="T64" fmla="*/ 118 w 185"/>
              <a:gd name="T65" fmla="*/ 79 h 148"/>
              <a:gd name="T66" fmla="*/ 134 w 185"/>
              <a:gd name="T67" fmla="*/ 66 h 148"/>
              <a:gd name="T68" fmla="*/ 150 w 185"/>
              <a:gd name="T69" fmla="*/ 54 h 148"/>
              <a:gd name="T70" fmla="*/ 162 w 185"/>
              <a:gd name="T71" fmla="*/ 43 h 148"/>
              <a:gd name="T72" fmla="*/ 173 w 185"/>
              <a:gd name="T73" fmla="*/ 31 h 148"/>
              <a:gd name="T74" fmla="*/ 180 w 185"/>
              <a:gd name="T75" fmla="*/ 21 h 148"/>
              <a:gd name="T76" fmla="*/ 184 w 185"/>
              <a:gd name="T77" fmla="*/ 12 h 148"/>
              <a:gd name="T78" fmla="*/ 184 w 185"/>
              <a:gd name="T79" fmla="*/ 5 h 148"/>
              <a:gd name="T80" fmla="*/ 178 w 185"/>
              <a:gd name="T81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5" h="148">
                <a:moveTo>
                  <a:pt x="178" y="0"/>
                </a:moveTo>
                <a:lnTo>
                  <a:pt x="171" y="2"/>
                </a:lnTo>
                <a:lnTo>
                  <a:pt x="162" y="5"/>
                </a:lnTo>
                <a:lnTo>
                  <a:pt x="153" y="11"/>
                </a:lnTo>
                <a:lnTo>
                  <a:pt x="142" y="17"/>
                </a:lnTo>
                <a:lnTo>
                  <a:pt x="131" y="26"/>
                </a:lnTo>
                <a:lnTo>
                  <a:pt x="120" y="35"/>
                </a:lnTo>
                <a:lnTo>
                  <a:pt x="107" y="45"/>
                </a:lnTo>
                <a:lnTo>
                  <a:pt x="95" y="55"/>
                </a:lnTo>
                <a:lnTo>
                  <a:pt x="82" y="66"/>
                </a:lnTo>
                <a:lnTo>
                  <a:pt x="69" y="77"/>
                </a:lnTo>
                <a:lnTo>
                  <a:pt x="57" y="88"/>
                </a:lnTo>
                <a:lnTo>
                  <a:pt x="45" y="98"/>
                </a:lnTo>
                <a:lnTo>
                  <a:pt x="32" y="107"/>
                </a:lnTo>
                <a:lnTo>
                  <a:pt x="21" y="116"/>
                </a:lnTo>
                <a:lnTo>
                  <a:pt x="10" y="123"/>
                </a:lnTo>
                <a:lnTo>
                  <a:pt x="0" y="129"/>
                </a:lnTo>
                <a:lnTo>
                  <a:pt x="2" y="132"/>
                </a:lnTo>
                <a:lnTo>
                  <a:pt x="4" y="134"/>
                </a:lnTo>
                <a:lnTo>
                  <a:pt x="6" y="136"/>
                </a:lnTo>
                <a:lnTo>
                  <a:pt x="8" y="138"/>
                </a:lnTo>
                <a:lnTo>
                  <a:pt x="10" y="140"/>
                </a:lnTo>
                <a:lnTo>
                  <a:pt x="11" y="142"/>
                </a:lnTo>
                <a:lnTo>
                  <a:pt x="13" y="144"/>
                </a:lnTo>
                <a:lnTo>
                  <a:pt x="15" y="147"/>
                </a:lnTo>
                <a:lnTo>
                  <a:pt x="20" y="144"/>
                </a:lnTo>
                <a:lnTo>
                  <a:pt x="28" y="139"/>
                </a:lnTo>
                <a:lnTo>
                  <a:pt x="39" y="132"/>
                </a:lnTo>
                <a:lnTo>
                  <a:pt x="53" y="124"/>
                </a:lnTo>
                <a:lnTo>
                  <a:pt x="68" y="114"/>
                </a:lnTo>
                <a:lnTo>
                  <a:pt x="85" y="103"/>
                </a:lnTo>
                <a:lnTo>
                  <a:pt x="102" y="91"/>
                </a:lnTo>
                <a:lnTo>
                  <a:pt x="118" y="79"/>
                </a:lnTo>
                <a:lnTo>
                  <a:pt x="134" y="66"/>
                </a:lnTo>
                <a:lnTo>
                  <a:pt x="150" y="54"/>
                </a:lnTo>
                <a:lnTo>
                  <a:pt x="162" y="43"/>
                </a:lnTo>
                <a:lnTo>
                  <a:pt x="173" y="31"/>
                </a:lnTo>
                <a:lnTo>
                  <a:pt x="180" y="21"/>
                </a:lnTo>
                <a:lnTo>
                  <a:pt x="184" y="12"/>
                </a:lnTo>
                <a:lnTo>
                  <a:pt x="184" y="5"/>
                </a:lnTo>
                <a:lnTo>
                  <a:pt x="178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01" name="Freeform 33"/>
          <p:cNvSpPr>
            <a:spLocks/>
          </p:cNvSpPr>
          <p:nvPr/>
        </p:nvSpPr>
        <p:spPr bwMode="auto">
          <a:xfrm>
            <a:off x="6294438" y="3225800"/>
            <a:ext cx="1468437" cy="1520825"/>
          </a:xfrm>
          <a:custGeom>
            <a:avLst/>
            <a:gdLst>
              <a:gd name="T0" fmla="*/ 911 w 925"/>
              <a:gd name="T1" fmla="*/ 10 h 958"/>
              <a:gd name="T2" fmla="*/ 904 w 925"/>
              <a:gd name="T3" fmla="*/ 47 h 958"/>
              <a:gd name="T4" fmla="*/ 876 w 925"/>
              <a:gd name="T5" fmla="*/ 79 h 958"/>
              <a:gd name="T6" fmla="*/ 848 w 925"/>
              <a:gd name="T7" fmla="*/ 112 h 958"/>
              <a:gd name="T8" fmla="*/ 821 w 925"/>
              <a:gd name="T9" fmla="*/ 150 h 958"/>
              <a:gd name="T10" fmla="*/ 800 w 925"/>
              <a:gd name="T11" fmla="*/ 196 h 958"/>
              <a:gd name="T12" fmla="*/ 782 w 925"/>
              <a:gd name="T13" fmla="*/ 241 h 958"/>
              <a:gd name="T14" fmla="*/ 758 w 925"/>
              <a:gd name="T15" fmla="*/ 281 h 958"/>
              <a:gd name="T16" fmla="*/ 728 w 925"/>
              <a:gd name="T17" fmla="*/ 319 h 958"/>
              <a:gd name="T18" fmla="*/ 694 w 925"/>
              <a:gd name="T19" fmla="*/ 355 h 958"/>
              <a:gd name="T20" fmla="*/ 660 w 925"/>
              <a:gd name="T21" fmla="*/ 390 h 958"/>
              <a:gd name="T22" fmla="*/ 628 w 925"/>
              <a:gd name="T23" fmla="*/ 427 h 958"/>
              <a:gd name="T24" fmla="*/ 599 w 925"/>
              <a:gd name="T25" fmla="*/ 466 h 958"/>
              <a:gd name="T26" fmla="*/ 578 w 925"/>
              <a:gd name="T27" fmla="*/ 508 h 958"/>
              <a:gd name="T28" fmla="*/ 558 w 925"/>
              <a:gd name="T29" fmla="*/ 564 h 958"/>
              <a:gd name="T30" fmla="*/ 533 w 925"/>
              <a:gd name="T31" fmla="*/ 621 h 958"/>
              <a:gd name="T32" fmla="*/ 505 w 925"/>
              <a:gd name="T33" fmla="*/ 677 h 958"/>
              <a:gd name="T34" fmla="*/ 473 w 925"/>
              <a:gd name="T35" fmla="*/ 729 h 958"/>
              <a:gd name="T36" fmla="*/ 436 w 925"/>
              <a:gd name="T37" fmla="*/ 779 h 958"/>
              <a:gd name="T38" fmla="*/ 395 w 925"/>
              <a:gd name="T39" fmla="*/ 824 h 958"/>
              <a:gd name="T40" fmla="*/ 349 w 925"/>
              <a:gd name="T41" fmla="*/ 863 h 958"/>
              <a:gd name="T42" fmla="*/ 297 w 925"/>
              <a:gd name="T43" fmla="*/ 898 h 958"/>
              <a:gd name="T44" fmla="*/ 227 w 925"/>
              <a:gd name="T45" fmla="*/ 931 h 958"/>
              <a:gd name="T46" fmla="*/ 156 w 925"/>
              <a:gd name="T47" fmla="*/ 946 h 958"/>
              <a:gd name="T48" fmla="*/ 88 w 925"/>
              <a:gd name="T49" fmla="*/ 938 h 958"/>
              <a:gd name="T50" fmla="*/ 18 w 925"/>
              <a:gd name="T51" fmla="*/ 905 h 958"/>
              <a:gd name="T52" fmla="*/ 37 w 925"/>
              <a:gd name="T53" fmla="*/ 929 h 958"/>
              <a:gd name="T54" fmla="*/ 100 w 925"/>
              <a:gd name="T55" fmla="*/ 954 h 958"/>
              <a:gd name="T56" fmla="*/ 171 w 925"/>
              <a:gd name="T57" fmla="*/ 955 h 958"/>
              <a:gd name="T58" fmla="*/ 238 w 925"/>
              <a:gd name="T59" fmla="*/ 941 h 958"/>
              <a:gd name="T60" fmla="*/ 322 w 925"/>
              <a:gd name="T61" fmla="*/ 902 h 958"/>
              <a:gd name="T62" fmla="*/ 407 w 925"/>
              <a:gd name="T63" fmla="*/ 835 h 958"/>
              <a:gd name="T64" fmla="*/ 479 w 925"/>
              <a:gd name="T65" fmla="*/ 752 h 958"/>
              <a:gd name="T66" fmla="*/ 532 w 925"/>
              <a:gd name="T67" fmla="*/ 660 h 958"/>
              <a:gd name="T68" fmla="*/ 558 w 925"/>
              <a:gd name="T69" fmla="*/ 599 h 958"/>
              <a:gd name="T70" fmla="*/ 592 w 925"/>
              <a:gd name="T71" fmla="*/ 530 h 958"/>
              <a:gd name="T72" fmla="*/ 633 w 925"/>
              <a:gd name="T73" fmla="*/ 458 h 958"/>
              <a:gd name="T74" fmla="*/ 671 w 925"/>
              <a:gd name="T75" fmla="*/ 405 h 958"/>
              <a:gd name="T76" fmla="*/ 720 w 925"/>
              <a:gd name="T77" fmla="*/ 354 h 958"/>
              <a:gd name="T78" fmla="*/ 769 w 925"/>
              <a:gd name="T79" fmla="*/ 286 h 958"/>
              <a:gd name="T80" fmla="*/ 812 w 925"/>
              <a:gd name="T81" fmla="*/ 212 h 958"/>
              <a:gd name="T82" fmla="*/ 847 w 925"/>
              <a:gd name="T83" fmla="*/ 138 h 958"/>
              <a:gd name="T84" fmla="*/ 874 w 925"/>
              <a:gd name="T85" fmla="*/ 94 h 958"/>
              <a:gd name="T86" fmla="*/ 903 w 925"/>
              <a:gd name="T87" fmla="*/ 59 h 958"/>
              <a:gd name="T88" fmla="*/ 912 w 925"/>
              <a:gd name="T89" fmla="*/ 63 h 958"/>
              <a:gd name="T90" fmla="*/ 914 w 925"/>
              <a:gd name="T91" fmla="*/ 80 h 958"/>
              <a:gd name="T92" fmla="*/ 918 w 925"/>
              <a:gd name="T93" fmla="*/ 64 h 958"/>
              <a:gd name="T94" fmla="*/ 923 w 925"/>
              <a:gd name="T95" fmla="*/ 36 h 958"/>
              <a:gd name="T96" fmla="*/ 917 w 925"/>
              <a:gd name="T97" fmla="*/ 18 h 958"/>
              <a:gd name="T98" fmla="*/ 908 w 925"/>
              <a:gd name="T99" fmla="*/ 4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25" h="958">
                <a:moveTo>
                  <a:pt x="906" y="0"/>
                </a:moveTo>
                <a:lnTo>
                  <a:pt x="907" y="1"/>
                </a:lnTo>
                <a:lnTo>
                  <a:pt x="909" y="4"/>
                </a:lnTo>
                <a:lnTo>
                  <a:pt x="911" y="10"/>
                </a:lnTo>
                <a:lnTo>
                  <a:pt x="912" y="17"/>
                </a:lnTo>
                <a:lnTo>
                  <a:pt x="912" y="25"/>
                </a:lnTo>
                <a:lnTo>
                  <a:pt x="910" y="35"/>
                </a:lnTo>
                <a:lnTo>
                  <a:pt x="904" y="47"/>
                </a:lnTo>
                <a:lnTo>
                  <a:pt x="895" y="58"/>
                </a:lnTo>
                <a:lnTo>
                  <a:pt x="889" y="65"/>
                </a:lnTo>
                <a:lnTo>
                  <a:pt x="883" y="72"/>
                </a:lnTo>
                <a:lnTo>
                  <a:pt x="876" y="79"/>
                </a:lnTo>
                <a:lnTo>
                  <a:pt x="869" y="86"/>
                </a:lnTo>
                <a:lnTo>
                  <a:pt x="862" y="94"/>
                </a:lnTo>
                <a:lnTo>
                  <a:pt x="855" y="103"/>
                </a:lnTo>
                <a:lnTo>
                  <a:pt x="848" y="112"/>
                </a:lnTo>
                <a:lnTo>
                  <a:pt x="841" y="121"/>
                </a:lnTo>
                <a:lnTo>
                  <a:pt x="834" y="131"/>
                </a:lnTo>
                <a:lnTo>
                  <a:pt x="828" y="140"/>
                </a:lnTo>
                <a:lnTo>
                  <a:pt x="821" y="150"/>
                </a:lnTo>
                <a:lnTo>
                  <a:pt x="815" y="161"/>
                </a:lnTo>
                <a:lnTo>
                  <a:pt x="809" y="172"/>
                </a:lnTo>
                <a:lnTo>
                  <a:pt x="804" y="184"/>
                </a:lnTo>
                <a:lnTo>
                  <a:pt x="800" y="196"/>
                </a:lnTo>
                <a:lnTo>
                  <a:pt x="795" y="208"/>
                </a:lnTo>
                <a:lnTo>
                  <a:pt x="792" y="220"/>
                </a:lnTo>
                <a:lnTo>
                  <a:pt x="787" y="231"/>
                </a:lnTo>
                <a:lnTo>
                  <a:pt x="782" y="241"/>
                </a:lnTo>
                <a:lnTo>
                  <a:pt x="777" y="251"/>
                </a:lnTo>
                <a:lnTo>
                  <a:pt x="771" y="262"/>
                </a:lnTo>
                <a:lnTo>
                  <a:pt x="765" y="272"/>
                </a:lnTo>
                <a:lnTo>
                  <a:pt x="758" y="281"/>
                </a:lnTo>
                <a:lnTo>
                  <a:pt x="751" y="291"/>
                </a:lnTo>
                <a:lnTo>
                  <a:pt x="744" y="300"/>
                </a:lnTo>
                <a:lnTo>
                  <a:pt x="736" y="310"/>
                </a:lnTo>
                <a:lnTo>
                  <a:pt x="728" y="319"/>
                </a:lnTo>
                <a:lnTo>
                  <a:pt x="720" y="328"/>
                </a:lnTo>
                <a:lnTo>
                  <a:pt x="711" y="337"/>
                </a:lnTo>
                <a:lnTo>
                  <a:pt x="703" y="346"/>
                </a:lnTo>
                <a:lnTo>
                  <a:pt x="694" y="355"/>
                </a:lnTo>
                <a:lnTo>
                  <a:pt x="686" y="364"/>
                </a:lnTo>
                <a:lnTo>
                  <a:pt x="677" y="373"/>
                </a:lnTo>
                <a:lnTo>
                  <a:pt x="669" y="381"/>
                </a:lnTo>
                <a:lnTo>
                  <a:pt x="660" y="390"/>
                </a:lnTo>
                <a:lnTo>
                  <a:pt x="652" y="399"/>
                </a:lnTo>
                <a:lnTo>
                  <a:pt x="644" y="408"/>
                </a:lnTo>
                <a:lnTo>
                  <a:pt x="636" y="418"/>
                </a:lnTo>
                <a:lnTo>
                  <a:pt x="628" y="427"/>
                </a:lnTo>
                <a:lnTo>
                  <a:pt x="620" y="436"/>
                </a:lnTo>
                <a:lnTo>
                  <a:pt x="613" y="446"/>
                </a:lnTo>
                <a:lnTo>
                  <a:pt x="606" y="456"/>
                </a:lnTo>
                <a:lnTo>
                  <a:pt x="599" y="466"/>
                </a:lnTo>
                <a:lnTo>
                  <a:pt x="593" y="476"/>
                </a:lnTo>
                <a:lnTo>
                  <a:pt x="588" y="487"/>
                </a:lnTo>
                <a:lnTo>
                  <a:pt x="582" y="497"/>
                </a:lnTo>
                <a:lnTo>
                  <a:pt x="578" y="508"/>
                </a:lnTo>
                <a:lnTo>
                  <a:pt x="573" y="520"/>
                </a:lnTo>
                <a:lnTo>
                  <a:pt x="568" y="534"/>
                </a:lnTo>
                <a:lnTo>
                  <a:pt x="563" y="549"/>
                </a:lnTo>
                <a:lnTo>
                  <a:pt x="558" y="564"/>
                </a:lnTo>
                <a:lnTo>
                  <a:pt x="552" y="578"/>
                </a:lnTo>
                <a:lnTo>
                  <a:pt x="546" y="593"/>
                </a:lnTo>
                <a:lnTo>
                  <a:pt x="540" y="607"/>
                </a:lnTo>
                <a:lnTo>
                  <a:pt x="533" y="621"/>
                </a:lnTo>
                <a:lnTo>
                  <a:pt x="526" y="635"/>
                </a:lnTo>
                <a:lnTo>
                  <a:pt x="520" y="649"/>
                </a:lnTo>
                <a:lnTo>
                  <a:pt x="513" y="663"/>
                </a:lnTo>
                <a:lnTo>
                  <a:pt x="505" y="677"/>
                </a:lnTo>
                <a:lnTo>
                  <a:pt x="497" y="690"/>
                </a:lnTo>
                <a:lnTo>
                  <a:pt x="490" y="703"/>
                </a:lnTo>
                <a:lnTo>
                  <a:pt x="481" y="717"/>
                </a:lnTo>
                <a:lnTo>
                  <a:pt x="473" y="729"/>
                </a:lnTo>
                <a:lnTo>
                  <a:pt x="464" y="742"/>
                </a:lnTo>
                <a:lnTo>
                  <a:pt x="455" y="754"/>
                </a:lnTo>
                <a:lnTo>
                  <a:pt x="446" y="767"/>
                </a:lnTo>
                <a:lnTo>
                  <a:pt x="436" y="779"/>
                </a:lnTo>
                <a:lnTo>
                  <a:pt x="427" y="790"/>
                </a:lnTo>
                <a:lnTo>
                  <a:pt x="416" y="802"/>
                </a:lnTo>
                <a:lnTo>
                  <a:pt x="406" y="813"/>
                </a:lnTo>
                <a:lnTo>
                  <a:pt x="395" y="824"/>
                </a:lnTo>
                <a:lnTo>
                  <a:pt x="384" y="834"/>
                </a:lnTo>
                <a:lnTo>
                  <a:pt x="373" y="845"/>
                </a:lnTo>
                <a:lnTo>
                  <a:pt x="361" y="854"/>
                </a:lnTo>
                <a:lnTo>
                  <a:pt x="349" y="863"/>
                </a:lnTo>
                <a:lnTo>
                  <a:pt x="336" y="873"/>
                </a:lnTo>
                <a:lnTo>
                  <a:pt x="323" y="882"/>
                </a:lnTo>
                <a:lnTo>
                  <a:pt x="311" y="890"/>
                </a:lnTo>
                <a:lnTo>
                  <a:pt x="297" y="898"/>
                </a:lnTo>
                <a:lnTo>
                  <a:pt x="283" y="906"/>
                </a:lnTo>
                <a:lnTo>
                  <a:pt x="264" y="915"/>
                </a:lnTo>
                <a:lnTo>
                  <a:pt x="245" y="924"/>
                </a:lnTo>
                <a:lnTo>
                  <a:pt x="227" y="931"/>
                </a:lnTo>
                <a:lnTo>
                  <a:pt x="209" y="937"/>
                </a:lnTo>
                <a:lnTo>
                  <a:pt x="191" y="941"/>
                </a:lnTo>
                <a:lnTo>
                  <a:pt x="173" y="945"/>
                </a:lnTo>
                <a:lnTo>
                  <a:pt x="156" y="946"/>
                </a:lnTo>
                <a:lnTo>
                  <a:pt x="139" y="946"/>
                </a:lnTo>
                <a:lnTo>
                  <a:pt x="122" y="945"/>
                </a:lnTo>
                <a:lnTo>
                  <a:pt x="105" y="943"/>
                </a:lnTo>
                <a:lnTo>
                  <a:pt x="88" y="938"/>
                </a:lnTo>
                <a:lnTo>
                  <a:pt x="70" y="933"/>
                </a:lnTo>
                <a:lnTo>
                  <a:pt x="53" y="925"/>
                </a:lnTo>
                <a:lnTo>
                  <a:pt x="35" y="916"/>
                </a:lnTo>
                <a:lnTo>
                  <a:pt x="18" y="905"/>
                </a:lnTo>
                <a:lnTo>
                  <a:pt x="0" y="893"/>
                </a:lnTo>
                <a:lnTo>
                  <a:pt x="11" y="907"/>
                </a:lnTo>
                <a:lnTo>
                  <a:pt x="24" y="919"/>
                </a:lnTo>
                <a:lnTo>
                  <a:pt x="37" y="929"/>
                </a:lnTo>
                <a:lnTo>
                  <a:pt x="52" y="938"/>
                </a:lnTo>
                <a:lnTo>
                  <a:pt x="67" y="945"/>
                </a:lnTo>
                <a:lnTo>
                  <a:pt x="83" y="950"/>
                </a:lnTo>
                <a:lnTo>
                  <a:pt x="100" y="954"/>
                </a:lnTo>
                <a:lnTo>
                  <a:pt x="117" y="956"/>
                </a:lnTo>
                <a:lnTo>
                  <a:pt x="135" y="957"/>
                </a:lnTo>
                <a:lnTo>
                  <a:pt x="153" y="956"/>
                </a:lnTo>
                <a:lnTo>
                  <a:pt x="171" y="955"/>
                </a:lnTo>
                <a:lnTo>
                  <a:pt x="188" y="953"/>
                </a:lnTo>
                <a:lnTo>
                  <a:pt x="206" y="949"/>
                </a:lnTo>
                <a:lnTo>
                  <a:pt x="222" y="946"/>
                </a:lnTo>
                <a:lnTo>
                  <a:pt x="238" y="941"/>
                </a:lnTo>
                <a:lnTo>
                  <a:pt x="254" y="936"/>
                </a:lnTo>
                <a:lnTo>
                  <a:pt x="277" y="926"/>
                </a:lnTo>
                <a:lnTo>
                  <a:pt x="300" y="915"/>
                </a:lnTo>
                <a:lnTo>
                  <a:pt x="322" y="902"/>
                </a:lnTo>
                <a:lnTo>
                  <a:pt x="344" y="887"/>
                </a:lnTo>
                <a:lnTo>
                  <a:pt x="366" y="871"/>
                </a:lnTo>
                <a:lnTo>
                  <a:pt x="387" y="854"/>
                </a:lnTo>
                <a:lnTo>
                  <a:pt x="407" y="835"/>
                </a:lnTo>
                <a:lnTo>
                  <a:pt x="426" y="815"/>
                </a:lnTo>
                <a:lnTo>
                  <a:pt x="445" y="795"/>
                </a:lnTo>
                <a:lnTo>
                  <a:pt x="462" y="773"/>
                </a:lnTo>
                <a:lnTo>
                  <a:pt x="479" y="752"/>
                </a:lnTo>
                <a:lnTo>
                  <a:pt x="494" y="729"/>
                </a:lnTo>
                <a:lnTo>
                  <a:pt x="508" y="706"/>
                </a:lnTo>
                <a:lnTo>
                  <a:pt x="521" y="683"/>
                </a:lnTo>
                <a:lnTo>
                  <a:pt x="532" y="660"/>
                </a:lnTo>
                <a:lnTo>
                  <a:pt x="542" y="637"/>
                </a:lnTo>
                <a:lnTo>
                  <a:pt x="546" y="626"/>
                </a:lnTo>
                <a:lnTo>
                  <a:pt x="552" y="614"/>
                </a:lnTo>
                <a:lnTo>
                  <a:pt x="558" y="599"/>
                </a:lnTo>
                <a:lnTo>
                  <a:pt x="566" y="583"/>
                </a:lnTo>
                <a:lnTo>
                  <a:pt x="574" y="566"/>
                </a:lnTo>
                <a:lnTo>
                  <a:pt x="583" y="548"/>
                </a:lnTo>
                <a:lnTo>
                  <a:pt x="592" y="530"/>
                </a:lnTo>
                <a:lnTo>
                  <a:pt x="602" y="511"/>
                </a:lnTo>
                <a:lnTo>
                  <a:pt x="612" y="493"/>
                </a:lnTo>
                <a:lnTo>
                  <a:pt x="623" y="475"/>
                </a:lnTo>
                <a:lnTo>
                  <a:pt x="633" y="458"/>
                </a:lnTo>
                <a:lnTo>
                  <a:pt x="643" y="442"/>
                </a:lnTo>
                <a:lnTo>
                  <a:pt x="653" y="428"/>
                </a:lnTo>
                <a:lnTo>
                  <a:pt x="662" y="415"/>
                </a:lnTo>
                <a:lnTo>
                  <a:pt x="671" y="405"/>
                </a:lnTo>
                <a:lnTo>
                  <a:pt x="679" y="396"/>
                </a:lnTo>
                <a:lnTo>
                  <a:pt x="693" y="383"/>
                </a:lnTo>
                <a:lnTo>
                  <a:pt x="707" y="369"/>
                </a:lnTo>
                <a:lnTo>
                  <a:pt x="720" y="354"/>
                </a:lnTo>
                <a:lnTo>
                  <a:pt x="733" y="338"/>
                </a:lnTo>
                <a:lnTo>
                  <a:pt x="746" y="321"/>
                </a:lnTo>
                <a:lnTo>
                  <a:pt x="757" y="304"/>
                </a:lnTo>
                <a:lnTo>
                  <a:pt x="769" y="286"/>
                </a:lnTo>
                <a:lnTo>
                  <a:pt x="781" y="268"/>
                </a:lnTo>
                <a:lnTo>
                  <a:pt x="792" y="250"/>
                </a:lnTo>
                <a:lnTo>
                  <a:pt x="802" y="231"/>
                </a:lnTo>
                <a:lnTo>
                  <a:pt x="812" y="212"/>
                </a:lnTo>
                <a:lnTo>
                  <a:pt x="822" y="194"/>
                </a:lnTo>
                <a:lnTo>
                  <a:pt x="830" y="175"/>
                </a:lnTo>
                <a:lnTo>
                  <a:pt x="839" y="156"/>
                </a:lnTo>
                <a:lnTo>
                  <a:pt x="847" y="138"/>
                </a:lnTo>
                <a:lnTo>
                  <a:pt x="853" y="120"/>
                </a:lnTo>
                <a:lnTo>
                  <a:pt x="860" y="112"/>
                </a:lnTo>
                <a:lnTo>
                  <a:pt x="867" y="103"/>
                </a:lnTo>
                <a:lnTo>
                  <a:pt x="874" y="94"/>
                </a:lnTo>
                <a:lnTo>
                  <a:pt x="881" y="85"/>
                </a:lnTo>
                <a:lnTo>
                  <a:pt x="888" y="76"/>
                </a:lnTo>
                <a:lnTo>
                  <a:pt x="895" y="68"/>
                </a:lnTo>
                <a:lnTo>
                  <a:pt x="903" y="59"/>
                </a:lnTo>
                <a:lnTo>
                  <a:pt x="910" y="50"/>
                </a:lnTo>
                <a:lnTo>
                  <a:pt x="911" y="55"/>
                </a:lnTo>
                <a:lnTo>
                  <a:pt x="911" y="59"/>
                </a:lnTo>
                <a:lnTo>
                  <a:pt x="912" y="63"/>
                </a:lnTo>
                <a:lnTo>
                  <a:pt x="913" y="67"/>
                </a:lnTo>
                <a:lnTo>
                  <a:pt x="913" y="72"/>
                </a:lnTo>
                <a:lnTo>
                  <a:pt x="913" y="76"/>
                </a:lnTo>
                <a:lnTo>
                  <a:pt x="914" y="80"/>
                </a:lnTo>
                <a:lnTo>
                  <a:pt x="914" y="85"/>
                </a:lnTo>
                <a:lnTo>
                  <a:pt x="916" y="77"/>
                </a:lnTo>
                <a:lnTo>
                  <a:pt x="917" y="71"/>
                </a:lnTo>
                <a:lnTo>
                  <a:pt x="918" y="64"/>
                </a:lnTo>
                <a:lnTo>
                  <a:pt x="919" y="57"/>
                </a:lnTo>
                <a:lnTo>
                  <a:pt x="920" y="50"/>
                </a:lnTo>
                <a:lnTo>
                  <a:pt x="922" y="43"/>
                </a:lnTo>
                <a:lnTo>
                  <a:pt x="923" y="36"/>
                </a:lnTo>
                <a:lnTo>
                  <a:pt x="924" y="29"/>
                </a:lnTo>
                <a:lnTo>
                  <a:pt x="922" y="25"/>
                </a:lnTo>
                <a:lnTo>
                  <a:pt x="920" y="22"/>
                </a:lnTo>
                <a:lnTo>
                  <a:pt x="917" y="18"/>
                </a:lnTo>
                <a:lnTo>
                  <a:pt x="915" y="14"/>
                </a:lnTo>
                <a:lnTo>
                  <a:pt x="913" y="11"/>
                </a:lnTo>
                <a:lnTo>
                  <a:pt x="911" y="7"/>
                </a:lnTo>
                <a:lnTo>
                  <a:pt x="908" y="4"/>
                </a:lnTo>
                <a:lnTo>
                  <a:pt x="906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02" name="Freeform 34"/>
          <p:cNvSpPr>
            <a:spLocks/>
          </p:cNvSpPr>
          <p:nvPr/>
        </p:nvSpPr>
        <p:spPr bwMode="auto">
          <a:xfrm>
            <a:off x="7748588" y="3408363"/>
            <a:ext cx="219075" cy="153987"/>
          </a:xfrm>
          <a:custGeom>
            <a:avLst/>
            <a:gdLst>
              <a:gd name="T0" fmla="*/ 1 w 138"/>
              <a:gd name="T1" fmla="*/ 0 h 97"/>
              <a:gd name="T2" fmla="*/ 0 w 138"/>
              <a:gd name="T3" fmla="*/ 2 h 97"/>
              <a:gd name="T4" fmla="*/ 0 w 138"/>
              <a:gd name="T5" fmla="*/ 8 h 97"/>
              <a:gd name="T6" fmla="*/ 0 w 138"/>
              <a:gd name="T7" fmla="*/ 17 h 97"/>
              <a:gd name="T8" fmla="*/ 1 w 138"/>
              <a:gd name="T9" fmla="*/ 27 h 97"/>
              <a:gd name="T10" fmla="*/ 5 w 138"/>
              <a:gd name="T11" fmla="*/ 39 h 97"/>
              <a:gd name="T12" fmla="*/ 12 w 138"/>
              <a:gd name="T13" fmla="*/ 51 h 97"/>
              <a:gd name="T14" fmla="*/ 23 w 138"/>
              <a:gd name="T15" fmla="*/ 61 h 97"/>
              <a:gd name="T16" fmla="*/ 39 w 138"/>
              <a:gd name="T17" fmla="*/ 71 h 97"/>
              <a:gd name="T18" fmla="*/ 55 w 138"/>
              <a:gd name="T19" fmla="*/ 79 h 97"/>
              <a:gd name="T20" fmla="*/ 69 w 138"/>
              <a:gd name="T21" fmla="*/ 85 h 97"/>
              <a:gd name="T22" fmla="*/ 80 w 138"/>
              <a:gd name="T23" fmla="*/ 88 h 97"/>
              <a:gd name="T24" fmla="*/ 88 w 138"/>
              <a:gd name="T25" fmla="*/ 90 h 97"/>
              <a:gd name="T26" fmla="*/ 94 w 138"/>
              <a:gd name="T27" fmla="*/ 91 h 97"/>
              <a:gd name="T28" fmla="*/ 98 w 138"/>
              <a:gd name="T29" fmla="*/ 91 h 97"/>
              <a:gd name="T30" fmla="*/ 100 w 138"/>
              <a:gd name="T31" fmla="*/ 91 h 97"/>
              <a:gd name="T32" fmla="*/ 101 w 138"/>
              <a:gd name="T33" fmla="*/ 91 h 97"/>
              <a:gd name="T34" fmla="*/ 137 w 138"/>
              <a:gd name="T35" fmla="*/ 96 h 97"/>
              <a:gd name="T36" fmla="*/ 136 w 138"/>
              <a:gd name="T37" fmla="*/ 96 h 97"/>
              <a:gd name="T38" fmla="*/ 134 w 138"/>
              <a:gd name="T39" fmla="*/ 94 h 97"/>
              <a:gd name="T40" fmla="*/ 131 w 138"/>
              <a:gd name="T41" fmla="*/ 92 h 97"/>
              <a:gd name="T42" fmla="*/ 127 w 138"/>
              <a:gd name="T43" fmla="*/ 89 h 97"/>
              <a:gd name="T44" fmla="*/ 123 w 138"/>
              <a:gd name="T45" fmla="*/ 87 h 97"/>
              <a:gd name="T46" fmla="*/ 118 w 138"/>
              <a:gd name="T47" fmla="*/ 85 h 97"/>
              <a:gd name="T48" fmla="*/ 114 w 138"/>
              <a:gd name="T49" fmla="*/ 82 h 97"/>
              <a:gd name="T50" fmla="*/ 110 w 138"/>
              <a:gd name="T51" fmla="*/ 81 h 97"/>
              <a:gd name="T52" fmla="*/ 108 w 138"/>
              <a:gd name="T53" fmla="*/ 81 h 97"/>
              <a:gd name="T54" fmla="*/ 105 w 138"/>
              <a:gd name="T55" fmla="*/ 80 h 97"/>
              <a:gd name="T56" fmla="*/ 101 w 138"/>
              <a:gd name="T57" fmla="*/ 80 h 97"/>
              <a:gd name="T58" fmla="*/ 97 w 138"/>
              <a:gd name="T59" fmla="*/ 79 h 97"/>
              <a:gd name="T60" fmla="*/ 92 w 138"/>
              <a:gd name="T61" fmla="*/ 78 h 97"/>
              <a:gd name="T62" fmla="*/ 86 w 138"/>
              <a:gd name="T63" fmla="*/ 77 h 97"/>
              <a:gd name="T64" fmla="*/ 81 w 138"/>
              <a:gd name="T65" fmla="*/ 75 h 97"/>
              <a:gd name="T66" fmla="*/ 75 w 138"/>
              <a:gd name="T67" fmla="*/ 73 h 97"/>
              <a:gd name="T68" fmla="*/ 69 w 138"/>
              <a:gd name="T69" fmla="*/ 71 h 97"/>
              <a:gd name="T70" fmla="*/ 62 w 138"/>
              <a:gd name="T71" fmla="*/ 70 h 97"/>
              <a:gd name="T72" fmla="*/ 56 w 138"/>
              <a:gd name="T73" fmla="*/ 67 h 97"/>
              <a:gd name="T74" fmla="*/ 50 w 138"/>
              <a:gd name="T75" fmla="*/ 65 h 97"/>
              <a:gd name="T76" fmla="*/ 44 w 138"/>
              <a:gd name="T77" fmla="*/ 62 h 97"/>
              <a:gd name="T78" fmla="*/ 38 w 138"/>
              <a:gd name="T79" fmla="*/ 59 h 97"/>
              <a:gd name="T80" fmla="*/ 33 w 138"/>
              <a:gd name="T81" fmla="*/ 56 h 97"/>
              <a:gd name="T82" fmla="*/ 28 w 138"/>
              <a:gd name="T83" fmla="*/ 53 h 97"/>
              <a:gd name="T84" fmla="*/ 20 w 138"/>
              <a:gd name="T85" fmla="*/ 46 h 97"/>
              <a:gd name="T86" fmla="*/ 14 w 138"/>
              <a:gd name="T87" fmla="*/ 37 h 97"/>
              <a:gd name="T88" fmla="*/ 8 w 138"/>
              <a:gd name="T89" fmla="*/ 29 h 97"/>
              <a:gd name="T90" fmla="*/ 5 w 138"/>
              <a:gd name="T91" fmla="*/ 20 h 97"/>
              <a:gd name="T92" fmla="*/ 3 w 138"/>
              <a:gd name="T93" fmla="*/ 12 h 97"/>
              <a:gd name="T94" fmla="*/ 2 w 138"/>
              <a:gd name="T95" fmla="*/ 6 h 97"/>
              <a:gd name="T96" fmla="*/ 1 w 138"/>
              <a:gd name="T97" fmla="*/ 2 h 97"/>
              <a:gd name="T98" fmla="*/ 1 w 138"/>
              <a:gd name="T99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8" h="97">
                <a:moveTo>
                  <a:pt x="1" y="0"/>
                </a:moveTo>
                <a:lnTo>
                  <a:pt x="0" y="2"/>
                </a:lnTo>
                <a:lnTo>
                  <a:pt x="0" y="8"/>
                </a:lnTo>
                <a:lnTo>
                  <a:pt x="0" y="17"/>
                </a:lnTo>
                <a:lnTo>
                  <a:pt x="1" y="27"/>
                </a:lnTo>
                <a:lnTo>
                  <a:pt x="5" y="39"/>
                </a:lnTo>
                <a:lnTo>
                  <a:pt x="12" y="51"/>
                </a:lnTo>
                <a:lnTo>
                  <a:pt x="23" y="61"/>
                </a:lnTo>
                <a:lnTo>
                  <a:pt x="39" y="71"/>
                </a:lnTo>
                <a:lnTo>
                  <a:pt x="55" y="79"/>
                </a:lnTo>
                <a:lnTo>
                  <a:pt x="69" y="85"/>
                </a:lnTo>
                <a:lnTo>
                  <a:pt x="80" y="88"/>
                </a:lnTo>
                <a:lnTo>
                  <a:pt x="88" y="90"/>
                </a:lnTo>
                <a:lnTo>
                  <a:pt x="94" y="91"/>
                </a:lnTo>
                <a:lnTo>
                  <a:pt x="98" y="91"/>
                </a:lnTo>
                <a:lnTo>
                  <a:pt x="100" y="91"/>
                </a:lnTo>
                <a:lnTo>
                  <a:pt x="101" y="91"/>
                </a:lnTo>
                <a:lnTo>
                  <a:pt x="137" y="96"/>
                </a:lnTo>
                <a:lnTo>
                  <a:pt x="136" y="96"/>
                </a:lnTo>
                <a:lnTo>
                  <a:pt x="134" y="94"/>
                </a:lnTo>
                <a:lnTo>
                  <a:pt x="131" y="92"/>
                </a:lnTo>
                <a:lnTo>
                  <a:pt x="127" y="89"/>
                </a:lnTo>
                <a:lnTo>
                  <a:pt x="123" y="87"/>
                </a:lnTo>
                <a:lnTo>
                  <a:pt x="118" y="85"/>
                </a:lnTo>
                <a:lnTo>
                  <a:pt x="114" y="82"/>
                </a:lnTo>
                <a:lnTo>
                  <a:pt x="110" y="81"/>
                </a:lnTo>
                <a:lnTo>
                  <a:pt x="108" y="81"/>
                </a:lnTo>
                <a:lnTo>
                  <a:pt x="105" y="80"/>
                </a:lnTo>
                <a:lnTo>
                  <a:pt x="101" y="80"/>
                </a:lnTo>
                <a:lnTo>
                  <a:pt x="97" y="79"/>
                </a:lnTo>
                <a:lnTo>
                  <a:pt x="92" y="78"/>
                </a:lnTo>
                <a:lnTo>
                  <a:pt x="86" y="77"/>
                </a:lnTo>
                <a:lnTo>
                  <a:pt x="81" y="75"/>
                </a:lnTo>
                <a:lnTo>
                  <a:pt x="75" y="73"/>
                </a:lnTo>
                <a:lnTo>
                  <a:pt x="69" y="71"/>
                </a:lnTo>
                <a:lnTo>
                  <a:pt x="62" y="70"/>
                </a:lnTo>
                <a:lnTo>
                  <a:pt x="56" y="67"/>
                </a:lnTo>
                <a:lnTo>
                  <a:pt x="50" y="65"/>
                </a:lnTo>
                <a:lnTo>
                  <a:pt x="44" y="62"/>
                </a:lnTo>
                <a:lnTo>
                  <a:pt x="38" y="59"/>
                </a:lnTo>
                <a:lnTo>
                  <a:pt x="33" y="56"/>
                </a:lnTo>
                <a:lnTo>
                  <a:pt x="28" y="53"/>
                </a:lnTo>
                <a:lnTo>
                  <a:pt x="20" y="46"/>
                </a:lnTo>
                <a:lnTo>
                  <a:pt x="14" y="37"/>
                </a:lnTo>
                <a:lnTo>
                  <a:pt x="8" y="29"/>
                </a:lnTo>
                <a:lnTo>
                  <a:pt x="5" y="20"/>
                </a:lnTo>
                <a:lnTo>
                  <a:pt x="3" y="12"/>
                </a:lnTo>
                <a:lnTo>
                  <a:pt x="2" y="6"/>
                </a:lnTo>
                <a:lnTo>
                  <a:pt x="1" y="2"/>
                </a:lnTo>
                <a:lnTo>
                  <a:pt x="1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03" name="Freeform 35"/>
          <p:cNvSpPr>
            <a:spLocks/>
          </p:cNvSpPr>
          <p:nvPr/>
        </p:nvSpPr>
        <p:spPr bwMode="auto">
          <a:xfrm>
            <a:off x="7977188" y="3409950"/>
            <a:ext cx="82550" cy="382588"/>
          </a:xfrm>
          <a:custGeom>
            <a:avLst/>
            <a:gdLst>
              <a:gd name="T0" fmla="*/ 1 w 52"/>
              <a:gd name="T1" fmla="*/ 0 h 241"/>
              <a:gd name="T2" fmla="*/ 9 w 52"/>
              <a:gd name="T3" fmla="*/ 3 h 241"/>
              <a:gd name="T4" fmla="*/ 20 w 52"/>
              <a:gd name="T5" fmla="*/ 9 h 241"/>
              <a:gd name="T6" fmla="*/ 31 w 52"/>
              <a:gd name="T7" fmla="*/ 21 h 241"/>
              <a:gd name="T8" fmla="*/ 35 w 52"/>
              <a:gd name="T9" fmla="*/ 39 h 241"/>
              <a:gd name="T10" fmla="*/ 37 w 52"/>
              <a:gd name="T11" fmla="*/ 51 h 241"/>
              <a:gd name="T12" fmla="*/ 37 w 52"/>
              <a:gd name="T13" fmla="*/ 57 h 241"/>
              <a:gd name="T14" fmla="*/ 36 w 52"/>
              <a:gd name="T15" fmla="*/ 60 h 241"/>
              <a:gd name="T16" fmla="*/ 40 w 52"/>
              <a:gd name="T17" fmla="*/ 66 h 241"/>
              <a:gd name="T18" fmla="*/ 47 w 52"/>
              <a:gd name="T19" fmla="*/ 79 h 241"/>
              <a:gd name="T20" fmla="*/ 50 w 52"/>
              <a:gd name="T21" fmla="*/ 93 h 241"/>
              <a:gd name="T22" fmla="*/ 51 w 52"/>
              <a:gd name="T23" fmla="*/ 107 h 241"/>
              <a:gd name="T24" fmla="*/ 49 w 52"/>
              <a:gd name="T25" fmla="*/ 122 h 241"/>
              <a:gd name="T26" fmla="*/ 46 w 52"/>
              <a:gd name="T27" fmla="*/ 137 h 241"/>
              <a:gd name="T28" fmla="*/ 42 w 52"/>
              <a:gd name="T29" fmla="*/ 151 h 241"/>
              <a:gd name="T30" fmla="*/ 37 w 52"/>
              <a:gd name="T31" fmla="*/ 165 h 241"/>
              <a:gd name="T32" fmla="*/ 36 w 52"/>
              <a:gd name="T33" fmla="*/ 180 h 241"/>
              <a:gd name="T34" fmla="*/ 38 w 52"/>
              <a:gd name="T35" fmla="*/ 198 h 241"/>
              <a:gd name="T36" fmla="*/ 35 w 52"/>
              <a:gd name="T37" fmla="*/ 215 h 241"/>
              <a:gd name="T38" fmla="*/ 29 w 52"/>
              <a:gd name="T39" fmla="*/ 231 h 241"/>
              <a:gd name="T40" fmla="*/ 29 w 52"/>
              <a:gd name="T41" fmla="*/ 228 h 241"/>
              <a:gd name="T42" fmla="*/ 32 w 52"/>
              <a:gd name="T43" fmla="*/ 210 h 241"/>
              <a:gd name="T44" fmla="*/ 31 w 52"/>
              <a:gd name="T45" fmla="*/ 194 h 241"/>
              <a:gd name="T46" fmla="*/ 26 w 52"/>
              <a:gd name="T47" fmla="*/ 176 h 241"/>
              <a:gd name="T48" fmla="*/ 24 w 52"/>
              <a:gd name="T49" fmla="*/ 160 h 241"/>
              <a:gd name="T50" fmla="*/ 29 w 52"/>
              <a:gd name="T51" fmla="*/ 148 h 241"/>
              <a:gd name="T52" fmla="*/ 34 w 52"/>
              <a:gd name="T53" fmla="*/ 135 h 241"/>
              <a:gd name="T54" fmla="*/ 38 w 52"/>
              <a:gd name="T55" fmla="*/ 123 h 241"/>
              <a:gd name="T56" fmla="*/ 41 w 52"/>
              <a:gd name="T57" fmla="*/ 110 h 241"/>
              <a:gd name="T58" fmla="*/ 42 w 52"/>
              <a:gd name="T59" fmla="*/ 97 h 241"/>
              <a:gd name="T60" fmla="*/ 40 w 52"/>
              <a:gd name="T61" fmla="*/ 85 h 241"/>
              <a:gd name="T62" fmla="*/ 35 w 52"/>
              <a:gd name="T63" fmla="*/ 73 h 241"/>
              <a:gd name="T64" fmla="*/ 29 w 52"/>
              <a:gd name="T65" fmla="*/ 67 h 241"/>
              <a:gd name="T66" fmla="*/ 26 w 52"/>
              <a:gd name="T67" fmla="*/ 65 h 241"/>
              <a:gd name="T68" fmla="*/ 22 w 52"/>
              <a:gd name="T69" fmla="*/ 64 h 241"/>
              <a:gd name="T70" fmla="*/ 18 w 52"/>
              <a:gd name="T71" fmla="*/ 62 h 241"/>
              <a:gd name="T72" fmla="*/ 22 w 52"/>
              <a:gd name="T73" fmla="*/ 52 h 241"/>
              <a:gd name="T74" fmla="*/ 26 w 52"/>
              <a:gd name="T75" fmla="*/ 34 h 241"/>
              <a:gd name="T76" fmla="*/ 21 w 52"/>
              <a:gd name="T77" fmla="*/ 19 h 241"/>
              <a:gd name="T78" fmla="*/ 9 w 52"/>
              <a:gd name="T79" fmla="*/ 6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" h="241">
                <a:moveTo>
                  <a:pt x="0" y="0"/>
                </a:moveTo>
                <a:lnTo>
                  <a:pt x="1" y="0"/>
                </a:lnTo>
                <a:lnTo>
                  <a:pt x="4" y="1"/>
                </a:lnTo>
                <a:lnTo>
                  <a:pt x="9" y="3"/>
                </a:lnTo>
                <a:lnTo>
                  <a:pt x="15" y="5"/>
                </a:lnTo>
                <a:lnTo>
                  <a:pt x="20" y="9"/>
                </a:lnTo>
                <a:lnTo>
                  <a:pt x="26" y="15"/>
                </a:lnTo>
                <a:lnTo>
                  <a:pt x="31" y="21"/>
                </a:lnTo>
                <a:lnTo>
                  <a:pt x="34" y="30"/>
                </a:lnTo>
                <a:lnTo>
                  <a:pt x="35" y="39"/>
                </a:lnTo>
                <a:lnTo>
                  <a:pt x="36" y="46"/>
                </a:lnTo>
                <a:lnTo>
                  <a:pt x="37" y="51"/>
                </a:lnTo>
                <a:lnTo>
                  <a:pt x="37" y="55"/>
                </a:lnTo>
                <a:lnTo>
                  <a:pt x="37" y="57"/>
                </a:lnTo>
                <a:lnTo>
                  <a:pt x="37" y="59"/>
                </a:lnTo>
                <a:lnTo>
                  <a:pt x="36" y="60"/>
                </a:lnTo>
                <a:lnTo>
                  <a:pt x="36" y="60"/>
                </a:lnTo>
                <a:lnTo>
                  <a:pt x="40" y="66"/>
                </a:lnTo>
                <a:lnTo>
                  <a:pt x="44" y="72"/>
                </a:lnTo>
                <a:lnTo>
                  <a:pt x="47" y="79"/>
                </a:lnTo>
                <a:lnTo>
                  <a:pt x="49" y="86"/>
                </a:lnTo>
                <a:lnTo>
                  <a:pt x="50" y="93"/>
                </a:lnTo>
                <a:lnTo>
                  <a:pt x="51" y="100"/>
                </a:lnTo>
                <a:lnTo>
                  <a:pt x="51" y="107"/>
                </a:lnTo>
                <a:lnTo>
                  <a:pt x="50" y="115"/>
                </a:lnTo>
                <a:lnTo>
                  <a:pt x="49" y="122"/>
                </a:lnTo>
                <a:lnTo>
                  <a:pt x="48" y="130"/>
                </a:lnTo>
                <a:lnTo>
                  <a:pt x="46" y="137"/>
                </a:lnTo>
                <a:lnTo>
                  <a:pt x="44" y="144"/>
                </a:lnTo>
                <a:lnTo>
                  <a:pt x="42" y="151"/>
                </a:lnTo>
                <a:lnTo>
                  <a:pt x="39" y="158"/>
                </a:lnTo>
                <a:lnTo>
                  <a:pt x="37" y="165"/>
                </a:lnTo>
                <a:lnTo>
                  <a:pt x="34" y="171"/>
                </a:lnTo>
                <a:lnTo>
                  <a:pt x="36" y="180"/>
                </a:lnTo>
                <a:lnTo>
                  <a:pt x="38" y="189"/>
                </a:lnTo>
                <a:lnTo>
                  <a:pt x="38" y="198"/>
                </a:lnTo>
                <a:lnTo>
                  <a:pt x="37" y="207"/>
                </a:lnTo>
                <a:lnTo>
                  <a:pt x="35" y="215"/>
                </a:lnTo>
                <a:lnTo>
                  <a:pt x="32" y="223"/>
                </a:lnTo>
                <a:lnTo>
                  <a:pt x="29" y="231"/>
                </a:lnTo>
                <a:lnTo>
                  <a:pt x="24" y="240"/>
                </a:lnTo>
                <a:lnTo>
                  <a:pt x="29" y="228"/>
                </a:lnTo>
                <a:lnTo>
                  <a:pt x="31" y="218"/>
                </a:lnTo>
                <a:lnTo>
                  <a:pt x="32" y="210"/>
                </a:lnTo>
                <a:lnTo>
                  <a:pt x="33" y="202"/>
                </a:lnTo>
                <a:lnTo>
                  <a:pt x="31" y="194"/>
                </a:lnTo>
                <a:lnTo>
                  <a:pt x="29" y="185"/>
                </a:lnTo>
                <a:lnTo>
                  <a:pt x="26" y="176"/>
                </a:lnTo>
                <a:lnTo>
                  <a:pt x="21" y="165"/>
                </a:lnTo>
                <a:lnTo>
                  <a:pt x="24" y="160"/>
                </a:lnTo>
                <a:lnTo>
                  <a:pt x="26" y="154"/>
                </a:lnTo>
                <a:lnTo>
                  <a:pt x="29" y="148"/>
                </a:lnTo>
                <a:lnTo>
                  <a:pt x="31" y="142"/>
                </a:lnTo>
                <a:lnTo>
                  <a:pt x="34" y="135"/>
                </a:lnTo>
                <a:lnTo>
                  <a:pt x="36" y="129"/>
                </a:lnTo>
                <a:lnTo>
                  <a:pt x="38" y="123"/>
                </a:lnTo>
                <a:lnTo>
                  <a:pt x="39" y="116"/>
                </a:lnTo>
                <a:lnTo>
                  <a:pt x="41" y="110"/>
                </a:lnTo>
                <a:lnTo>
                  <a:pt x="42" y="103"/>
                </a:lnTo>
                <a:lnTo>
                  <a:pt x="42" y="97"/>
                </a:lnTo>
                <a:lnTo>
                  <a:pt x="41" y="90"/>
                </a:lnTo>
                <a:lnTo>
                  <a:pt x="40" y="85"/>
                </a:lnTo>
                <a:lnTo>
                  <a:pt x="38" y="79"/>
                </a:lnTo>
                <a:lnTo>
                  <a:pt x="35" y="73"/>
                </a:lnTo>
                <a:lnTo>
                  <a:pt x="31" y="67"/>
                </a:lnTo>
                <a:lnTo>
                  <a:pt x="29" y="67"/>
                </a:lnTo>
                <a:lnTo>
                  <a:pt x="28" y="66"/>
                </a:lnTo>
                <a:lnTo>
                  <a:pt x="26" y="65"/>
                </a:lnTo>
                <a:lnTo>
                  <a:pt x="24" y="65"/>
                </a:lnTo>
                <a:lnTo>
                  <a:pt x="22" y="64"/>
                </a:lnTo>
                <a:lnTo>
                  <a:pt x="20" y="63"/>
                </a:lnTo>
                <a:lnTo>
                  <a:pt x="18" y="62"/>
                </a:lnTo>
                <a:lnTo>
                  <a:pt x="17" y="62"/>
                </a:lnTo>
                <a:lnTo>
                  <a:pt x="22" y="52"/>
                </a:lnTo>
                <a:lnTo>
                  <a:pt x="25" y="42"/>
                </a:lnTo>
                <a:lnTo>
                  <a:pt x="26" y="34"/>
                </a:lnTo>
                <a:lnTo>
                  <a:pt x="25" y="26"/>
                </a:lnTo>
                <a:lnTo>
                  <a:pt x="21" y="19"/>
                </a:lnTo>
                <a:lnTo>
                  <a:pt x="16" y="12"/>
                </a:lnTo>
                <a:lnTo>
                  <a:pt x="9" y="6"/>
                </a:lnTo>
                <a:lnTo>
                  <a:pt x="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04" name="Freeform 36"/>
          <p:cNvSpPr>
            <a:spLocks/>
          </p:cNvSpPr>
          <p:nvPr/>
        </p:nvSpPr>
        <p:spPr bwMode="auto">
          <a:xfrm>
            <a:off x="7994650" y="3819525"/>
            <a:ext cx="39688" cy="387350"/>
          </a:xfrm>
          <a:custGeom>
            <a:avLst/>
            <a:gdLst>
              <a:gd name="T0" fmla="*/ 12 w 25"/>
              <a:gd name="T1" fmla="*/ 55 h 244"/>
              <a:gd name="T2" fmla="*/ 12 w 25"/>
              <a:gd name="T3" fmla="*/ 91 h 244"/>
              <a:gd name="T4" fmla="*/ 15 w 25"/>
              <a:gd name="T5" fmla="*/ 98 h 244"/>
              <a:gd name="T6" fmla="*/ 19 w 25"/>
              <a:gd name="T7" fmla="*/ 110 h 244"/>
              <a:gd name="T8" fmla="*/ 22 w 25"/>
              <a:gd name="T9" fmla="*/ 123 h 244"/>
              <a:gd name="T10" fmla="*/ 22 w 25"/>
              <a:gd name="T11" fmla="*/ 134 h 244"/>
              <a:gd name="T12" fmla="*/ 21 w 25"/>
              <a:gd name="T13" fmla="*/ 143 h 244"/>
              <a:gd name="T14" fmla="*/ 18 w 25"/>
              <a:gd name="T15" fmla="*/ 151 h 244"/>
              <a:gd name="T16" fmla="*/ 17 w 25"/>
              <a:gd name="T17" fmla="*/ 155 h 244"/>
              <a:gd name="T18" fmla="*/ 17 w 25"/>
              <a:gd name="T19" fmla="*/ 156 h 244"/>
              <a:gd name="T20" fmla="*/ 20 w 25"/>
              <a:gd name="T21" fmla="*/ 161 h 244"/>
              <a:gd name="T22" fmla="*/ 23 w 25"/>
              <a:gd name="T23" fmla="*/ 172 h 244"/>
              <a:gd name="T24" fmla="*/ 23 w 25"/>
              <a:gd name="T25" fmla="*/ 187 h 244"/>
              <a:gd name="T26" fmla="*/ 18 w 25"/>
              <a:gd name="T27" fmla="*/ 206 h 244"/>
              <a:gd name="T28" fmla="*/ 17 w 25"/>
              <a:gd name="T29" fmla="*/ 223 h 244"/>
              <a:gd name="T30" fmla="*/ 19 w 25"/>
              <a:gd name="T31" fmla="*/ 235 h 244"/>
              <a:gd name="T32" fmla="*/ 21 w 25"/>
              <a:gd name="T33" fmla="*/ 242 h 244"/>
              <a:gd name="T34" fmla="*/ 21 w 25"/>
              <a:gd name="T35" fmla="*/ 243 h 244"/>
              <a:gd name="T36" fmla="*/ 18 w 25"/>
              <a:gd name="T37" fmla="*/ 242 h 244"/>
              <a:gd name="T38" fmla="*/ 15 w 25"/>
              <a:gd name="T39" fmla="*/ 240 h 244"/>
              <a:gd name="T40" fmla="*/ 10 w 25"/>
              <a:gd name="T41" fmla="*/ 232 h 244"/>
              <a:gd name="T42" fmla="*/ 8 w 25"/>
              <a:gd name="T43" fmla="*/ 218 h 244"/>
              <a:gd name="T44" fmla="*/ 11 w 25"/>
              <a:gd name="T45" fmla="*/ 205 h 244"/>
              <a:gd name="T46" fmla="*/ 17 w 25"/>
              <a:gd name="T47" fmla="*/ 193 h 244"/>
              <a:gd name="T48" fmla="*/ 18 w 25"/>
              <a:gd name="T49" fmla="*/ 181 h 244"/>
              <a:gd name="T50" fmla="*/ 10 w 25"/>
              <a:gd name="T51" fmla="*/ 169 h 244"/>
              <a:gd name="T52" fmla="*/ 4 w 25"/>
              <a:gd name="T53" fmla="*/ 159 h 244"/>
              <a:gd name="T54" fmla="*/ 2 w 25"/>
              <a:gd name="T55" fmla="*/ 149 h 244"/>
              <a:gd name="T56" fmla="*/ 3 w 25"/>
              <a:gd name="T57" fmla="*/ 138 h 244"/>
              <a:gd name="T58" fmla="*/ 6 w 25"/>
              <a:gd name="T59" fmla="*/ 127 h 244"/>
              <a:gd name="T60" fmla="*/ 8 w 25"/>
              <a:gd name="T61" fmla="*/ 117 h 244"/>
              <a:gd name="T62" fmla="*/ 8 w 25"/>
              <a:gd name="T63" fmla="*/ 110 h 244"/>
              <a:gd name="T64" fmla="*/ 5 w 25"/>
              <a:gd name="T65" fmla="*/ 102 h 244"/>
              <a:gd name="T66" fmla="*/ 1 w 25"/>
              <a:gd name="T67" fmla="*/ 93 h 244"/>
              <a:gd name="T68" fmla="*/ 0 w 25"/>
              <a:gd name="T69" fmla="*/ 84 h 244"/>
              <a:gd name="T70" fmla="*/ 1 w 25"/>
              <a:gd name="T71" fmla="*/ 76 h 244"/>
              <a:gd name="T72" fmla="*/ 3 w 25"/>
              <a:gd name="T73" fmla="*/ 66 h 244"/>
              <a:gd name="T74" fmla="*/ 5 w 25"/>
              <a:gd name="T75" fmla="*/ 55 h 244"/>
              <a:gd name="T76" fmla="*/ 9 w 25"/>
              <a:gd name="T77" fmla="*/ 36 h 244"/>
              <a:gd name="T78" fmla="*/ 13 w 25"/>
              <a:gd name="T79" fmla="*/ 16 h 244"/>
              <a:gd name="T80" fmla="*/ 16 w 25"/>
              <a:gd name="T81" fmla="*/ 2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5" h="244">
                <a:moveTo>
                  <a:pt x="16" y="0"/>
                </a:moveTo>
                <a:lnTo>
                  <a:pt x="12" y="55"/>
                </a:lnTo>
                <a:lnTo>
                  <a:pt x="12" y="90"/>
                </a:lnTo>
                <a:lnTo>
                  <a:pt x="12" y="91"/>
                </a:lnTo>
                <a:lnTo>
                  <a:pt x="14" y="94"/>
                </a:lnTo>
                <a:lnTo>
                  <a:pt x="15" y="98"/>
                </a:lnTo>
                <a:lnTo>
                  <a:pt x="18" y="104"/>
                </a:lnTo>
                <a:lnTo>
                  <a:pt x="19" y="110"/>
                </a:lnTo>
                <a:lnTo>
                  <a:pt x="21" y="116"/>
                </a:lnTo>
                <a:lnTo>
                  <a:pt x="22" y="123"/>
                </a:lnTo>
                <a:lnTo>
                  <a:pt x="23" y="129"/>
                </a:lnTo>
                <a:lnTo>
                  <a:pt x="22" y="134"/>
                </a:lnTo>
                <a:lnTo>
                  <a:pt x="22" y="139"/>
                </a:lnTo>
                <a:lnTo>
                  <a:pt x="21" y="143"/>
                </a:lnTo>
                <a:lnTo>
                  <a:pt x="19" y="148"/>
                </a:lnTo>
                <a:lnTo>
                  <a:pt x="18" y="151"/>
                </a:lnTo>
                <a:lnTo>
                  <a:pt x="17" y="153"/>
                </a:lnTo>
                <a:lnTo>
                  <a:pt x="17" y="155"/>
                </a:lnTo>
                <a:lnTo>
                  <a:pt x="16" y="155"/>
                </a:lnTo>
                <a:lnTo>
                  <a:pt x="17" y="156"/>
                </a:lnTo>
                <a:lnTo>
                  <a:pt x="18" y="158"/>
                </a:lnTo>
                <a:lnTo>
                  <a:pt x="20" y="161"/>
                </a:lnTo>
                <a:lnTo>
                  <a:pt x="22" y="166"/>
                </a:lnTo>
                <a:lnTo>
                  <a:pt x="23" y="172"/>
                </a:lnTo>
                <a:lnTo>
                  <a:pt x="24" y="179"/>
                </a:lnTo>
                <a:lnTo>
                  <a:pt x="23" y="187"/>
                </a:lnTo>
                <a:lnTo>
                  <a:pt x="21" y="196"/>
                </a:lnTo>
                <a:lnTo>
                  <a:pt x="18" y="206"/>
                </a:lnTo>
                <a:lnTo>
                  <a:pt x="17" y="215"/>
                </a:lnTo>
                <a:lnTo>
                  <a:pt x="17" y="223"/>
                </a:lnTo>
                <a:lnTo>
                  <a:pt x="18" y="230"/>
                </a:lnTo>
                <a:lnTo>
                  <a:pt x="19" y="235"/>
                </a:lnTo>
                <a:lnTo>
                  <a:pt x="20" y="239"/>
                </a:lnTo>
                <a:lnTo>
                  <a:pt x="21" y="242"/>
                </a:lnTo>
                <a:lnTo>
                  <a:pt x="22" y="243"/>
                </a:lnTo>
                <a:lnTo>
                  <a:pt x="21" y="243"/>
                </a:lnTo>
                <a:lnTo>
                  <a:pt x="20" y="243"/>
                </a:lnTo>
                <a:lnTo>
                  <a:pt x="18" y="242"/>
                </a:lnTo>
                <a:lnTo>
                  <a:pt x="17" y="242"/>
                </a:lnTo>
                <a:lnTo>
                  <a:pt x="15" y="240"/>
                </a:lnTo>
                <a:lnTo>
                  <a:pt x="12" y="236"/>
                </a:lnTo>
                <a:lnTo>
                  <a:pt x="10" y="232"/>
                </a:lnTo>
                <a:lnTo>
                  <a:pt x="8" y="225"/>
                </a:lnTo>
                <a:lnTo>
                  <a:pt x="8" y="218"/>
                </a:lnTo>
                <a:lnTo>
                  <a:pt x="9" y="211"/>
                </a:lnTo>
                <a:lnTo>
                  <a:pt x="11" y="205"/>
                </a:lnTo>
                <a:lnTo>
                  <a:pt x="14" y="198"/>
                </a:lnTo>
                <a:lnTo>
                  <a:pt x="17" y="193"/>
                </a:lnTo>
                <a:lnTo>
                  <a:pt x="18" y="187"/>
                </a:lnTo>
                <a:lnTo>
                  <a:pt x="18" y="181"/>
                </a:lnTo>
                <a:lnTo>
                  <a:pt x="14" y="175"/>
                </a:lnTo>
                <a:lnTo>
                  <a:pt x="10" y="169"/>
                </a:lnTo>
                <a:lnTo>
                  <a:pt x="7" y="164"/>
                </a:lnTo>
                <a:lnTo>
                  <a:pt x="4" y="159"/>
                </a:lnTo>
                <a:lnTo>
                  <a:pt x="3" y="153"/>
                </a:lnTo>
                <a:lnTo>
                  <a:pt x="2" y="149"/>
                </a:lnTo>
                <a:lnTo>
                  <a:pt x="3" y="143"/>
                </a:lnTo>
                <a:lnTo>
                  <a:pt x="3" y="138"/>
                </a:lnTo>
                <a:lnTo>
                  <a:pt x="5" y="132"/>
                </a:lnTo>
                <a:lnTo>
                  <a:pt x="6" y="127"/>
                </a:lnTo>
                <a:lnTo>
                  <a:pt x="7" y="122"/>
                </a:lnTo>
                <a:lnTo>
                  <a:pt x="8" y="117"/>
                </a:lnTo>
                <a:lnTo>
                  <a:pt x="8" y="114"/>
                </a:lnTo>
                <a:lnTo>
                  <a:pt x="8" y="110"/>
                </a:lnTo>
                <a:lnTo>
                  <a:pt x="7" y="106"/>
                </a:lnTo>
                <a:lnTo>
                  <a:pt x="5" y="102"/>
                </a:lnTo>
                <a:lnTo>
                  <a:pt x="3" y="98"/>
                </a:lnTo>
                <a:lnTo>
                  <a:pt x="1" y="93"/>
                </a:lnTo>
                <a:lnTo>
                  <a:pt x="0" y="89"/>
                </a:lnTo>
                <a:lnTo>
                  <a:pt x="0" y="84"/>
                </a:lnTo>
                <a:lnTo>
                  <a:pt x="1" y="80"/>
                </a:lnTo>
                <a:lnTo>
                  <a:pt x="1" y="76"/>
                </a:lnTo>
                <a:lnTo>
                  <a:pt x="2" y="71"/>
                </a:lnTo>
                <a:lnTo>
                  <a:pt x="3" y="66"/>
                </a:lnTo>
                <a:lnTo>
                  <a:pt x="4" y="61"/>
                </a:lnTo>
                <a:lnTo>
                  <a:pt x="5" y="55"/>
                </a:lnTo>
                <a:lnTo>
                  <a:pt x="7" y="46"/>
                </a:lnTo>
                <a:lnTo>
                  <a:pt x="9" y="36"/>
                </a:lnTo>
                <a:lnTo>
                  <a:pt x="11" y="26"/>
                </a:lnTo>
                <a:lnTo>
                  <a:pt x="13" y="16"/>
                </a:lnTo>
                <a:lnTo>
                  <a:pt x="15" y="8"/>
                </a:lnTo>
                <a:lnTo>
                  <a:pt x="16" y="2"/>
                </a:lnTo>
                <a:lnTo>
                  <a:pt x="16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05" name="Freeform 37"/>
          <p:cNvSpPr>
            <a:spLocks/>
          </p:cNvSpPr>
          <p:nvPr/>
        </p:nvSpPr>
        <p:spPr bwMode="auto">
          <a:xfrm>
            <a:off x="8089900" y="3194050"/>
            <a:ext cx="49213" cy="98425"/>
          </a:xfrm>
          <a:custGeom>
            <a:avLst/>
            <a:gdLst>
              <a:gd name="T0" fmla="*/ 30 w 31"/>
              <a:gd name="T1" fmla="*/ 0 h 62"/>
              <a:gd name="T2" fmla="*/ 30 w 31"/>
              <a:gd name="T3" fmla="*/ 7 h 62"/>
              <a:gd name="T4" fmla="*/ 29 w 31"/>
              <a:gd name="T5" fmla="*/ 16 h 62"/>
              <a:gd name="T6" fmla="*/ 27 w 31"/>
              <a:gd name="T7" fmla="*/ 26 h 62"/>
              <a:gd name="T8" fmla="*/ 23 w 31"/>
              <a:gd name="T9" fmla="*/ 36 h 62"/>
              <a:gd name="T10" fmla="*/ 19 w 31"/>
              <a:gd name="T11" fmla="*/ 46 h 62"/>
              <a:gd name="T12" fmla="*/ 13 w 31"/>
              <a:gd name="T13" fmla="*/ 53 h 62"/>
              <a:gd name="T14" fmla="*/ 7 w 31"/>
              <a:gd name="T15" fmla="*/ 59 h 62"/>
              <a:gd name="T16" fmla="*/ 0 w 31"/>
              <a:gd name="T17" fmla="*/ 61 h 62"/>
              <a:gd name="T18" fmla="*/ 1 w 31"/>
              <a:gd name="T19" fmla="*/ 51 h 62"/>
              <a:gd name="T20" fmla="*/ 4 w 31"/>
              <a:gd name="T21" fmla="*/ 43 h 62"/>
              <a:gd name="T22" fmla="*/ 6 w 31"/>
              <a:gd name="T23" fmla="*/ 35 h 62"/>
              <a:gd name="T24" fmla="*/ 10 w 31"/>
              <a:gd name="T25" fmla="*/ 28 h 62"/>
              <a:gd name="T26" fmla="*/ 14 w 31"/>
              <a:gd name="T27" fmla="*/ 21 h 62"/>
              <a:gd name="T28" fmla="*/ 19 w 31"/>
              <a:gd name="T29" fmla="*/ 14 h 62"/>
              <a:gd name="T30" fmla="*/ 24 w 31"/>
              <a:gd name="T31" fmla="*/ 7 h 62"/>
              <a:gd name="T32" fmla="*/ 30 w 31"/>
              <a:gd name="T3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" h="62">
                <a:moveTo>
                  <a:pt x="30" y="0"/>
                </a:moveTo>
                <a:lnTo>
                  <a:pt x="30" y="7"/>
                </a:lnTo>
                <a:lnTo>
                  <a:pt x="29" y="16"/>
                </a:lnTo>
                <a:lnTo>
                  <a:pt x="27" y="26"/>
                </a:lnTo>
                <a:lnTo>
                  <a:pt x="23" y="36"/>
                </a:lnTo>
                <a:lnTo>
                  <a:pt x="19" y="46"/>
                </a:lnTo>
                <a:lnTo>
                  <a:pt x="13" y="53"/>
                </a:lnTo>
                <a:lnTo>
                  <a:pt x="7" y="59"/>
                </a:lnTo>
                <a:lnTo>
                  <a:pt x="0" y="61"/>
                </a:lnTo>
                <a:lnTo>
                  <a:pt x="1" y="51"/>
                </a:lnTo>
                <a:lnTo>
                  <a:pt x="4" y="43"/>
                </a:lnTo>
                <a:lnTo>
                  <a:pt x="6" y="35"/>
                </a:lnTo>
                <a:lnTo>
                  <a:pt x="10" y="28"/>
                </a:lnTo>
                <a:lnTo>
                  <a:pt x="14" y="21"/>
                </a:lnTo>
                <a:lnTo>
                  <a:pt x="19" y="14"/>
                </a:lnTo>
                <a:lnTo>
                  <a:pt x="24" y="7"/>
                </a:lnTo>
                <a:lnTo>
                  <a:pt x="3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06" name="Freeform 38"/>
          <p:cNvSpPr>
            <a:spLocks/>
          </p:cNvSpPr>
          <p:nvPr/>
        </p:nvSpPr>
        <p:spPr bwMode="auto">
          <a:xfrm>
            <a:off x="8537575" y="3346450"/>
            <a:ext cx="36513" cy="88900"/>
          </a:xfrm>
          <a:custGeom>
            <a:avLst/>
            <a:gdLst>
              <a:gd name="T0" fmla="*/ 15 w 24"/>
              <a:gd name="T1" fmla="*/ 3 h 56"/>
              <a:gd name="T2" fmla="*/ 15 w 24"/>
              <a:gd name="T3" fmla="*/ 3 h 56"/>
              <a:gd name="T4" fmla="*/ 13 w 24"/>
              <a:gd name="T5" fmla="*/ 2 h 56"/>
              <a:gd name="T6" fmla="*/ 11 w 24"/>
              <a:gd name="T7" fmla="*/ 0 h 56"/>
              <a:gd name="T8" fmla="*/ 9 w 24"/>
              <a:gd name="T9" fmla="*/ 0 h 56"/>
              <a:gd name="T10" fmla="*/ 6 w 24"/>
              <a:gd name="T11" fmla="*/ 0 h 56"/>
              <a:gd name="T12" fmla="*/ 4 w 24"/>
              <a:gd name="T13" fmla="*/ 0 h 56"/>
              <a:gd name="T14" fmla="*/ 1 w 24"/>
              <a:gd name="T15" fmla="*/ 3 h 56"/>
              <a:gd name="T16" fmla="*/ 0 w 24"/>
              <a:gd name="T17" fmla="*/ 8 h 56"/>
              <a:gd name="T18" fmla="*/ 0 w 24"/>
              <a:gd name="T19" fmla="*/ 13 h 56"/>
              <a:gd name="T20" fmla="*/ 0 w 24"/>
              <a:gd name="T21" fmla="*/ 19 h 56"/>
              <a:gd name="T22" fmla="*/ 1 w 24"/>
              <a:gd name="T23" fmla="*/ 26 h 56"/>
              <a:gd name="T24" fmla="*/ 3 w 24"/>
              <a:gd name="T25" fmla="*/ 32 h 56"/>
              <a:gd name="T26" fmla="*/ 6 w 24"/>
              <a:gd name="T27" fmla="*/ 37 h 56"/>
              <a:gd name="T28" fmla="*/ 9 w 24"/>
              <a:gd name="T29" fmla="*/ 42 h 56"/>
              <a:gd name="T30" fmla="*/ 11 w 24"/>
              <a:gd name="T31" fmla="*/ 47 h 56"/>
              <a:gd name="T32" fmla="*/ 14 w 24"/>
              <a:gd name="T33" fmla="*/ 50 h 56"/>
              <a:gd name="T34" fmla="*/ 19 w 24"/>
              <a:gd name="T35" fmla="*/ 55 h 56"/>
              <a:gd name="T36" fmla="*/ 22 w 24"/>
              <a:gd name="T37" fmla="*/ 54 h 56"/>
              <a:gd name="T38" fmla="*/ 23 w 24"/>
              <a:gd name="T39" fmla="*/ 49 h 56"/>
              <a:gd name="T40" fmla="*/ 22 w 24"/>
              <a:gd name="T41" fmla="*/ 43 h 56"/>
              <a:gd name="T42" fmla="*/ 21 w 24"/>
              <a:gd name="T43" fmla="*/ 35 h 56"/>
              <a:gd name="T44" fmla="*/ 19 w 24"/>
              <a:gd name="T45" fmla="*/ 27 h 56"/>
              <a:gd name="T46" fmla="*/ 18 w 24"/>
              <a:gd name="T47" fmla="*/ 22 h 56"/>
              <a:gd name="T48" fmla="*/ 17 w 24"/>
              <a:gd name="T49" fmla="*/ 18 h 56"/>
              <a:gd name="T50" fmla="*/ 17 w 24"/>
              <a:gd name="T51" fmla="*/ 17 h 56"/>
              <a:gd name="T52" fmla="*/ 17 w 24"/>
              <a:gd name="T53" fmla="*/ 15 h 56"/>
              <a:gd name="T54" fmla="*/ 16 w 24"/>
              <a:gd name="T55" fmla="*/ 13 h 56"/>
              <a:gd name="T56" fmla="*/ 16 w 24"/>
              <a:gd name="T57" fmla="*/ 11 h 56"/>
              <a:gd name="T58" fmla="*/ 16 w 24"/>
              <a:gd name="T59" fmla="*/ 9 h 56"/>
              <a:gd name="T60" fmla="*/ 16 w 24"/>
              <a:gd name="T61" fmla="*/ 7 h 56"/>
              <a:gd name="T62" fmla="*/ 15 w 24"/>
              <a:gd name="T63" fmla="*/ 5 h 56"/>
              <a:gd name="T64" fmla="*/ 15 w 24"/>
              <a:gd name="T65" fmla="*/ 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" h="56">
                <a:moveTo>
                  <a:pt x="15" y="3"/>
                </a:moveTo>
                <a:lnTo>
                  <a:pt x="15" y="3"/>
                </a:lnTo>
                <a:lnTo>
                  <a:pt x="13" y="2"/>
                </a:lnTo>
                <a:lnTo>
                  <a:pt x="11" y="0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1" y="3"/>
                </a:lnTo>
                <a:lnTo>
                  <a:pt x="0" y="8"/>
                </a:lnTo>
                <a:lnTo>
                  <a:pt x="0" y="13"/>
                </a:lnTo>
                <a:lnTo>
                  <a:pt x="0" y="19"/>
                </a:lnTo>
                <a:lnTo>
                  <a:pt x="1" y="26"/>
                </a:lnTo>
                <a:lnTo>
                  <a:pt x="3" y="32"/>
                </a:lnTo>
                <a:lnTo>
                  <a:pt x="6" y="37"/>
                </a:lnTo>
                <a:lnTo>
                  <a:pt x="9" y="42"/>
                </a:lnTo>
                <a:lnTo>
                  <a:pt x="11" y="47"/>
                </a:lnTo>
                <a:lnTo>
                  <a:pt x="14" y="50"/>
                </a:lnTo>
                <a:lnTo>
                  <a:pt x="19" y="55"/>
                </a:lnTo>
                <a:lnTo>
                  <a:pt x="22" y="54"/>
                </a:lnTo>
                <a:lnTo>
                  <a:pt x="23" y="49"/>
                </a:lnTo>
                <a:lnTo>
                  <a:pt x="22" y="43"/>
                </a:lnTo>
                <a:lnTo>
                  <a:pt x="21" y="35"/>
                </a:lnTo>
                <a:lnTo>
                  <a:pt x="19" y="27"/>
                </a:lnTo>
                <a:lnTo>
                  <a:pt x="18" y="22"/>
                </a:lnTo>
                <a:lnTo>
                  <a:pt x="17" y="18"/>
                </a:lnTo>
                <a:lnTo>
                  <a:pt x="17" y="17"/>
                </a:lnTo>
                <a:lnTo>
                  <a:pt x="17" y="15"/>
                </a:lnTo>
                <a:lnTo>
                  <a:pt x="16" y="13"/>
                </a:lnTo>
                <a:lnTo>
                  <a:pt x="16" y="11"/>
                </a:lnTo>
                <a:lnTo>
                  <a:pt x="16" y="9"/>
                </a:lnTo>
                <a:lnTo>
                  <a:pt x="16" y="7"/>
                </a:lnTo>
                <a:lnTo>
                  <a:pt x="15" y="5"/>
                </a:lnTo>
                <a:lnTo>
                  <a:pt x="15" y="3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07" name="Freeform 39"/>
          <p:cNvSpPr>
            <a:spLocks/>
          </p:cNvSpPr>
          <p:nvPr/>
        </p:nvSpPr>
        <p:spPr bwMode="auto">
          <a:xfrm>
            <a:off x="8154988" y="3184525"/>
            <a:ext cx="241300" cy="201613"/>
          </a:xfrm>
          <a:custGeom>
            <a:avLst/>
            <a:gdLst>
              <a:gd name="T0" fmla="*/ 0 w 152"/>
              <a:gd name="T1" fmla="*/ 0 h 127"/>
              <a:gd name="T2" fmla="*/ 7 w 152"/>
              <a:gd name="T3" fmla="*/ 6 h 127"/>
              <a:gd name="T4" fmla="*/ 15 w 152"/>
              <a:gd name="T5" fmla="*/ 13 h 127"/>
              <a:gd name="T6" fmla="*/ 24 w 152"/>
              <a:gd name="T7" fmla="*/ 22 h 127"/>
              <a:gd name="T8" fmla="*/ 33 w 152"/>
              <a:gd name="T9" fmla="*/ 31 h 127"/>
              <a:gd name="T10" fmla="*/ 43 w 152"/>
              <a:gd name="T11" fmla="*/ 41 h 127"/>
              <a:gd name="T12" fmla="*/ 53 w 152"/>
              <a:gd name="T13" fmla="*/ 51 h 127"/>
              <a:gd name="T14" fmla="*/ 64 w 152"/>
              <a:gd name="T15" fmla="*/ 62 h 127"/>
              <a:gd name="T16" fmla="*/ 74 w 152"/>
              <a:gd name="T17" fmla="*/ 72 h 127"/>
              <a:gd name="T18" fmla="*/ 84 w 152"/>
              <a:gd name="T19" fmla="*/ 82 h 127"/>
              <a:gd name="T20" fmla="*/ 95 w 152"/>
              <a:gd name="T21" fmla="*/ 91 h 127"/>
              <a:gd name="T22" fmla="*/ 105 w 152"/>
              <a:gd name="T23" fmla="*/ 100 h 127"/>
              <a:gd name="T24" fmla="*/ 115 w 152"/>
              <a:gd name="T25" fmla="*/ 107 h 127"/>
              <a:gd name="T26" fmla="*/ 125 w 152"/>
              <a:gd name="T27" fmla="*/ 113 h 127"/>
              <a:gd name="T28" fmla="*/ 134 w 152"/>
              <a:gd name="T29" fmla="*/ 118 h 127"/>
              <a:gd name="T30" fmla="*/ 143 w 152"/>
              <a:gd name="T31" fmla="*/ 120 h 127"/>
              <a:gd name="T32" fmla="*/ 151 w 152"/>
              <a:gd name="T33" fmla="*/ 121 h 127"/>
              <a:gd name="T34" fmla="*/ 144 w 152"/>
              <a:gd name="T35" fmla="*/ 125 h 127"/>
              <a:gd name="T36" fmla="*/ 137 w 152"/>
              <a:gd name="T37" fmla="*/ 126 h 127"/>
              <a:gd name="T38" fmla="*/ 128 w 152"/>
              <a:gd name="T39" fmla="*/ 125 h 127"/>
              <a:gd name="T40" fmla="*/ 118 w 152"/>
              <a:gd name="T41" fmla="*/ 121 h 127"/>
              <a:gd name="T42" fmla="*/ 108 w 152"/>
              <a:gd name="T43" fmla="*/ 115 h 127"/>
              <a:gd name="T44" fmla="*/ 97 w 152"/>
              <a:gd name="T45" fmla="*/ 107 h 127"/>
              <a:gd name="T46" fmla="*/ 86 w 152"/>
              <a:gd name="T47" fmla="*/ 99 h 127"/>
              <a:gd name="T48" fmla="*/ 75 w 152"/>
              <a:gd name="T49" fmla="*/ 89 h 127"/>
              <a:gd name="T50" fmla="*/ 64 w 152"/>
              <a:gd name="T51" fmla="*/ 79 h 127"/>
              <a:gd name="T52" fmla="*/ 53 w 152"/>
              <a:gd name="T53" fmla="*/ 68 h 127"/>
              <a:gd name="T54" fmla="*/ 42 w 152"/>
              <a:gd name="T55" fmla="*/ 57 h 127"/>
              <a:gd name="T56" fmla="*/ 32 w 152"/>
              <a:gd name="T57" fmla="*/ 47 h 127"/>
              <a:gd name="T58" fmla="*/ 23 w 152"/>
              <a:gd name="T59" fmla="*/ 38 h 127"/>
              <a:gd name="T60" fmla="*/ 14 w 152"/>
              <a:gd name="T61" fmla="*/ 29 h 127"/>
              <a:gd name="T62" fmla="*/ 7 w 152"/>
              <a:gd name="T63" fmla="*/ 22 h 127"/>
              <a:gd name="T64" fmla="*/ 0 w 152"/>
              <a:gd name="T65" fmla="*/ 16 h 127"/>
              <a:gd name="T66" fmla="*/ 0 w 152"/>
              <a:gd name="T67" fmla="*/ 14 h 127"/>
              <a:gd name="T68" fmla="*/ 0 w 152"/>
              <a:gd name="T69" fmla="*/ 12 h 127"/>
              <a:gd name="T70" fmla="*/ 0 w 152"/>
              <a:gd name="T71" fmla="*/ 10 h 127"/>
              <a:gd name="T72" fmla="*/ 0 w 152"/>
              <a:gd name="T73" fmla="*/ 8 h 127"/>
              <a:gd name="T74" fmla="*/ 0 w 152"/>
              <a:gd name="T75" fmla="*/ 6 h 127"/>
              <a:gd name="T76" fmla="*/ 0 w 152"/>
              <a:gd name="T77" fmla="*/ 3 h 127"/>
              <a:gd name="T78" fmla="*/ 0 w 152"/>
              <a:gd name="T79" fmla="*/ 1 h 127"/>
              <a:gd name="T80" fmla="*/ 0 w 152"/>
              <a:gd name="T81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2" h="127">
                <a:moveTo>
                  <a:pt x="0" y="0"/>
                </a:moveTo>
                <a:lnTo>
                  <a:pt x="7" y="6"/>
                </a:lnTo>
                <a:lnTo>
                  <a:pt x="15" y="13"/>
                </a:lnTo>
                <a:lnTo>
                  <a:pt x="24" y="22"/>
                </a:lnTo>
                <a:lnTo>
                  <a:pt x="33" y="31"/>
                </a:lnTo>
                <a:lnTo>
                  <a:pt x="43" y="41"/>
                </a:lnTo>
                <a:lnTo>
                  <a:pt x="53" y="51"/>
                </a:lnTo>
                <a:lnTo>
                  <a:pt x="64" y="62"/>
                </a:lnTo>
                <a:lnTo>
                  <a:pt x="74" y="72"/>
                </a:lnTo>
                <a:lnTo>
                  <a:pt x="84" y="82"/>
                </a:lnTo>
                <a:lnTo>
                  <a:pt x="95" y="91"/>
                </a:lnTo>
                <a:lnTo>
                  <a:pt x="105" y="100"/>
                </a:lnTo>
                <a:lnTo>
                  <a:pt x="115" y="107"/>
                </a:lnTo>
                <a:lnTo>
                  <a:pt x="125" y="113"/>
                </a:lnTo>
                <a:lnTo>
                  <a:pt x="134" y="118"/>
                </a:lnTo>
                <a:lnTo>
                  <a:pt x="143" y="120"/>
                </a:lnTo>
                <a:lnTo>
                  <a:pt x="151" y="121"/>
                </a:lnTo>
                <a:lnTo>
                  <a:pt x="144" y="125"/>
                </a:lnTo>
                <a:lnTo>
                  <a:pt x="137" y="126"/>
                </a:lnTo>
                <a:lnTo>
                  <a:pt x="128" y="125"/>
                </a:lnTo>
                <a:lnTo>
                  <a:pt x="118" y="121"/>
                </a:lnTo>
                <a:lnTo>
                  <a:pt x="108" y="115"/>
                </a:lnTo>
                <a:lnTo>
                  <a:pt x="97" y="107"/>
                </a:lnTo>
                <a:lnTo>
                  <a:pt x="86" y="99"/>
                </a:lnTo>
                <a:lnTo>
                  <a:pt x="75" y="89"/>
                </a:lnTo>
                <a:lnTo>
                  <a:pt x="64" y="79"/>
                </a:lnTo>
                <a:lnTo>
                  <a:pt x="53" y="68"/>
                </a:lnTo>
                <a:lnTo>
                  <a:pt x="42" y="57"/>
                </a:lnTo>
                <a:lnTo>
                  <a:pt x="32" y="47"/>
                </a:lnTo>
                <a:lnTo>
                  <a:pt x="23" y="38"/>
                </a:lnTo>
                <a:lnTo>
                  <a:pt x="14" y="29"/>
                </a:lnTo>
                <a:lnTo>
                  <a:pt x="7" y="22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0" y="3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08" name="Freeform 40"/>
          <p:cNvSpPr>
            <a:spLocks/>
          </p:cNvSpPr>
          <p:nvPr/>
        </p:nvSpPr>
        <p:spPr bwMode="auto">
          <a:xfrm>
            <a:off x="7308850" y="3449638"/>
            <a:ext cx="1257300" cy="2414587"/>
          </a:xfrm>
          <a:custGeom>
            <a:avLst/>
            <a:gdLst>
              <a:gd name="T0" fmla="*/ 747 w 792"/>
              <a:gd name="T1" fmla="*/ 15 h 1521"/>
              <a:gd name="T2" fmla="*/ 705 w 792"/>
              <a:gd name="T3" fmla="*/ 43 h 1521"/>
              <a:gd name="T4" fmla="*/ 676 w 792"/>
              <a:gd name="T5" fmla="*/ 84 h 1521"/>
              <a:gd name="T6" fmla="*/ 655 w 792"/>
              <a:gd name="T7" fmla="*/ 138 h 1521"/>
              <a:gd name="T8" fmla="*/ 638 w 792"/>
              <a:gd name="T9" fmla="*/ 196 h 1521"/>
              <a:gd name="T10" fmla="*/ 622 w 792"/>
              <a:gd name="T11" fmla="*/ 252 h 1521"/>
              <a:gd name="T12" fmla="*/ 606 w 792"/>
              <a:gd name="T13" fmla="*/ 310 h 1521"/>
              <a:gd name="T14" fmla="*/ 590 w 792"/>
              <a:gd name="T15" fmla="*/ 366 h 1521"/>
              <a:gd name="T16" fmla="*/ 573 w 792"/>
              <a:gd name="T17" fmla="*/ 424 h 1521"/>
              <a:gd name="T18" fmla="*/ 556 w 792"/>
              <a:gd name="T19" fmla="*/ 481 h 1521"/>
              <a:gd name="T20" fmla="*/ 538 w 792"/>
              <a:gd name="T21" fmla="*/ 537 h 1521"/>
              <a:gd name="T22" fmla="*/ 519 w 792"/>
              <a:gd name="T23" fmla="*/ 592 h 1521"/>
              <a:gd name="T24" fmla="*/ 500 w 792"/>
              <a:gd name="T25" fmla="*/ 642 h 1521"/>
              <a:gd name="T26" fmla="*/ 478 w 792"/>
              <a:gd name="T27" fmla="*/ 691 h 1521"/>
              <a:gd name="T28" fmla="*/ 454 w 792"/>
              <a:gd name="T29" fmla="*/ 739 h 1521"/>
              <a:gd name="T30" fmla="*/ 429 w 792"/>
              <a:gd name="T31" fmla="*/ 786 h 1521"/>
              <a:gd name="T32" fmla="*/ 402 w 792"/>
              <a:gd name="T33" fmla="*/ 833 h 1521"/>
              <a:gd name="T34" fmla="*/ 375 w 792"/>
              <a:gd name="T35" fmla="*/ 879 h 1521"/>
              <a:gd name="T36" fmla="*/ 348 w 792"/>
              <a:gd name="T37" fmla="*/ 925 h 1521"/>
              <a:gd name="T38" fmla="*/ 320 w 792"/>
              <a:gd name="T39" fmla="*/ 971 h 1521"/>
              <a:gd name="T40" fmla="*/ 284 w 792"/>
              <a:gd name="T41" fmla="*/ 1032 h 1521"/>
              <a:gd name="T42" fmla="*/ 246 w 792"/>
              <a:gd name="T43" fmla="*/ 1097 h 1521"/>
              <a:gd name="T44" fmla="*/ 208 w 792"/>
              <a:gd name="T45" fmla="*/ 1162 h 1521"/>
              <a:gd name="T46" fmla="*/ 171 w 792"/>
              <a:gd name="T47" fmla="*/ 1228 h 1521"/>
              <a:gd name="T48" fmla="*/ 135 w 792"/>
              <a:gd name="T49" fmla="*/ 1293 h 1521"/>
              <a:gd name="T50" fmla="*/ 99 w 792"/>
              <a:gd name="T51" fmla="*/ 1360 h 1521"/>
              <a:gd name="T52" fmla="*/ 64 w 792"/>
              <a:gd name="T53" fmla="*/ 1427 h 1521"/>
              <a:gd name="T54" fmla="*/ 31 w 792"/>
              <a:gd name="T55" fmla="*/ 1495 h 1521"/>
              <a:gd name="T56" fmla="*/ 14 w 792"/>
              <a:gd name="T57" fmla="*/ 1515 h 1521"/>
              <a:gd name="T58" fmla="*/ 3 w 792"/>
              <a:gd name="T59" fmla="*/ 1519 h 1521"/>
              <a:gd name="T60" fmla="*/ 25 w 792"/>
              <a:gd name="T61" fmla="*/ 1476 h 1521"/>
              <a:gd name="T62" fmla="*/ 56 w 792"/>
              <a:gd name="T63" fmla="*/ 1416 h 1521"/>
              <a:gd name="T64" fmla="*/ 87 w 792"/>
              <a:gd name="T65" fmla="*/ 1355 h 1521"/>
              <a:gd name="T66" fmla="*/ 118 w 792"/>
              <a:gd name="T67" fmla="*/ 1295 h 1521"/>
              <a:gd name="T68" fmla="*/ 149 w 792"/>
              <a:gd name="T69" fmla="*/ 1235 h 1521"/>
              <a:gd name="T70" fmla="*/ 182 w 792"/>
              <a:gd name="T71" fmla="*/ 1176 h 1521"/>
              <a:gd name="T72" fmla="*/ 217 w 792"/>
              <a:gd name="T73" fmla="*/ 1117 h 1521"/>
              <a:gd name="T74" fmla="*/ 253 w 792"/>
              <a:gd name="T75" fmla="*/ 1060 h 1521"/>
              <a:gd name="T76" fmla="*/ 276 w 792"/>
              <a:gd name="T77" fmla="*/ 1025 h 1521"/>
              <a:gd name="T78" fmla="*/ 322 w 792"/>
              <a:gd name="T79" fmla="*/ 950 h 1521"/>
              <a:gd name="T80" fmla="*/ 378 w 792"/>
              <a:gd name="T81" fmla="*/ 856 h 1521"/>
              <a:gd name="T82" fmla="*/ 420 w 792"/>
              <a:gd name="T83" fmla="*/ 782 h 1521"/>
              <a:gd name="T84" fmla="*/ 441 w 792"/>
              <a:gd name="T85" fmla="*/ 740 h 1521"/>
              <a:gd name="T86" fmla="*/ 467 w 792"/>
              <a:gd name="T87" fmla="*/ 681 h 1521"/>
              <a:gd name="T88" fmla="*/ 494 w 792"/>
              <a:gd name="T89" fmla="*/ 614 h 1521"/>
              <a:gd name="T90" fmla="*/ 519 w 792"/>
              <a:gd name="T91" fmla="*/ 550 h 1521"/>
              <a:gd name="T92" fmla="*/ 532 w 792"/>
              <a:gd name="T93" fmla="*/ 510 h 1521"/>
              <a:gd name="T94" fmla="*/ 547 w 792"/>
              <a:gd name="T95" fmla="*/ 458 h 1521"/>
              <a:gd name="T96" fmla="*/ 565 w 792"/>
              <a:gd name="T97" fmla="*/ 395 h 1521"/>
              <a:gd name="T98" fmla="*/ 584 w 792"/>
              <a:gd name="T99" fmla="*/ 325 h 1521"/>
              <a:gd name="T100" fmla="*/ 604 w 792"/>
              <a:gd name="T101" fmla="*/ 255 h 1521"/>
              <a:gd name="T102" fmla="*/ 621 w 792"/>
              <a:gd name="T103" fmla="*/ 192 h 1521"/>
              <a:gd name="T104" fmla="*/ 636 w 792"/>
              <a:gd name="T105" fmla="*/ 141 h 1521"/>
              <a:gd name="T106" fmla="*/ 647 w 792"/>
              <a:gd name="T107" fmla="*/ 108 h 1521"/>
              <a:gd name="T108" fmla="*/ 666 w 792"/>
              <a:gd name="T109" fmla="*/ 68 h 1521"/>
              <a:gd name="T110" fmla="*/ 694 w 792"/>
              <a:gd name="T111" fmla="*/ 34 h 1521"/>
              <a:gd name="T112" fmla="*/ 730 w 792"/>
              <a:gd name="T113" fmla="*/ 12 h 1521"/>
              <a:gd name="T114" fmla="*/ 777 w 792"/>
              <a:gd name="T115" fmla="*/ 1 h 1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92" h="1521">
                <a:moveTo>
                  <a:pt x="791" y="0"/>
                </a:moveTo>
                <a:lnTo>
                  <a:pt x="775" y="5"/>
                </a:lnTo>
                <a:lnTo>
                  <a:pt x="760" y="9"/>
                </a:lnTo>
                <a:lnTo>
                  <a:pt x="747" y="15"/>
                </a:lnTo>
                <a:lnTo>
                  <a:pt x="735" y="21"/>
                </a:lnTo>
                <a:lnTo>
                  <a:pt x="724" y="27"/>
                </a:lnTo>
                <a:lnTo>
                  <a:pt x="714" y="35"/>
                </a:lnTo>
                <a:lnTo>
                  <a:pt x="705" y="43"/>
                </a:lnTo>
                <a:lnTo>
                  <a:pt x="697" y="52"/>
                </a:lnTo>
                <a:lnTo>
                  <a:pt x="689" y="62"/>
                </a:lnTo>
                <a:lnTo>
                  <a:pt x="682" y="73"/>
                </a:lnTo>
                <a:lnTo>
                  <a:pt x="676" y="84"/>
                </a:lnTo>
                <a:lnTo>
                  <a:pt x="671" y="96"/>
                </a:lnTo>
                <a:lnTo>
                  <a:pt x="665" y="109"/>
                </a:lnTo>
                <a:lnTo>
                  <a:pt x="660" y="124"/>
                </a:lnTo>
                <a:lnTo>
                  <a:pt x="655" y="138"/>
                </a:lnTo>
                <a:lnTo>
                  <a:pt x="650" y="154"/>
                </a:lnTo>
                <a:lnTo>
                  <a:pt x="646" y="168"/>
                </a:lnTo>
                <a:lnTo>
                  <a:pt x="642" y="182"/>
                </a:lnTo>
                <a:lnTo>
                  <a:pt x="638" y="196"/>
                </a:lnTo>
                <a:lnTo>
                  <a:pt x="634" y="210"/>
                </a:lnTo>
                <a:lnTo>
                  <a:pt x="630" y="224"/>
                </a:lnTo>
                <a:lnTo>
                  <a:pt x="626" y="238"/>
                </a:lnTo>
                <a:lnTo>
                  <a:pt x="622" y="252"/>
                </a:lnTo>
                <a:lnTo>
                  <a:pt x="618" y="266"/>
                </a:lnTo>
                <a:lnTo>
                  <a:pt x="614" y="281"/>
                </a:lnTo>
                <a:lnTo>
                  <a:pt x="610" y="295"/>
                </a:lnTo>
                <a:lnTo>
                  <a:pt x="606" y="310"/>
                </a:lnTo>
                <a:lnTo>
                  <a:pt x="602" y="324"/>
                </a:lnTo>
                <a:lnTo>
                  <a:pt x="598" y="338"/>
                </a:lnTo>
                <a:lnTo>
                  <a:pt x="594" y="352"/>
                </a:lnTo>
                <a:lnTo>
                  <a:pt x="590" y="366"/>
                </a:lnTo>
                <a:lnTo>
                  <a:pt x="586" y="381"/>
                </a:lnTo>
                <a:lnTo>
                  <a:pt x="581" y="395"/>
                </a:lnTo>
                <a:lnTo>
                  <a:pt x="577" y="410"/>
                </a:lnTo>
                <a:lnTo>
                  <a:pt x="573" y="424"/>
                </a:lnTo>
                <a:lnTo>
                  <a:pt x="569" y="438"/>
                </a:lnTo>
                <a:lnTo>
                  <a:pt x="565" y="452"/>
                </a:lnTo>
                <a:lnTo>
                  <a:pt x="561" y="466"/>
                </a:lnTo>
                <a:lnTo>
                  <a:pt x="556" y="481"/>
                </a:lnTo>
                <a:lnTo>
                  <a:pt x="552" y="494"/>
                </a:lnTo>
                <a:lnTo>
                  <a:pt x="547" y="509"/>
                </a:lnTo>
                <a:lnTo>
                  <a:pt x="543" y="523"/>
                </a:lnTo>
                <a:lnTo>
                  <a:pt x="538" y="537"/>
                </a:lnTo>
                <a:lnTo>
                  <a:pt x="534" y="550"/>
                </a:lnTo>
                <a:lnTo>
                  <a:pt x="529" y="564"/>
                </a:lnTo>
                <a:lnTo>
                  <a:pt x="525" y="578"/>
                </a:lnTo>
                <a:lnTo>
                  <a:pt x="519" y="592"/>
                </a:lnTo>
                <a:lnTo>
                  <a:pt x="515" y="605"/>
                </a:lnTo>
                <a:lnTo>
                  <a:pt x="510" y="618"/>
                </a:lnTo>
                <a:lnTo>
                  <a:pt x="505" y="630"/>
                </a:lnTo>
                <a:lnTo>
                  <a:pt x="500" y="642"/>
                </a:lnTo>
                <a:lnTo>
                  <a:pt x="495" y="655"/>
                </a:lnTo>
                <a:lnTo>
                  <a:pt x="489" y="667"/>
                </a:lnTo>
                <a:lnTo>
                  <a:pt x="484" y="679"/>
                </a:lnTo>
                <a:lnTo>
                  <a:pt x="478" y="691"/>
                </a:lnTo>
                <a:lnTo>
                  <a:pt x="472" y="703"/>
                </a:lnTo>
                <a:lnTo>
                  <a:pt x="466" y="715"/>
                </a:lnTo>
                <a:lnTo>
                  <a:pt x="460" y="727"/>
                </a:lnTo>
                <a:lnTo>
                  <a:pt x="454" y="739"/>
                </a:lnTo>
                <a:lnTo>
                  <a:pt x="448" y="751"/>
                </a:lnTo>
                <a:lnTo>
                  <a:pt x="442" y="763"/>
                </a:lnTo>
                <a:lnTo>
                  <a:pt x="435" y="775"/>
                </a:lnTo>
                <a:lnTo>
                  <a:pt x="429" y="786"/>
                </a:lnTo>
                <a:lnTo>
                  <a:pt x="423" y="798"/>
                </a:lnTo>
                <a:lnTo>
                  <a:pt x="416" y="810"/>
                </a:lnTo>
                <a:lnTo>
                  <a:pt x="409" y="821"/>
                </a:lnTo>
                <a:lnTo>
                  <a:pt x="402" y="833"/>
                </a:lnTo>
                <a:lnTo>
                  <a:pt x="396" y="844"/>
                </a:lnTo>
                <a:lnTo>
                  <a:pt x="389" y="856"/>
                </a:lnTo>
                <a:lnTo>
                  <a:pt x="382" y="868"/>
                </a:lnTo>
                <a:lnTo>
                  <a:pt x="375" y="879"/>
                </a:lnTo>
                <a:lnTo>
                  <a:pt x="368" y="890"/>
                </a:lnTo>
                <a:lnTo>
                  <a:pt x="361" y="902"/>
                </a:lnTo>
                <a:lnTo>
                  <a:pt x="354" y="914"/>
                </a:lnTo>
                <a:lnTo>
                  <a:pt x="348" y="925"/>
                </a:lnTo>
                <a:lnTo>
                  <a:pt x="340" y="936"/>
                </a:lnTo>
                <a:lnTo>
                  <a:pt x="334" y="948"/>
                </a:lnTo>
                <a:lnTo>
                  <a:pt x="327" y="960"/>
                </a:lnTo>
                <a:lnTo>
                  <a:pt x="320" y="971"/>
                </a:lnTo>
                <a:lnTo>
                  <a:pt x="313" y="982"/>
                </a:lnTo>
                <a:lnTo>
                  <a:pt x="303" y="999"/>
                </a:lnTo>
                <a:lnTo>
                  <a:pt x="294" y="1015"/>
                </a:lnTo>
                <a:lnTo>
                  <a:pt x="284" y="1032"/>
                </a:lnTo>
                <a:lnTo>
                  <a:pt x="275" y="1048"/>
                </a:lnTo>
                <a:lnTo>
                  <a:pt x="265" y="1064"/>
                </a:lnTo>
                <a:lnTo>
                  <a:pt x="255" y="1080"/>
                </a:lnTo>
                <a:lnTo>
                  <a:pt x="246" y="1097"/>
                </a:lnTo>
                <a:lnTo>
                  <a:pt x="236" y="1113"/>
                </a:lnTo>
                <a:lnTo>
                  <a:pt x="227" y="1130"/>
                </a:lnTo>
                <a:lnTo>
                  <a:pt x="218" y="1146"/>
                </a:lnTo>
                <a:lnTo>
                  <a:pt x="208" y="1162"/>
                </a:lnTo>
                <a:lnTo>
                  <a:pt x="199" y="1179"/>
                </a:lnTo>
                <a:lnTo>
                  <a:pt x="189" y="1195"/>
                </a:lnTo>
                <a:lnTo>
                  <a:pt x="180" y="1211"/>
                </a:lnTo>
                <a:lnTo>
                  <a:pt x="171" y="1228"/>
                </a:lnTo>
                <a:lnTo>
                  <a:pt x="162" y="1244"/>
                </a:lnTo>
                <a:lnTo>
                  <a:pt x="153" y="1261"/>
                </a:lnTo>
                <a:lnTo>
                  <a:pt x="144" y="1277"/>
                </a:lnTo>
                <a:lnTo>
                  <a:pt x="135" y="1293"/>
                </a:lnTo>
                <a:lnTo>
                  <a:pt x="126" y="1310"/>
                </a:lnTo>
                <a:lnTo>
                  <a:pt x="117" y="1327"/>
                </a:lnTo>
                <a:lnTo>
                  <a:pt x="108" y="1343"/>
                </a:lnTo>
                <a:lnTo>
                  <a:pt x="99" y="1360"/>
                </a:lnTo>
                <a:lnTo>
                  <a:pt x="90" y="1376"/>
                </a:lnTo>
                <a:lnTo>
                  <a:pt x="81" y="1393"/>
                </a:lnTo>
                <a:lnTo>
                  <a:pt x="73" y="1410"/>
                </a:lnTo>
                <a:lnTo>
                  <a:pt x="64" y="1427"/>
                </a:lnTo>
                <a:lnTo>
                  <a:pt x="56" y="1444"/>
                </a:lnTo>
                <a:lnTo>
                  <a:pt x="47" y="1461"/>
                </a:lnTo>
                <a:lnTo>
                  <a:pt x="39" y="1478"/>
                </a:lnTo>
                <a:lnTo>
                  <a:pt x="31" y="1495"/>
                </a:lnTo>
                <a:lnTo>
                  <a:pt x="23" y="1512"/>
                </a:lnTo>
                <a:lnTo>
                  <a:pt x="20" y="1513"/>
                </a:lnTo>
                <a:lnTo>
                  <a:pt x="17" y="1514"/>
                </a:lnTo>
                <a:lnTo>
                  <a:pt x="14" y="1515"/>
                </a:lnTo>
                <a:lnTo>
                  <a:pt x="11" y="1516"/>
                </a:lnTo>
                <a:lnTo>
                  <a:pt x="8" y="1517"/>
                </a:lnTo>
                <a:lnTo>
                  <a:pt x="6" y="1518"/>
                </a:lnTo>
                <a:lnTo>
                  <a:pt x="3" y="1519"/>
                </a:lnTo>
                <a:lnTo>
                  <a:pt x="0" y="1520"/>
                </a:lnTo>
                <a:lnTo>
                  <a:pt x="8" y="1506"/>
                </a:lnTo>
                <a:lnTo>
                  <a:pt x="16" y="1491"/>
                </a:lnTo>
                <a:lnTo>
                  <a:pt x="25" y="1476"/>
                </a:lnTo>
                <a:lnTo>
                  <a:pt x="32" y="1461"/>
                </a:lnTo>
                <a:lnTo>
                  <a:pt x="40" y="1446"/>
                </a:lnTo>
                <a:lnTo>
                  <a:pt x="48" y="1431"/>
                </a:lnTo>
                <a:lnTo>
                  <a:pt x="56" y="1416"/>
                </a:lnTo>
                <a:lnTo>
                  <a:pt x="63" y="1401"/>
                </a:lnTo>
                <a:lnTo>
                  <a:pt x="71" y="1386"/>
                </a:lnTo>
                <a:lnTo>
                  <a:pt x="79" y="1371"/>
                </a:lnTo>
                <a:lnTo>
                  <a:pt x="87" y="1355"/>
                </a:lnTo>
                <a:lnTo>
                  <a:pt x="94" y="1340"/>
                </a:lnTo>
                <a:lnTo>
                  <a:pt x="102" y="1325"/>
                </a:lnTo>
                <a:lnTo>
                  <a:pt x="110" y="1310"/>
                </a:lnTo>
                <a:lnTo>
                  <a:pt x="118" y="1295"/>
                </a:lnTo>
                <a:lnTo>
                  <a:pt x="126" y="1280"/>
                </a:lnTo>
                <a:lnTo>
                  <a:pt x="133" y="1265"/>
                </a:lnTo>
                <a:lnTo>
                  <a:pt x="141" y="1250"/>
                </a:lnTo>
                <a:lnTo>
                  <a:pt x="149" y="1235"/>
                </a:lnTo>
                <a:lnTo>
                  <a:pt x="157" y="1220"/>
                </a:lnTo>
                <a:lnTo>
                  <a:pt x="165" y="1205"/>
                </a:lnTo>
                <a:lnTo>
                  <a:pt x="173" y="1190"/>
                </a:lnTo>
                <a:lnTo>
                  <a:pt x="182" y="1176"/>
                </a:lnTo>
                <a:lnTo>
                  <a:pt x="191" y="1161"/>
                </a:lnTo>
                <a:lnTo>
                  <a:pt x="199" y="1146"/>
                </a:lnTo>
                <a:lnTo>
                  <a:pt x="208" y="1132"/>
                </a:lnTo>
                <a:lnTo>
                  <a:pt x="217" y="1117"/>
                </a:lnTo>
                <a:lnTo>
                  <a:pt x="225" y="1103"/>
                </a:lnTo>
                <a:lnTo>
                  <a:pt x="235" y="1089"/>
                </a:lnTo>
                <a:lnTo>
                  <a:pt x="244" y="1074"/>
                </a:lnTo>
                <a:lnTo>
                  <a:pt x="253" y="1060"/>
                </a:lnTo>
                <a:lnTo>
                  <a:pt x="263" y="1046"/>
                </a:lnTo>
                <a:lnTo>
                  <a:pt x="264" y="1044"/>
                </a:lnTo>
                <a:lnTo>
                  <a:pt x="269" y="1036"/>
                </a:lnTo>
                <a:lnTo>
                  <a:pt x="276" y="1025"/>
                </a:lnTo>
                <a:lnTo>
                  <a:pt x="285" y="1010"/>
                </a:lnTo>
                <a:lnTo>
                  <a:pt x="296" y="992"/>
                </a:lnTo>
                <a:lnTo>
                  <a:pt x="308" y="971"/>
                </a:lnTo>
                <a:lnTo>
                  <a:pt x="322" y="950"/>
                </a:lnTo>
                <a:lnTo>
                  <a:pt x="336" y="926"/>
                </a:lnTo>
                <a:lnTo>
                  <a:pt x="350" y="903"/>
                </a:lnTo>
                <a:lnTo>
                  <a:pt x="364" y="879"/>
                </a:lnTo>
                <a:lnTo>
                  <a:pt x="378" y="856"/>
                </a:lnTo>
                <a:lnTo>
                  <a:pt x="391" y="834"/>
                </a:lnTo>
                <a:lnTo>
                  <a:pt x="402" y="814"/>
                </a:lnTo>
                <a:lnTo>
                  <a:pt x="412" y="797"/>
                </a:lnTo>
                <a:lnTo>
                  <a:pt x="420" y="782"/>
                </a:lnTo>
                <a:lnTo>
                  <a:pt x="425" y="772"/>
                </a:lnTo>
                <a:lnTo>
                  <a:pt x="430" y="763"/>
                </a:lnTo>
                <a:lnTo>
                  <a:pt x="435" y="752"/>
                </a:lnTo>
                <a:lnTo>
                  <a:pt x="441" y="740"/>
                </a:lnTo>
                <a:lnTo>
                  <a:pt x="446" y="726"/>
                </a:lnTo>
                <a:lnTo>
                  <a:pt x="453" y="712"/>
                </a:lnTo>
                <a:lnTo>
                  <a:pt x="460" y="697"/>
                </a:lnTo>
                <a:lnTo>
                  <a:pt x="467" y="681"/>
                </a:lnTo>
                <a:lnTo>
                  <a:pt x="473" y="665"/>
                </a:lnTo>
                <a:lnTo>
                  <a:pt x="480" y="648"/>
                </a:lnTo>
                <a:lnTo>
                  <a:pt x="488" y="631"/>
                </a:lnTo>
                <a:lnTo>
                  <a:pt x="494" y="614"/>
                </a:lnTo>
                <a:lnTo>
                  <a:pt x="501" y="597"/>
                </a:lnTo>
                <a:lnTo>
                  <a:pt x="507" y="581"/>
                </a:lnTo>
                <a:lnTo>
                  <a:pt x="513" y="565"/>
                </a:lnTo>
                <a:lnTo>
                  <a:pt x="519" y="550"/>
                </a:lnTo>
                <a:lnTo>
                  <a:pt x="524" y="536"/>
                </a:lnTo>
                <a:lnTo>
                  <a:pt x="526" y="529"/>
                </a:lnTo>
                <a:lnTo>
                  <a:pt x="529" y="520"/>
                </a:lnTo>
                <a:lnTo>
                  <a:pt x="532" y="510"/>
                </a:lnTo>
                <a:lnTo>
                  <a:pt x="535" y="498"/>
                </a:lnTo>
                <a:lnTo>
                  <a:pt x="539" y="486"/>
                </a:lnTo>
                <a:lnTo>
                  <a:pt x="543" y="473"/>
                </a:lnTo>
                <a:lnTo>
                  <a:pt x="547" y="458"/>
                </a:lnTo>
                <a:lnTo>
                  <a:pt x="552" y="443"/>
                </a:lnTo>
                <a:lnTo>
                  <a:pt x="556" y="428"/>
                </a:lnTo>
                <a:lnTo>
                  <a:pt x="560" y="411"/>
                </a:lnTo>
                <a:lnTo>
                  <a:pt x="565" y="395"/>
                </a:lnTo>
                <a:lnTo>
                  <a:pt x="570" y="378"/>
                </a:lnTo>
                <a:lnTo>
                  <a:pt x="574" y="361"/>
                </a:lnTo>
                <a:lnTo>
                  <a:pt x="580" y="343"/>
                </a:lnTo>
                <a:lnTo>
                  <a:pt x="584" y="325"/>
                </a:lnTo>
                <a:lnTo>
                  <a:pt x="589" y="308"/>
                </a:lnTo>
                <a:lnTo>
                  <a:pt x="594" y="290"/>
                </a:lnTo>
                <a:lnTo>
                  <a:pt x="599" y="273"/>
                </a:lnTo>
                <a:lnTo>
                  <a:pt x="604" y="255"/>
                </a:lnTo>
                <a:lnTo>
                  <a:pt x="608" y="239"/>
                </a:lnTo>
                <a:lnTo>
                  <a:pt x="613" y="223"/>
                </a:lnTo>
                <a:lnTo>
                  <a:pt x="617" y="207"/>
                </a:lnTo>
                <a:lnTo>
                  <a:pt x="621" y="192"/>
                </a:lnTo>
                <a:lnTo>
                  <a:pt x="626" y="178"/>
                </a:lnTo>
                <a:lnTo>
                  <a:pt x="629" y="164"/>
                </a:lnTo>
                <a:lnTo>
                  <a:pt x="633" y="152"/>
                </a:lnTo>
                <a:lnTo>
                  <a:pt x="636" y="141"/>
                </a:lnTo>
                <a:lnTo>
                  <a:pt x="639" y="131"/>
                </a:lnTo>
                <a:lnTo>
                  <a:pt x="642" y="122"/>
                </a:lnTo>
                <a:lnTo>
                  <a:pt x="645" y="114"/>
                </a:lnTo>
                <a:lnTo>
                  <a:pt x="647" y="108"/>
                </a:lnTo>
                <a:lnTo>
                  <a:pt x="649" y="103"/>
                </a:lnTo>
                <a:lnTo>
                  <a:pt x="654" y="90"/>
                </a:lnTo>
                <a:lnTo>
                  <a:pt x="660" y="79"/>
                </a:lnTo>
                <a:lnTo>
                  <a:pt x="666" y="68"/>
                </a:lnTo>
                <a:lnTo>
                  <a:pt x="672" y="58"/>
                </a:lnTo>
                <a:lnTo>
                  <a:pt x="679" y="49"/>
                </a:lnTo>
                <a:lnTo>
                  <a:pt x="686" y="41"/>
                </a:lnTo>
                <a:lnTo>
                  <a:pt x="694" y="34"/>
                </a:lnTo>
                <a:lnTo>
                  <a:pt x="702" y="27"/>
                </a:lnTo>
                <a:lnTo>
                  <a:pt x="710" y="21"/>
                </a:lnTo>
                <a:lnTo>
                  <a:pt x="720" y="16"/>
                </a:lnTo>
                <a:lnTo>
                  <a:pt x="730" y="12"/>
                </a:lnTo>
                <a:lnTo>
                  <a:pt x="740" y="8"/>
                </a:lnTo>
                <a:lnTo>
                  <a:pt x="752" y="5"/>
                </a:lnTo>
                <a:lnTo>
                  <a:pt x="764" y="3"/>
                </a:lnTo>
                <a:lnTo>
                  <a:pt x="777" y="1"/>
                </a:lnTo>
                <a:lnTo>
                  <a:pt x="791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09" name="Freeform 41"/>
          <p:cNvSpPr>
            <a:spLocks/>
          </p:cNvSpPr>
          <p:nvPr/>
        </p:nvSpPr>
        <p:spPr bwMode="auto">
          <a:xfrm>
            <a:off x="7512050" y="5861050"/>
            <a:ext cx="53975" cy="114300"/>
          </a:xfrm>
          <a:custGeom>
            <a:avLst/>
            <a:gdLst>
              <a:gd name="T0" fmla="*/ 31 w 34"/>
              <a:gd name="T1" fmla="*/ 7 h 72"/>
              <a:gd name="T2" fmla="*/ 29 w 34"/>
              <a:gd name="T3" fmla="*/ 2 h 72"/>
              <a:gd name="T4" fmla="*/ 26 w 34"/>
              <a:gd name="T5" fmla="*/ 0 h 72"/>
              <a:gd name="T6" fmla="*/ 24 w 34"/>
              <a:gd name="T7" fmla="*/ 0 h 72"/>
              <a:gd name="T8" fmla="*/ 20 w 34"/>
              <a:gd name="T9" fmla="*/ 2 h 72"/>
              <a:gd name="T10" fmla="*/ 17 w 34"/>
              <a:gd name="T11" fmla="*/ 6 h 72"/>
              <a:gd name="T12" fmla="*/ 14 w 34"/>
              <a:gd name="T13" fmla="*/ 11 h 72"/>
              <a:gd name="T14" fmla="*/ 11 w 34"/>
              <a:gd name="T15" fmla="*/ 19 h 72"/>
              <a:gd name="T16" fmla="*/ 8 w 34"/>
              <a:gd name="T17" fmla="*/ 26 h 72"/>
              <a:gd name="T18" fmla="*/ 6 w 34"/>
              <a:gd name="T19" fmla="*/ 34 h 72"/>
              <a:gd name="T20" fmla="*/ 4 w 34"/>
              <a:gd name="T21" fmla="*/ 42 h 72"/>
              <a:gd name="T22" fmla="*/ 2 w 34"/>
              <a:gd name="T23" fmla="*/ 50 h 72"/>
              <a:gd name="T24" fmla="*/ 1 w 34"/>
              <a:gd name="T25" fmla="*/ 57 h 72"/>
              <a:gd name="T26" fmla="*/ 0 w 34"/>
              <a:gd name="T27" fmla="*/ 63 h 72"/>
              <a:gd name="T28" fmla="*/ 1 w 34"/>
              <a:gd name="T29" fmla="*/ 67 h 72"/>
              <a:gd name="T30" fmla="*/ 2 w 34"/>
              <a:gd name="T31" fmla="*/ 70 h 72"/>
              <a:gd name="T32" fmla="*/ 4 w 34"/>
              <a:gd name="T33" fmla="*/ 71 h 72"/>
              <a:gd name="T34" fmla="*/ 10 w 34"/>
              <a:gd name="T35" fmla="*/ 68 h 72"/>
              <a:gd name="T36" fmla="*/ 17 w 34"/>
              <a:gd name="T37" fmla="*/ 62 h 72"/>
              <a:gd name="T38" fmla="*/ 22 w 34"/>
              <a:gd name="T39" fmla="*/ 54 h 72"/>
              <a:gd name="T40" fmla="*/ 26 w 34"/>
              <a:gd name="T41" fmla="*/ 44 h 72"/>
              <a:gd name="T42" fmla="*/ 30 w 34"/>
              <a:gd name="T43" fmla="*/ 34 h 72"/>
              <a:gd name="T44" fmla="*/ 32 w 34"/>
              <a:gd name="T45" fmla="*/ 24 h 72"/>
              <a:gd name="T46" fmla="*/ 33 w 34"/>
              <a:gd name="T47" fmla="*/ 14 h 72"/>
              <a:gd name="T48" fmla="*/ 31 w 34"/>
              <a:gd name="T49" fmla="*/ 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4" h="72">
                <a:moveTo>
                  <a:pt x="31" y="7"/>
                </a:moveTo>
                <a:lnTo>
                  <a:pt x="29" y="2"/>
                </a:lnTo>
                <a:lnTo>
                  <a:pt x="26" y="0"/>
                </a:lnTo>
                <a:lnTo>
                  <a:pt x="24" y="0"/>
                </a:lnTo>
                <a:lnTo>
                  <a:pt x="20" y="2"/>
                </a:lnTo>
                <a:lnTo>
                  <a:pt x="17" y="6"/>
                </a:lnTo>
                <a:lnTo>
                  <a:pt x="14" y="11"/>
                </a:lnTo>
                <a:lnTo>
                  <a:pt x="11" y="19"/>
                </a:lnTo>
                <a:lnTo>
                  <a:pt x="8" y="26"/>
                </a:lnTo>
                <a:lnTo>
                  <a:pt x="6" y="34"/>
                </a:lnTo>
                <a:lnTo>
                  <a:pt x="4" y="42"/>
                </a:lnTo>
                <a:lnTo>
                  <a:pt x="2" y="50"/>
                </a:lnTo>
                <a:lnTo>
                  <a:pt x="1" y="57"/>
                </a:lnTo>
                <a:lnTo>
                  <a:pt x="0" y="63"/>
                </a:lnTo>
                <a:lnTo>
                  <a:pt x="1" y="67"/>
                </a:lnTo>
                <a:lnTo>
                  <a:pt x="2" y="70"/>
                </a:lnTo>
                <a:lnTo>
                  <a:pt x="4" y="71"/>
                </a:lnTo>
                <a:lnTo>
                  <a:pt x="10" y="68"/>
                </a:lnTo>
                <a:lnTo>
                  <a:pt x="17" y="62"/>
                </a:lnTo>
                <a:lnTo>
                  <a:pt x="22" y="54"/>
                </a:lnTo>
                <a:lnTo>
                  <a:pt x="26" y="44"/>
                </a:lnTo>
                <a:lnTo>
                  <a:pt x="30" y="34"/>
                </a:lnTo>
                <a:lnTo>
                  <a:pt x="32" y="24"/>
                </a:lnTo>
                <a:lnTo>
                  <a:pt x="33" y="14"/>
                </a:lnTo>
                <a:lnTo>
                  <a:pt x="31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10" name="Freeform 42"/>
          <p:cNvSpPr>
            <a:spLocks/>
          </p:cNvSpPr>
          <p:nvPr/>
        </p:nvSpPr>
        <p:spPr bwMode="auto">
          <a:xfrm>
            <a:off x="6743700" y="6057900"/>
            <a:ext cx="50800" cy="120650"/>
          </a:xfrm>
          <a:custGeom>
            <a:avLst/>
            <a:gdLst>
              <a:gd name="T0" fmla="*/ 0 w 32"/>
              <a:gd name="T1" fmla="*/ 0 h 76"/>
              <a:gd name="T2" fmla="*/ 11 w 32"/>
              <a:gd name="T3" fmla="*/ 4 h 76"/>
              <a:gd name="T4" fmla="*/ 19 w 32"/>
              <a:gd name="T5" fmla="*/ 11 h 76"/>
              <a:gd name="T6" fmla="*/ 24 w 32"/>
              <a:gd name="T7" fmla="*/ 19 h 76"/>
              <a:gd name="T8" fmla="*/ 28 w 32"/>
              <a:gd name="T9" fmla="*/ 30 h 76"/>
              <a:gd name="T10" fmla="*/ 29 w 32"/>
              <a:gd name="T11" fmla="*/ 41 h 76"/>
              <a:gd name="T12" fmla="*/ 30 w 32"/>
              <a:gd name="T13" fmla="*/ 53 h 76"/>
              <a:gd name="T14" fmla="*/ 31 w 32"/>
              <a:gd name="T15" fmla="*/ 64 h 76"/>
              <a:gd name="T16" fmla="*/ 31 w 32"/>
              <a:gd name="T17" fmla="*/ 75 h 76"/>
              <a:gd name="T18" fmla="*/ 25 w 32"/>
              <a:gd name="T19" fmla="*/ 67 h 76"/>
              <a:gd name="T20" fmla="*/ 20 w 32"/>
              <a:gd name="T21" fmla="*/ 59 h 76"/>
              <a:gd name="T22" fmla="*/ 16 w 32"/>
              <a:gd name="T23" fmla="*/ 49 h 76"/>
              <a:gd name="T24" fmla="*/ 12 w 32"/>
              <a:gd name="T25" fmla="*/ 40 h 76"/>
              <a:gd name="T26" fmla="*/ 9 w 32"/>
              <a:gd name="T27" fmla="*/ 30 h 76"/>
              <a:gd name="T28" fmla="*/ 5 w 32"/>
              <a:gd name="T29" fmla="*/ 19 h 76"/>
              <a:gd name="T30" fmla="*/ 3 w 32"/>
              <a:gd name="T31" fmla="*/ 10 h 76"/>
              <a:gd name="T32" fmla="*/ 0 w 32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" h="76">
                <a:moveTo>
                  <a:pt x="0" y="0"/>
                </a:moveTo>
                <a:lnTo>
                  <a:pt x="11" y="4"/>
                </a:lnTo>
                <a:lnTo>
                  <a:pt x="19" y="11"/>
                </a:lnTo>
                <a:lnTo>
                  <a:pt x="24" y="19"/>
                </a:lnTo>
                <a:lnTo>
                  <a:pt x="28" y="30"/>
                </a:lnTo>
                <a:lnTo>
                  <a:pt x="29" y="41"/>
                </a:lnTo>
                <a:lnTo>
                  <a:pt x="30" y="53"/>
                </a:lnTo>
                <a:lnTo>
                  <a:pt x="31" y="64"/>
                </a:lnTo>
                <a:lnTo>
                  <a:pt x="31" y="75"/>
                </a:lnTo>
                <a:lnTo>
                  <a:pt x="25" y="67"/>
                </a:lnTo>
                <a:lnTo>
                  <a:pt x="20" y="59"/>
                </a:lnTo>
                <a:lnTo>
                  <a:pt x="16" y="49"/>
                </a:lnTo>
                <a:lnTo>
                  <a:pt x="12" y="40"/>
                </a:lnTo>
                <a:lnTo>
                  <a:pt x="9" y="30"/>
                </a:lnTo>
                <a:lnTo>
                  <a:pt x="5" y="19"/>
                </a:lnTo>
                <a:lnTo>
                  <a:pt x="3" y="10"/>
                </a:lnTo>
                <a:lnTo>
                  <a:pt x="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11" name="Freeform 43"/>
          <p:cNvSpPr>
            <a:spLocks/>
          </p:cNvSpPr>
          <p:nvPr/>
        </p:nvSpPr>
        <p:spPr bwMode="auto">
          <a:xfrm>
            <a:off x="6804025" y="5978525"/>
            <a:ext cx="690563" cy="214313"/>
          </a:xfrm>
          <a:custGeom>
            <a:avLst/>
            <a:gdLst>
              <a:gd name="T0" fmla="*/ 1 w 435"/>
              <a:gd name="T1" fmla="*/ 131 h 135"/>
              <a:gd name="T2" fmla="*/ 6 w 435"/>
              <a:gd name="T3" fmla="*/ 124 h 135"/>
              <a:gd name="T4" fmla="*/ 10 w 435"/>
              <a:gd name="T5" fmla="*/ 117 h 135"/>
              <a:gd name="T6" fmla="*/ 14 w 435"/>
              <a:gd name="T7" fmla="*/ 110 h 135"/>
              <a:gd name="T8" fmla="*/ 17 w 435"/>
              <a:gd name="T9" fmla="*/ 107 h 135"/>
              <a:gd name="T10" fmla="*/ 23 w 435"/>
              <a:gd name="T11" fmla="*/ 103 h 135"/>
              <a:gd name="T12" fmla="*/ 33 w 435"/>
              <a:gd name="T13" fmla="*/ 97 h 135"/>
              <a:gd name="T14" fmla="*/ 46 w 435"/>
              <a:gd name="T15" fmla="*/ 89 h 135"/>
              <a:gd name="T16" fmla="*/ 62 w 435"/>
              <a:gd name="T17" fmla="*/ 81 h 135"/>
              <a:gd name="T18" fmla="*/ 78 w 435"/>
              <a:gd name="T19" fmla="*/ 73 h 135"/>
              <a:gd name="T20" fmla="*/ 93 w 435"/>
              <a:gd name="T21" fmla="*/ 67 h 135"/>
              <a:gd name="T22" fmla="*/ 107 w 435"/>
              <a:gd name="T23" fmla="*/ 64 h 135"/>
              <a:gd name="T24" fmla="*/ 118 w 435"/>
              <a:gd name="T25" fmla="*/ 63 h 135"/>
              <a:gd name="T26" fmla="*/ 129 w 435"/>
              <a:gd name="T27" fmla="*/ 63 h 135"/>
              <a:gd name="T28" fmla="*/ 141 w 435"/>
              <a:gd name="T29" fmla="*/ 63 h 135"/>
              <a:gd name="T30" fmla="*/ 155 w 435"/>
              <a:gd name="T31" fmla="*/ 62 h 135"/>
              <a:gd name="T32" fmla="*/ 169 w 435"/>
              <a:gd name="T33" fmla="*/ 61 h 135"/>
              <a:gd name="T34" fmla="*/ 183 w 435"/>
              <a:gd name="T35" fmla="*/ 58 h 135"/>
              <a:gd name="T36" fmla="*/ 198 w 435"/>
              <a:gd name="T37" fmla="*/ 54 h 135"/>
              <a:gd name="T38" fmla="*/ 213 w 435"/>
              <a:gd name="T39" fmla="*/ 47 h 135"/>
              <a:gd name="T40" fmla="*/ 233 w 435"/>
              <a:gd name="T41" fmla="*/ 36 h 135"/>
              <a:gd name="T42" fmla="*/ 259 w 435"/>
              <a:gd name="T43" fmla="*/ 24 h 135"/>
              <a:gd name="T44" fmla="*/ 285 w 435"/>
              <a:gd name="T45" fmla="*/ 15 h 135"/>
              <a:gd name="T46" fmla="*/ 310 w 435"/>
              <a:gd name="T47" fmla="*/ 8 h 135"/>
              <a:gd name="T48" fmla="*/ 337 w 435"/>
              <a:gd name="T49" fmla="*/ 3 h 135"/>
              <a:gd name="T50" fmla="*/ 364 w 435"/>
              <a:gd name="T51" fmla="*/ 1 h 135"/>
              <a:gd name="T52" fmla="*/ 391 w 435"/>
              <a:gd name="T53" fmla="*/ 1 h 135"/>
              <a:gd name="T54" fmla="*/ 419 w 435"/>
              <a:gd name="T55" fmla="*/ 3 h 135"/>
              <a:gd name="T56" fmla="*/ 432 w 435"/>
              <a:gd name="T57" fmla="*/ 6 h 135"/>
              <a:gd name="T58" fmla="*/ 423 w 435"/>
              <a:gd name="T59" fmla="*/ 6 h 135"/>
              <a:gd name="T60" fmla="*/ 407 w 435"/>
              <a:gd name="T61" fmla="*/ 7 h 135"/>
              <a:gd name="T62" fmla="*/ 386 w 435"/>
              <a:gd name="T63" fmla="*/ 9 h 135"/>
              <a:gd name="T64" fmla="*/ 362 w 435"/>
              <a:gd name="T65" fmla="*/ 11 h 135"/>
              <a:gd name="T66" fmla="*/ 336 w 435"/>
              <a:gd name="T67" fmla="*/ 15 h 135"/>
              <a:gd name="T68" fmla="*/ 312 w 435"/>
              <a:gd name="T69" fmla="*/ 20 h 135"/>
              <a:gd name="T70" fmla="*/ 291 w 435"/>
              <a:gd name="T71" fmla="*/ 27 h 135"/>
              <a:gd name="T72" fmla="*/ 274 w 435"/>
              <a:gd name="T73" fmla="*/ 35 h 135"/>
              <a:gd name="T74" fmla="*/ 258 w 435"/>
              <a:gd name="T75" fmla="*/ 44 h 135"/>
              <a:gd name="T76" fmla="*/ 241 w 435"/>
              <a:gd name="T77" fmla="*/ 53 h 135"/>
              <a:gd name="T78" fmla="*/ 225 w 435"/>
              <a:gd name="T79" fmla="*/ 60 h 135"/>
              <a:gd name="T80" fmla="*/ 208 w 435"/>
              <a:gd name="T81" fmla="*/ 67 h 135"/>
              <a:gd name="T82" fmla="*/ 191 w 435"/>
              <a:gd name="T83" fmla="*/ 73 h 135"/>
              <a:gd name="T84" fmla="*/ 173 w 435"/>
              <a:gd name="T85" fmla="*/ 76 h 135"/>
              <a:gd name="T86" fmla="*/ 155 w 435"/>
              <a:gd name="T87" fmla="*/ 78 h 135"/>
              <a:gd name="T88" fmla="*/ 133 w 435"/>
              <a:gd name="T89" fmla="*/ 79 h 135"/>
              <a:gd name="T90" fmla="*/ 112 w 435"/>
              <a:gd name="T91" fmla="*/ 81 h 135"/>
              <a:gd name="T92" fmla="*/ 93 w 435"/>
              <a:gd name="T93" fmla="*/ 84 h 135"/>
              <a:gd name="T94" fmla="*/ 74 w 435"/>
              <a:gd name="T95" fmla="*/ 89 h 135"/>
              <a:gd name="T96" fmla="*/ 58 w 435"/>
              <a:gd name="T97" fmla="*/ 96 h 135"/>
              <a:gd name="T98" fmla="*/ 42 w 435"/>
              <a:gd name="T99" fmla="*/ 104 h 135"/>
              <a:gd name="T100" fmla="*/ 25 w 435"/>
              <a:gd name="T101" fmla="*/ 115 h 135"/>
              <a:gd name="T102" fmla="*/ 9 w 435"/>
              <a:gd name="T103" fmla="*/ 127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35" h="135">
                <a:moveTo>
                  <a:pt x="0" y="134"/>
                </a:moveTo>
                <a:lnTo>
                  <a:pt x="1" y="131"/>
                </a:lnTo>
                <a:lnTo>
                  <a:pt x="3" y="128"/>
                </a:lnTo>
                <a:lnTo>
                  <a:pt x="6" y="124"/>
                </a:lnTo>
                <a:lnTo>
                  <a:pt x="8" y="120"/>
                </a:lnTo>
                <a:lnTo>
                  <a:pt x="10" y="117"/>
                </a:lnTo>
                <a:lnTo>
                  <a:pt x="12" y="114"/>
                </a:lnTo>
                <a:lnTo>
                  <a:pt x="14" y="110"/>
                </a:lnTo>
                <a:lnTo>
                  <a:pt x="16" y="107"/>
                </a:lnTo>
                <a:lnTo>
                  <a:pt x="17" y="107"/>
                </a:lnTo>
                <a:lnTo>
                  <a:pt x="19" y="105"/>
                </a:lnTo>
                <a:lnTo>
                  <a:pt x="23" y="103"/>
                </a:lnTo>
                <a:lnTo>
                  <a:pt x="28" y="100"/>
                </a:lnTo>
                <a:lnTo>
                  <a:pt x="33" y="97"/>
                </a:lnTo>
                <a:lnTo>
                  <a:pt x="39" y="93"/>
                </a:lnTo>
                <a:lnTo>
                  <a:pt x="46" y="89"/>
                </a:lnTo>
                <a:lnTo>
                  <a:pt x="54" y="85"/>
                </a:lnTo>
                <a:lnTo>
                  <a:pt x="62" y="81"/>
                </a:lnTo>
                <a:lnTo>
                  <a:pt x="70" y="77"/>
                </a:lnTo>
                <a:lnTo>
                  <a:pt x="78" y="73"/>
                </a:lnTo>
                <a:lnTo>
                  <a:pt x="86" y="70"/>
                </a:lnTo>
                <a:lnTo>
                  <a:pt x="93" y="67"/>
                </a:lnTo>
                <a:lnTo>
                  <a:pt x="101" y="65"/>
                </a:lnTo>
                <a:lnTo>
                  <a:pt x="107" y="64"/>
                </a:lnTo>
                <a:lnTo>
                  <a:pt x="112" y="63"/>
                </a:lnTo>
                <a:lnTo>
                  <a:pt x="118" y="63"/>
                </a:lnTo>
                <a:lnTo>
                  <a:pt x="123" y="63"/>
                </a:lnTo>
                <a:lnTo>
                  <a:pt x="129" y="63"/>
                </a:lnTo>
                <a:lnTo>
                  <a:pt x="135" y="63"/>
                </a:lnTo>
                <a:lnTo>
                  <a:pt x="141" y="63"/>
                </a:lnTo>
                <a:lnTo>
                  <a:pt x="148" y="63"/>
                </a:lnTo>
                <a:lnTo>
                  <a:pt x="155" y="62"/>
                </a:lnTo>
                <a:lnTo>
                  <a:pt x="162" y="62"/>
                </a:lnTo>
                <a:lnTo>
                  <a:pt x="169" y="61"/>
                </a:lnTo>
                <a:lnTo>
                  <a:pt x="176" y="59"/>
                </a:lnTo>
                <a:lnTo>
                  <a:pt x="183" y="58"/>
                </a:lnTo>
                <a:lnTo>
                  <a:pt x="191" y="56"/>
                </a:lnTo>
                <a:lnTo>
                  <a:pt x="198" y="54"/>
                </a:lnTo>
                <a:lnTo>
                  <a:pt x="206" y="51"/>
                </a:lnTo>
                <a:lnTo>
                  <a:pt x="213" y="47"/>
                </a:lnTo>
                <a:lnTo>
                  <a:pt x="221" y="43"/>
                </a:lnTo>
                <a:lnTo>
                  <a:pt x="233" y="36"/>
                </a:lnTo>
                <a:lnTo>
                  <a:pt x="246" y="30"/>
                </a:lnTo>
                <a:lnTo>
                  <a:pt x="259" y="24"/>
                </a:lnTo>
                <a:lnTo>
                  <a:pt x="271" y="19"/>
                </a:lnTo>
                <a:lnTo>
                  <a:pt x="285" y="15"/>
                </a:lnTo>
                <a:lnTo>
                  <a:pt x="297" y="11"/>
                </a:lnTo>
                <a:lnTo>
                  <a:pt x="310" y="8"/>
                </a:lnTo>
                <a:lnTo>
                  <a:pt x="324" y="5"/>
                </a:lnTo>
                <a:lnTo>
                  <a:pt x="337" y="3"/>
                </a:lnTo>
                <a:lnTo>
                  <a:pt x="350" y="1"/>
                </a:lnTo>
                <a:lnTo>
                  <a:pt x="364" y="1"/>
                </a:lnTo>
                <a:lnTo>
                  <a:pt x="378" y="0"/>
                </a:lnTo>
                <a:lnTo>
                  <a:pt x="391" y="1"/>
                </a:lnTo>
                <a:lnTo>
                  <a:pt x="405" y="2"/>
                </a:lnTo>
                <a:lnTo>
                  <a:pt x="419" y="3"/>
                </a:lnTo>
                <a:lnTo>
                  <a:pt x="434" y="6"/>
                </a:lnTo>
                <a:lnTo>
                  <a:pt x="432" y="6"/>
                </a:lnTo>
                <a:lnTo>
                  <a:pt x="429" y="6"/>
                </a:lnTo>
                <a:lnTo>
                  <a:pt x="423" y="6"/>
                </a:lnTo>
                <a:lnTo>
                  <a:pt x="416" y="7"/>
                </a:lnTo>
                <a:lnTo>
                  <a:pt x="407" y="7"/>
                </a:lnTo>
                <a:lnTo>
                  <a:pt x="397" y="8"/>
                </a:lnTo>
                <a:lnTo>
                  <a:pt x="386" y="9"/>
                </a:lnTo>
                <a:lnTo>
                  <a:pt x="374" y="9"/>
                </a:lnTo>
                <a:lnTo>
                  <a:pt x="362" y="11"/>
                </a:lnTo>
                <a:lnTo>
                  <a:pt x="349" y="13"/>
                </a:lnTo>
                <a:lnTo>
                  <a:pt x="336" y="15"/>
                </a:lnTo>
                <a:lnTo>
                  <a:pt x="324" y="17"/>
                </a:lnTo>
                <a:lnTo>
                  <a:pt x="312" y="20"/>
                </a:lnTo>
                <a:lnTo>
                  <a:pt x="301" y="23"/>
                </a:lnTo>
                <a:lnTo>
                  <a:pt x="291" y="27"/>
                </a:lnTo>
                <a:lnTo>
                  <a:pt x="282" y="31"/>
                </a:lnTo>
                <a:lnTo>
                  <a:pt x="274" y="35"/>
                </a:lnTo>
                <a:lnTo>
                  <a:pt x="266" y="40"/>
                </a:lnTo>
                <a:lnTo>
                  <a:pt x="258" y="44"/>
                </a:lnTo>
                <a:lnTo>
                  <a:pt x="250" y="48"/>
                </a:lnTo>
                <a:lnTo>
                  <a:pt x="241" y="53"/>
                </a:lnTo>
                <a:lnTo>
                  <a:pt x="233" y="56"/>
                </a:lnTo>
                <a:lnTo>
                  <a:pt x="225" y="60"/>
                </a:lnTo>
                <a:lnTo>
                  <a:pt x="216" y="64"/>
                </a:lnTo>
                <a:lnTo>
                  <a:pt x="208" y="67"/>
                </a:lnTo>
                <a:lnTo>
                  <a:pt x="199" y="70"/>
                </a:lnTo>
                <a:lnTo>
                  <a:pt x="191" y="73"/>
                </a:lnTo>
                <a:lnTo>
                  <a:pt x="182" y="74"/>
                </a:lnTo>
                <a:lnTo>
                  <a:pt x="173" y="76"/>
                </a:lnTo>
                <a:lnTo>
                  <a:pt x="164" y="78"/>
                </a:lnTo>
                <a:lnTo>
                  <a:pt x="155" y="78"/>
                </a:lnTo>
                <a:lnTo>
                  <a:pt x="145" y="79"/>
                </a:lnTo>
                <a:lnTo>
                  <a:pt x="133" y="79"/>
                </a:lnTo>
                <a:lnTo>
                  <a:pt x="122" y="80"/>
                </a:lnTo>
                <a:lnTo>
                  <a:pt x="112" y="81"/>
                </a:lnTo>
                <a:lnTo>
                  <a:pt x="102" y="82"/>
                </a:lnTo>
                <a:lnTo>
                  <a:pt x="93" y="84"/>
                </a:lnTo>
                <a:lnTo>
                  <a:pt x="83" y="86"/>
                </a:lnTo>
                <a:lnTo>
                  <a:pt x="74" y="89"/>
                </a:lnTo>
                <a:lnTo>
                  <a:pt x="66" y="92"/>
                </a:lnTo>
                <a:lnTo>
                  <a:pt x="58" y="96"/>
                </a:lnTo>
                <a:lnTo>
                  <a:pt x="50" y="100"/>
                </a:lnTo>
                <a:lnTo>
                  <a:pt x="42" y="104"/>
                </a:lnTo>
                <a:lnTo>
                  <a:pt x="33" y="110"/>
                </a:lnTo>
                <a:lnTo>
                  <a:pt x="25" y="115"/>
                </a:lnTo>
                <a:lnTo>
                  <a:pt x="17" y="121"/>
                </a:lnTo>
                <a:lnTo>
                  <a:pt x="9" y="127"/>
                </a:lnTo>
                <a:lnTo>
                  <a:pt x="0" y="134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12" name="Freeform 44"/>
          <p:cNvSpPr>
            <a:spLocks/>
          </p:cNvSpPr>
          <p:nvPr/>
        </p:nvSpPr>
        <p:spPr bwMode="auto">
          <a:xfrm>
            <a:off x="8256588" y="3581400"/>
            <a:ext cx="26987" cy="26988"/>
          </a:xfrm>
          <a:custGeom>
            <a:avLst/>
            <a:gdLst>
              <a:gd name="T0" fmla="*/ 8 w 17"/>
              <a:gd name="T1" fmla="*/ 8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8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8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13" name="Freeform 45"/>
          <p:cNvSpPr>
            <a:spLocks/>
          </p:cNvSpPr>
          <p:nvPr/>
        </p:nvSpPr>
        <p:spPr bwMode="auto">
          <a:xfrm>
            <a:off x="7962900" y="3860800"/>
            <a:ext cx="26988" cy="26988"/>
          </a:xfrm>
          <a:custGeom>
            <a:avLst/>
            <a:gdLst>
              <a:gd name="T0" fmla="*/ 8 w 17"/>
              <a:gd name="T1" fmla="*/ 7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7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14" name="Freeform 46"/>
          <p:cNvSpPr>
            <a:spLocks/>
          </p:cNvSpPr>
          <p:nvPr/>
        </p:nvSpPr>
        <p:spPr bwMode="auto">
          <a:xfrm>
            <a:off x="7799388" y="4881563"/>
            <a:ext cx="26987" cy="26987"/>
          </a:xfrm>
          <a:custGeom>
            <a:avLst/>
            <a:gdLst>
              <a:gd name="T0" fmla="*/ 8 w 17"/>
              <a:gd name="T1" fmla="*/ 7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7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15" name="Freeform 47"/>
          <p:cNvSpPr>
            <a:spLocks/>
          </p:cNvSpPr>
          <p:nvPr/>
        </p:nvSpPr>
        <p:spPr bwMode="auto">
          <a:xfrm>
            <a:off x="7346950" y="5905500"/>
            <a:ext cx="26988" cy="26988"/>
          </a:xfrm>
          <a:custGeom>
            <a:avLst/>
            <a:gdLst>
              <a:gd name="T0" fmla="*/ 8 w 17"/>
              <a:gd name="T1" fmla="*/ 8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8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8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6416" name="Freeform 48"/>
          <p:cNvSpPr>
            <a:spLocks/>
          </p:cNvSpPr>
          <p:nvPr/>
        </p:nvSpPr>
        <p:spPr bwMode="auto">
          <a:xfrm>
            <a:off x="7013575" y="3860800"/>
            <a:ext cx="26988" cy="26988"/>
          </a:xfrm>
          <a:custGeom>
            <a:avLst/>
            <a:gdLst>
              <a:gd name="T0" fmla="*/ 8 w 17"/>
              <a:gd name="T1" fmla="*/ 7 h 17"/>
              <a:gd name="T2" fmla="*/ 0 w 17"/>
              <a:gd name="T3" fmla="*/ 16 h 17"/>
              <a:gd name="T4" fmla="*/ 16 w 17"/>
              <a:gd name="T5" fmla="*/ 16 h 17"/>
              <a:gd name="T6" fmla="*/ 16 w 17"/>
              <a:gd name="T7" fmla="*/ 0 h 17"/>
              <a:gd name="T8" fmla="*/ 0 w 17"/>
              <a:gd name="T9" fmla="*/ 0 h 17"/>
              <a:gd name="T10" fmla="*/ 0 w 17"/>
              <a:gd name="T11" fmla="*/ 16 h 17"/>
              <a:gd name="T12" fmla="*/ 8 w 17"/>
              <a:gd name="T13" fmla="*/ 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7"/>
                </a:move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8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107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04800"/>
            <a:ext cx="9304338" cy="1136650"/>
          </a:xfrm>
          <a:noFill/>
          <a:ln/>
        </p:spPr>
        <p:txBody>
          <a:bodyPr/>
          <a:lstStyle/>
          <a:p>
            <a:r>
              <a:rPr lang="en-US" sz="4000"/>
              <a:t>Treatment of Choledocholithiasis</a:t>
            </a:r>
            <a:br>
              <a:rPr lang="en-US" sz="4000"/>
            </a:br>
            <a:r>
              <a:rPr lang="en-US" sz="4000"/>
              <a:t> in Patients Undergoing L.C.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>
                <a:solidFill>
                  <a:schemeClr val="tx2"/>
                </a:solidFill>
              </a:rPr>
              <a:t>Laparotomy</a:t>
            </a:r>
          </a:p>
          <a:p>
            <a:r>
              <a:rPr lang="en-US" sz="3600"/>
              <a:t>ERCP with Sphincterotomy</a:t>
            </a:r>
          </a:p>
          <a:p>
            <a:pPr lvl="1"/>
            <a:r>
              <a:rPr lang="en-US" sz="3200" b="0">
                <a:solidFill>
                  <a:schemeClr val="tx2"/>
                </a:solidFill>
              </a:rPr>
              <a:t>Preoperative </a:t>
            </a:r>
          </a:p>
          <a:p>
            <a:pPr lvl="1"/>
            <a:r>
              <a:rPr lang="en-US" sz="3600"/>
              <a:t>Postoperative</a:t>
            </a:r>
          </a:p>
          <a:p>
            <a:r>
              <a:rPr lang="en-US" b="0">
                <a:solidFill>
                  <a:schemeClr val="tx2"/>
                </a:solidFill>
              </a:rPr>
              <a:t>LCBDE</a:t>
            </a:r>
          </a:p>
          <a:p>
            <a:pPr lvl="1"/>
            <a:r>
              <a:rPr lang="en-US" sz="3200" b="0">
                <a:solidFill>
                  <a:schemeClr val="tx2"/>
                </a:solidFill>
              </a:rPr>
              <a:t>Transcystic</a:t>
            </a:r>
          </a:p>
          <a:p>
            <a:pPr lvl="1"/>
            <a:r>
              <a:rPr lang="en-US" sz="3200" b="0">
                <a:solidFill>
                  <a:schemeClr val="tx2"/>
                </a:solidFill>
              </a:rPr>
              <a:t>Choledochotomy</a:t>
            </a:r>
          </a:p>
        </p:txBody>
      </p:sp>
      <p:sp>
        <p:nvSpPr>
          <p:cNvPr id="188420" name="Freeform 4"/>
          <p:cNvSpPr>
            <a:spLocks/>
          </p:cNvSpPr>
          <p:nvPr/>
        </p:nvSpPr>
        <p:spPr bwMode="auto">
          <a:xfrm>
            <a:off x="6737350" y="3122613"/>
            <a:ext cx="1854200" cy="3074987"/>
          </a:xfrm>
          <a:custGeom>
            <a:avLst/>
            <a:gdLst>
              <a:gd name="T0" fmla="*/ 952 w 1168"/>
              <a:gd name="T1" fmla="*/ 511 h 1937"/>
              <a:gd name="T2" fmla="*/ 988 w 1168"/>
              <a:gd name="T3" fmla="*/ 379 h 1937"/>
              <a:gd name="T4" fmla="*/ 1024 w 1168"/>
              <a:gd name="T5" fmla="*/ 269 h 1937"/>
              <a:gd name="T6" fmla="*/ 1094 w 1168"/>
              <a:gd name="T7" fmla="*/ 227 h 1937"/>
              <a:gd name="T8" fmla="*/ 1163 w 1168"/>
              <a:gd name="T9" fmla="*/ 206 h 1937"/>
              <a:gd name="T10" fmla="*/ 1154 w 1168"/>
              <a:gd name="T11" fmla="*/ 131 h 1937"/>
              <a:gd name="T12" fmla="*/ 1074 w 1168"/>
              <a:gd name="T13" fmla="*/ 155 h 1937"/>
              <a:gd name="T14" fmla="*/ 1009 w 1168"/>
              <a:gd name="T15" fmla="*/ 162 h 1937"/>
              <a:gd name="T16" fmla="*/ 939 w 1168"/>
              <a:gd name="T17" fmla="*/ 92 h 1937"/>
              <a:gd name="T18" fmla="*/ 874 w 1168"/>
              <a:gd name="T19" fmla="*/ 41 h 1937"/>
              <a:gd name="T20" fmla="*/ 841 w 1168"/>
              <a:gd name="T21" fmla="*/ 97 h 1937"/>
              <a:gd name="T22" fmla="*/ 887 w 1168"/>
              <a:gd name="T23" fmla="*/ 148 h 1937"/>
              <a:gd name="T24" fmla="*/ 923 w 1168"/>
              <a:gd name="T25" fmla="*/ 193 h 1937"/>
              <a:gd name="T26" fmla="*/ 939 w 1168"/>
              <a:gd name="T27" fmla="*/ 290 h 1937"/>
              <a:gd name="T28" fmla="*/ 881 w 1168"/>
              <a:gd name="T29" fmla="*/ 466 h 1937"/>
              <a:gd name="T30" fmla="*/ 846 w 1168"/>
              <a:gd name="T31" fmla="*/ 581 h 1937"/>
              <a:gd name="T32" fmla="*/ 809 w 1168"/>
              <a:gd name="T33" fmla="*/ 699 h 1937"/>
              <a:gd name="T34" fmla="*/ 801 w 1168"/>
              <a:gd name="T35" fmla="*/ 617 h 1937"/>
              <a:gd name="T36" fmla="*/ 798 w 1168"/>
              <a:gd name="T37" fmla="*/ 513 h 1937"/>
              <a:gd name="T38" fmla="*/ 808 w 1168"/>
              <a:gd name="T39" fmla="*/ 389 h 1937"/>
              <a:gd name="T40" fmla="*/ 811 w 1168"/>
              <a:gd name="T41" fmla="*/ 332 h 1937"/>
              <a:gd name="T42" fmla="*/ 785 w 1168"/>
              <a:gd name="T43" fmla="*/ 211 h 1937"/>
              <a:gd name="T44" fmla="*/ 745 w 1168"/>
              <a:gd name="T45" fmla="*/ 139 h 1937"/>
              <a:gd name="T46" fmla="*/ 722 w 1168"/>
              <a:gd name="T47" fmla="*/ 51 h 1937"/>
              <a:gd name="T48" fmla="*/ 665 w 1168"/>
              <a:gd name="T49" fmla="*/ 12 h 1937"/>
              <a:gd name="T50" fmla="*/ 628 w 1168"/>
              <a:gd name="T51" fmla="*/ 2 h 1937"/>
              <a:gd name="T52" fmla="*/ 618 w 1168"/>
              <a:gd name="T53" fmla="*/ 51 h 1937"/>
              <a:gd name="T54" fmla="*/ 644 w 1168"/>
              <a:gd name="T55" fmla="*/ 176 h 1937"/>
              <a:gd name="T56" fmla="*/ 746 w 1168"/>
              <a:gd name="T57" fmla="*/ 260 h 1937"/>
              <a:gd name="T58" fmla="*/ 783 w 1168"/>
              <a:gd name="T59" fmla="*/ 311 h 1937"/>
              <a:gd name="T60" fmla="*/ 767 w 1168"/>
              <a:gd name="T61" fmla="*/ 434 h 1937"/>
              <a:gd name="T62" fmla="*/ 761 w 1168"/>
              <a:gd name="T63" fmla="*/ 533 h 1937"/>
              <a:gd name="T64" fmla="*/ 759 w 1168"/>
              <a:gd name="T65" fmla="*/ 673 h 1937"/>
              <a:gd name="T66" fmla="*/ 766 w 1168"/>
              <a:gd name="T67" fmla="*/ 740 h 1937"/>
              <a:gd name="T68" fmla="*/ 754 w 1168"/>
              <a:gd name="T69" fmla="*/ 806 h 1937"/>
              <a:gd name="T70" fmla="*/ 677 w 1168"/>
              <a:gd name="T71" fmla="*/ 974 h 1937"/>
              <a:gd name="T72" fmla="*/ 581 w 1168"/>
              <a:gd name="T73" fmla="*/ 1148 h 1937"/>
              <a:gd name="T74" fmla="*/ 461 w 1168"/>
              <a:gd name="T75" fmla="*/ 1350 h 1937"/>
              <a:gd name="T76" fmla="*/ 382 w 1168"/>
              <a:gd name="T77" fmla="*/ 1481 h 1937"/>
              <a:gd name="T78" fmla="*/ 343 w 1168"/>
              <a:gd name="T79" fmla="*/ 1553 h 1937"/>
              <a:gd name="T80" fmla="*/ 300 w 1168"/>
              <a:gd name="T81" fmla="*/ 1635 h 1937"/>
              <a:gd name="T82" fmla="*/ 242 w 1168"/>
              <a:gd name="T83" fmla="*/ 1675 h 1937"/>
              <a:gd name="T84" fmla="*/ 137 w 1168"/>
              <a:gd name="T85" fmla="*/ 1723 h 1937"/>
              <a:gd name="T86" fmla="*/ 14 w 1168"/>
              <a:gd name="T87" fmla="*/ 1829 h 1937"/>
              <a:gd name="T88" fmla="*/ 11 w 1168"/>
              <a:gd name="T89" fmla="*/ 1896 h 1937"/>
              <a:gd name="T90" fmla="*/ 56 w 1168"/>
              <a:gd name="T91" fmla="*/ 1922 h 1937"/>
              <a:gd name="T92" fmla="*/ 136 w 1168"/>
              <a:gd name="T93" fmla="*/ 1868 h 1937"/>
              <a:gd name="T94" fmla="*/ 276 w 1168"/>
              <a:gd name="T95" fmla="*/ 1835 h 1937"/>
              <a:gd name="T96" fmla="*/ 426 w 1168"/>
              <a:gd name="T97" fmla="*/ 1800 h 1937"/>
              <a:gd name="T98" fmla="*/ 477 w 1168"/>
              <a:gd name="T99" fmla="*/ 1808 h 1937"/>
              <a:gd name="T100" fmla="*/ 520 w 1168"/>
              <a:gd name="T101" fmla="*/ 1781 h 1937"/>
              <a:gd name="T102" fmla="*/ 529 w 1168"/>
              <a:gd name="T103" fmla="*/ 1716 h 1937"/>
              <a:gd name="T104" fmla="*/ 440 w 1168"/>
              <a:gd name="T105" fmla="*/ 1707 h 1937"/>
              <a:gd name="T106" fmla="*/ 415 w 1168"/>
              <a:gd name="T107" fmla="*/ 1643 h 1937"/>
              <a:gd name="T108" fmla="*/ 545 w 1168"/>
              <a:gd name="T109" fmla="*/ 1409 h 1937"/>
              <a:gd name="T110" fmla="*/ 676 w 1168"/>
              <a:gd name="T111" fmla="*/ 1174 h 1937"/>
              <a:gd name="T112" fmla="*/ 798 w 1168"/>
              <a:gd name="T113" fmla="*/ 950 h 1937"/>
              <a:gd name="T114" fmla="*/ 843 w 1168"/>
              <a:gd name="T115" fmla="*/ 827 h 1937"/>
              <a:gd name="T116" fmla="*/ 888 w 1168"/>
              <a:gd name="T117" fmla="*/ 703 h 1937"/>
              <a:gd name="T118" fmla="*/ 933 w 1168"/>
              <a:gd name="T119" fmla="*/ 580 h 1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68" h="1937">
                <a:moveTo>
                  <a:pt x="938" y="567"/>
                </a:moveTo>
                <a:lnTo>
                  <a:pt x="938" y="566"/>
                </a:lnTo>
                <a:lnTo>
                  <a:pt x="939" y="564"/>
                </a:lnTo>
                <a:lnTo>
                  <a:pt x="940" y="560"/>
                </a:lnTo>
                <a:lnTo>
                  <a:pt x="941" y="555"/>
                </a:lnTo>
                <a:lnTo>
                  <a:pt x="943" y="548"/>
                </a:lnTo>
                <a:lnTo>
                  <a:pt x="945" y="541"/>
                </a:lnTo>
                <a:lnTo>
                  <a:pt x="947" y="532"/>
                </a:lnTo>
                <a:lnTo>
                  <a:pt x="949" y="522"/>
                </a:lnTo>
                <a:lnTo>
                  <a:pt x="952" y="511"/>
                </a:lnTo>
                <a:lnTo>
                  <a:pt x="955" y="500"/>
                </a:lnTo>
                <a:lnTo>
                  <a:pt x="958" y="488"/>
                </a:lnTo>
                <a:lnTo>
                  <a:pt x="961" y="475"/>
                </a:lnTo>
                <a:lnTo>
                  <a:pt x="965" y="462"/>
                </a:lnTo>
                <a:lnTo>
                  <a:pt x="968" y="449"/>
                </a:lnTo>
                <a:lnTo>
                  <a:pt x="972" y="435"/>
                </a:lnTo>
                <a:lnTo>
                  <a:pt x="976" y="421"/>
                </a:lnTo>
                <a:lnTo>
                  <a:pt x="980" y="407"/>
                </a:lnTo>
                <a:lnTo>
                  <a:pt x="984" y="393"/>
                </a:lnTo>
                <a:lnTo>
                  <a:pt x="988" y="379"/>
                </a:lnTo>
                <a:lnTo>
                  <a:pt x="992" y="365"/>
                </a:lnTo>
                <a:lnTo>
                  <a:pt x="996" y="352"/>
                </a:lnTo>
                <a:lnTo>
                  <a:pt x="1000" y="339"/>
                </a:lnTo>
                <a:lnTo>
                  <a:pt x="1004" y="327"/>
                </a:lnTo>
                <a:lnTo>
                  <a:pt x="1007" y="315"/>
                </a:lnTo>
                <a:lnTo>
                  <a:pt x="1011" y="304"/>
                </a:lnTo>
                <a:lnTo>
                  <a:pt x="1014" y="294"/>
                </a:lnTo>
                <a:lnTo>
                  <a:pt x="1018" y="285"/>
                </a:lnTo>
                <a:lnTo>
                  <a:pt x="1021" y="277"/>
                </a:lnTo>
                <a:lnTo>
                  <a:pt x="1024" y="269"/>
                </a:lnTo>
                <a:lnTo>
                  <a:pt x="1027" y="264"/>
                </a:lnTo>
                <a:lnTo>
                  <a:pt x="1030" y="259"/>
                </a:lnTo>
                <a:lnTo>
                  <a:pt x="1032" y="256"/>
                </a:lnTo>
                <a:lnTo>
                  <a:pt x="1037" y="252"/>
                </a:lnTo>
                <a:lnTo>
                  <a:pt x="1044" y="247"/>
                </a:lnTo>
                <a:lnTo>
                  <a:pt x="1053" y="243"/>
                </a:lnTo>
                <a:lnTo>
                  <a:pt x="1062" y="239"/>
                </a:lnTo>
                <a:lnTo>
                  <a:pt x="1072" y="235"/>
                </a:lnTo>
                <a:lnTo>
                  <a:pt x="1083" y="231"/>
                </a:lnTo>
                <a:lnTo>
                  <a:pt x="1094" y="227"/>
                </a:lnTo>
                <a:lnTo>
                  <a:pt x="1105" y="223"/>
                </a:lnTo>
                <a:lnTo>
                  <a:pt x="1115" y="221"/>
                </a:lnTo>
                <a:lnTo>
                  <a:pt x="1125" y="217"/>
                </a:lnTo>
                <a:lnTo>
                  <a:pt x="1134" y="215"/>
                </a:lnTo>
                <a:lnTo>
                  <a:pt x="1142" y="213"/>
                </a:lnTo>
                <a:lnTo>
                  <a:pt x="1149" y="211"/>
                </a:lnTo>
                <a:lnTo>
                  <a:pt x="1154" y="210"/>
                </a:lnTo>
                <a:lnTo>
                  <a:pt x="1158" y="209"/>
                </a:lnTo>
                <a:lnTo>
                  <a:pt x="1159" y="209"/>
                </a:lnTo>
                <a:lnTo>
                  <a:pt x="1163" y="206"/>
                </a:lnTo>
                <a:lnTo>
                  <a:pt x="1166" y="202"/>
                </a:lnTo>
                <a:lnTo>
                  <a:pt x="1167" y="195"/>
                </a:lnTo>
                <a:lnTo>
                  <a:pt x="1166" y="188"/>
                </a:lnTo>
                <a:lnTo>
                  <a:pt x="1164" y="181"/>
                </a:lnTo>
                <a:lnTo>
                  <a:pt x="1162" y="174"/>
                </a:lnTo>
                <a:lnTo>
                  <a:pt x="1161" y="168"/>
                </a:lnTo>
                <a:lnTo>
                  <a:pt x="1159" y="164"/>
                </a:lnTo>
                <a:lnTo>
                  <a:pt x="1161" y="147"/>
                </a:lnTo>
                <a:lnTo>
                  <a:pt x="1159" y="136"/>
                </a:lnTo>
                <a:lnTo>
                  <a:pt x="1154" y="131"/>
                </a:lnTo>
                <a:lnTo>
                  <a:pt x="1146" y="130"/>
                </a:lnTo>
                <a:lnTo>
                  <a:pt x="1137" y="132"/>
                </a:lnTo>
                <a:lnTo>
                  <a:pt x="1127" y="137"/>
                </a:lnTo>
                <a:lnTo>
                  <a:pt x="1116" y="144"/>
                </a:lnTo>
                <a:lnTo>
                  <a:pt x="1106" y="151"/>
                </a:lnTo>
                <a:lnTo>
                  <a:pt x="1100" y="152"/>
                </a:lnTo>
                <a:lnTo>
                  <a:pt x="1094" y="153"/>
                </a:lnTo>
                <a:lnTo>
                  <a:pt x="1087" y="153"/>
                </a:lnTo>
                <a:lnTo>
                  <a:pt x="1080" y="154"/>
                </a:lnTo>
                <a:lnTo>
                  <a:pt x="1074" y="155"/>
                </a:lnTo>
                <a:lnTo>
                  <a:pt x="1068" y="156"/>
                </a:lnTo>
                <a:lnTo>
                  <a:pt x="1061" y="156"/>
                </a:lnTo>
                <a:lnTo>
                  <a:pt x="1055" y="157"/>
                </a:lnTo>
                <a:lnTo>
                  <a:pt x="1048" y="158"/>
                </a:lnTo>
                <a:lnTo>
                  <a:pt x="1041" y="159"/>
                </a:lnTo>
                <a:lnTo>
                  <a:pt x="1035" y="159"/>
                </a:lnTo>
                <a:lnTo>
                  <a:pt x="1029" y="160"/>
                </a:lnTo>
                <a:lnTo>
                  <a:pt x="1022" y="160"/>
                </a:lnTo>
                <a:lnTo>
                  <a:pt x="1015" y="161"/>
                </a:lnTo>
                <a:lnTo>
                  <a:pt x="1009" y="162"/>
                </a:lnTo>
                <a:lnTo>
                  <a:pt x="1003" y="163"/>
                </a:lnTo>
                <a:lnTo>
                  <a:pt x="995" y="155"/>
                </a:lnTo>
                <a:lnTo>
                  <a:pt x="988" y="147"/>
                </a:lnTo>
                <a:lnTo>
                  <a:pt x="981" y="139"/>
                </a:lnTo>
                <a:lnTo>
                  <a:pt x="974" y="131"/>
                </a:lnTo>
                <a:lnTo>
                  <a:pt x="967" y="123"/>
                </a:lnTo>
                <a:lnTo>
                  <a:pt x="960" y="115"/>
                </a:lnTo>
                <a:lnTo>
                  <a:pt x="953" y="107"/>
                </a:lnTo>
                <a:lnTo>
                  <a:pt x="946" y="99"/>
                </a:lnTo>
                <a:lnTo>
                  <a:pt x="939" y="92"/>
                </a:lnTo>
                <a:lnTo>
                  <a:pt x="931" y="84"/>
                </a:lnTo>
                <a:lnTo>
                  <a:pt x="924" y="76"/>
                </a:lnTo>
                <a:lnTo>
                  <a:pt x="917" y="68"/>
                </a:lnTo>
                <a:lnTo>
                  <a:pt x="910" y="60"/>
                </a:lnTo>
                <a:lnTo>
                  <a:pt x="903" y="52"/>
                </a:lnTo>
                <a:lnTo>
                  <a:pt x="896" y="44"/>
                </a:lnTo>
                <a:lnTo>
                  <a:pt x="889" y="36"/>
                </a:lnTo>
                <a:lnTo>
                  <a:pt x="884" y="37"/>
                </a:lnTo>
                <a:lnTo>
                  <a:pt x="879" y="38"/>
                </a:lnTo>
                <a:lnTo>
                  <a:pt x="874" y="41"/>
                </a:lnTo>
                <a:lnTo>
                  <a:pt x="869" y="45"/>
                </a:lnTo>
                <a:lnTo>
                  <a:pt x="865" y="49"/>
                </a:lnTo>
                <a:lnTo>
                  <a:pt x="860" y="55"/>
                </a:lnTo>
                <a:lnTo>
                  <a:pt x="856" y="60"/>
                </a:lnTo>
                <a:lnTo>
                  <a:pt x="853" y="67"/>
                </a:lnTo>
                <a:lnTo>
                  <a:pt x="849" y="73"/>
                </a:lnTo>
                <a:lnTo>
                  <a:pt x="847" y="79"/>
                </a:lnTo>
                <a:lnTo>
                  <a:pt x="844" y="86"/>
                </a:lnTo>
                <a:lnTo>
                  <a:pt x="842" y="92"/>
                </a:lnTo>
                <a:lnTo>
                  <a:pt x="841" y="97"/>
                </a:lnTo>
                <a:lnTo>
                  <a:pt x="840" y="102"/>
                </a:lnTo>
                <a:lnTo>
                  <a:pt x="840" y="107"/>
                </a:lnTo>
                <a:lnTo>
                  <a:pt x="841" y="110"/>
                </a:lnTo>
                <a:lnTo>
                  <a:pt x="844" y="113"/>
                </a:lnTo>
                <a:lnTo>
                  <a:pt x="850" y="119"/>
                </a:lnTo>
                <a:lnTo>
                  <a:pt x="857" y="125"/>
                </a:lnTo>
                <a:lnTo>
                  <a:pt x="866" y="132"/>
                </a:lnTo>
                <a:lnTo>
                  <a:pt x="875" y="139"/>
                </a:lnTo>
                <a:lnTo>
                  <a:pt x="882" y="144"/>
                </a:lnTo>
                <a:lnTo>
                  <a:pt x="887" y="148"/>
                </a:lnTo>
                <a:lnTo>
                  <a:pt x="889" y="150"/>
                </a:lnTo>
                <a:lnTo>
                  <a:pt x="889" y="150"/>
                </a:lnTo>
                <a:lnTo>
                  <a:pt x="891" y="152"/>
                </a:lnTo>
                <a:lnTo>
                  <a:pt x="894" y="155"/>
                </a:lnTo>
                <a:lnTo>
                  <a:pt x="898" y="159"/>
                </a:lnTo>
                <a:lnTo>
                  <a:pt x="903" y="165"/>
                </a:lnTo>
                <a:lnTo>
                  <a:pt x="907" y="170"/>
                </a:lnTo>
                <a:lnTo>
                  <a:pt x="912" y="177"/>
                </a:lnTo>
                <a:lnTo>
                  <a:pt x="918" y="185"/>
                </a:lnTo>
                <a:lnTo>
                  <a:pt x="923" y="193"/>
                </a:lnTo>
                <a:lnTo>
                  <a:pt x="929" y="201"/>
                </a:lnTo>
                <a:lnTo>
                  <a:pt x="933" y="209"/>
                </a:lnTo>
                <a:lnTo>
                  <a:pt x="938" y="218"/>
                </a:lnTo>
                <a:lnTo>
                  <a:pt x="941" y="227"/>
                </a:lnTo>
                <a:lnTo>
                  <a:pt x="944" y="236"/>
                </a:lnTo>
                <a:lnTo>
                  <a:pt x="946" y="244"/>
                </a:lnTo>
                <a:lnTo>
                  <a:pt x="946" y="253"/>
                </a:lnTo>
                <a:lnTo>
                  <a:pt x="945" y="263"/>
                </a:lnTo>
                <a:lnTo>
                  <a:pt x="943" y="276"/>
                </a:lnTo>
                <a:lnTo>
                  <a:pt x="939" y="290"/>
                </a:lnTo>
                <a:lnTo>
                  <a:pt x="934" y="307"/>
                </a:lnTo>
                <a:lnTo>
                  <a:pt x="929" y="326"/>
                </a:lnTo>
                <a:lnTo>
                  <a:pt x="923" y="345"/>
                </a:lnTo>
                <a:lnTo>
                  <a:pt x="916" y="365"/>
                </a:lnTo>
                <a:lnTo>
                  <a:pt x="910" y="385"/>
                </a:lnTo>
                <a:lnTo>
                  <a:pt x="903" y="404"/>
                </a:lnTo>
                <a:lnTo>
                  <a:pt x="897" y="422"/>
                </a:lnTo>
                <a:lnTo>
                  <a:pt x="891" y="439"/>
                </a:lnTo>
                <a:lnTo>
                  <a:pt x="885" y="453"/>
                </a:lnTo>
                <a:lnTo>
                  <a:pt x="881" y="466"/>
                </a:lnTo>
                <a:lnTo>
                  <a:pt x="877" y="475"/>
                </a:lnTo>
                <a:lnTo>
                  <a:pt x="875" y="481"/>
                </a:lnTo>
                <a:lnTo>
                  <a:pt x="874" y="483"/>
                </a:lnTo>
                <a:lnTo>
                  <a:pt x="870" y="497"/>
                </a:lnTo>
                <a:lnTo>
                  <a:pt x="866" y="511"/>
                </a:lnTo>
                <a:lnTo>
                  <a:pt x="862" y="525"/>
                </a:lnTo>
                <a:lnTo>
                  <a:pt x="858" y="539"/>
                </a:lnTo>
                <a:lnTo>
                  <a:pt x="854" y="553"/>
                </a:lnTo>
                <a:lnTo>
                  <a:pt x="850" y="567"/>
                </a:lnTo>
                <a:lnTo>
                  <a:pt x="846" y="581"/>
                </a:lnTo>
                <a:lnTo>
                  <a:pt x="842" y="595"/>
                </a:lnTo>
                <a:lnTo>
                  <a:pt x="838" y="609"/>
                </a:lnTo>
                <a:lnTo>
                  <a:pt x="834" y="623"/>
                </a:lnTo>
                <a:lnTo>
                  <a:pt x="830" y="637"/>
                </a:lnTo>
                <a:lnTo>
                  <a:pt x="826" y="651"/>
                </a:lnTo>
                <a:lnTo>
                  <a:pt x="822" y="665"/>
                </a:lnTo>
                <a:lnTo>
                  <a:pt x="818" y="679"/>
                </a:lnTo>
                <a:lnTo>
                  <a:pt x="814" y="693"/>
                </a:lnTo>
                <a:lnTo>
                  <a:pt x="810" y="707"/>
                </a:lnTo>
                <a:lnTo>
                  <a:pt x="809" y="699"/>
                </a:lnTo>
                <a:lnTo>
                  <a:pt x="808" y="690"/>
                </a:lnTo>
                <a:lnTo>
                  <a:pt x="807" y="682"/>
                </a:lnTo>
                <a:lnTo>
                  <a:pt x="807" y="674"/>
                </a:lnTo>
                <a:lnTo>
                  <a:pt x="806" y="666"/>
                </a:lnTo>
                <a:lnTo>
                  <a:pt x="805" y="658"/>
                </a:lnTo>
                <a:lnTo>
                  <a:pt x="804" y="650"/>
                </a:lnTo>
                <a:lnTo>
                  <a:pt x="803" y="641"/>
                </a:lnTo>
                <a:lnTo>
                  <a:pt x="802" y="633"/>
                </a:lnTo>
                <a:lnTo>
                  <a:pt x="801" y="625"/>
                </a:lnTo>
                <a:lnTo>
                  <a:pt x="801" y="617"/>
                </a:lnTo>
                <a:lnTo>
                  <a:pt x="800" y="608"/>
                </a:lnTo>
                <a:lnTo>
                  <a:pt x="799" y="600"/>
                </a:lnTo>
                <a:lnTo>
                  <a:pt x="798" y="592"/>
                </a:lnTo>
                <a:lnTo>
                  <a:pt x="798" y="583"/>
                </a:lnTo>
                <a:lnTo>
                  <a:pt x="797" y="575"/>
                </a:lnTo>
                <a:lnTo>
                  <a:pt x="797" y="562"/>
                </a:lnTo>
                <a:lnTo>
                  <a:pt x="797" y="550"/>
                </a:lnTo>
                <a:lnTo>
                  <a:pt x="797" y="537"/>
                </a:lnTo>
                <a:lnTo>
                  <a:pt x="798" y="525"/>
                </a:lnTo>
                <a:lnTo>
                  <a:pt x="798" y="513"/>
                </a:lnTo>
                <a:lnTo>
                  <a:pt x="798" y="500"/>
                </a:lnTo>
                <a:lnTo>
                  <a:pt x="799" y="488"/>
                </a:lnTo>
                <a:lnTo>
                  <a:pt x="800" y="475"/>
                </a:lnTo>
                <a:lnTo>
                  <a:pt x="800" y="463"/>
                </a:lnTo>
                <a:lnTo>
                  <a:pt x="801" y="451"/>
                </a:lnTo>
                <a:lnTo>
                  <a:pt x="802" y="438"/>
                </a:lnTo>
                <a:lnTo>
                  <a:pt x="803" y="426"/>
                </a:lnTo>
                <a:lnTo>
                  <a:pt x="805" y="414"/>
                </a:lnTo>
                <a:lnTo>
                  <a:pt x="806" y="401"/>
                </a:lnTo>
                <a:lnTo>
                  <a:pt x="808" y="389"/>
                </a:lnTo>
                <a:lnTo>
                  <a:pt x="810" y="377"/>
                </a:lnTo>
                <a:lnTo>
                  <a:pt x="810" y="372"/>
                </a:lnTo>
                <a:lnTo>
                  <a:pt x="809" y="369"/>
                </a:lnTo>
                <a:lnTo>
                  <a:pt x="809" y="364"/>
                </a:lnTo>
                <a:lnTo>
                  <a:pt x="808" y="360"/>
                </a:lnTo>
                <a:lnTo>
                  <a:pt x="808" y="356"/>
                </a:lnTo>
                <a:lnTo>
                  <a:pt x="808" y="352"/>
                </a:lnTo>
                <a:lnTo>
                  <a:pt x="807" y="348"/>
                </a:lnTo>
                <a:lnTo>
                  <a:pt x="807" y="344"/>
                </a:lnTo>
                <a:lnTo>
                  <a:pt x="811" y="332"/>
                </a:lnTo>
                <a:lnTo>
                  <a:pt x="815" y="319"/>
                </a:lnTo>
                <a:lnTo>
                  <a:pt x="816" y="307"/>
                </a:lnTo>
                <a:lnTo>
                  <a:pt x="816" y="295"/>
                </a:lnTo>
                <a:lnTo>
                  <a:pt x="815" y="282"/>
                </a:lnTo>
                <a:lnTo>
                  <a:pt x="812" y="270"/>
                </a:lnTo>
                <a:lnTo>
                  <a:pt x="809" y="258"/>
                </a:lnTo>
                <a:lnTo>
                  <a:pt x="804" y="246"/>
                </a:lnTo>
                <a:lnTo>
                  <a:pt x="799" y="234"/>
                </a:lnTo>
                <a:lnTo>
                  <a:pt x="792" y="223"/>
                </a:lnTo>
                <a:lnTo>
                  <a:pt x="785" y="211"/>
                </a:lnTo>
                <a:lnTo>
                  <a:pt x="778" y="201"/>
                </a:lnTo>
                <a:lnTo>
                  <a:pt x="771" y="190"/>
                </a:lnTo>
                <a:lnTo>
                  <a:pt x="763" y="180"/>
                </a:lnTo>
                <a:lnTo>
                  <a:pt x="755" y="170"/>
                </a:lnTo>
                <a:lnTo>
                  <a:pt x="747" y="161"/>
                </a:lnTo>
                <a:lnTo>
                  <a:pt x="747" y="160"/>
                </a:lnTo>
                <a:lnTo>
                  <a:pt x="747" y="157"/>
                </a:lnTo>
                <a:lnTo>
                  <a:pt x="747" y="152"/>
                </a:lnTo>
                <a:lnTo>
                  <a:pt x="746" y="146"/>
                </a:lnTo>
                <a:lnTo>
                  <a:pt x="745" y="139"/>
                </a:lnTo>
                <a:lnTo>
                  <a:pt x="745" y="130"/>
                </a:lnTo>
                <a:lnTo>
                  <a:pt x="743" y="121"/>
                </a:lnTo>
                <a:lnTo>
                  <a:pt x="742" y="111"/>
                </a:lnTo>
                <a:lnTo>
                  <a:pt x="740" y="102"/>
                </a:lnTo>
                <a:lnTo>
                  <a:pt x="738" y="92"/>
                </a:lnTo>
                <a:lnTo>
                  <a:pt x="736" y="82"/>
                </a:lnTo>
                <a:lnTo>
                  <a:pt x="733" y="73"/>
                </a:lnTo>
                <a:lnTo>
                  <a:pt x="730" y="65"/>
                </a:lnTo>
                <a:lnTo>
                  <a:pt x="726" y="57"/>
                </a:lnTo>
                <a:lnTo>
                  <a:pt x="722" y="51"/>
                </a:lnTo>
                <a:lnTo>
                  <a:pt x="718" y="46"/>
                </a:lnTo>
                <a:lnTo>
                  <a:pt x="713" y="42"/>
                </a:lnTo>
                <a:lnTo>
                  <a:pt x="708" y="38"/>
                </a:lnTo>
                <a:lnTo>
                  <a:pt x="702" y="34"/>
                </a:lnTo>
                <a:lnTo>
                  <a:pt x="696" y="30"/>
                </a:lnTo>
                <a:lnTo>
                  <a:pt x="690" y="26"/>
                </a:lnTo>
                <a:lnTo>
                  <a:pt x="683" y="22"/>
                </a:lnTo>
                <a:lnTo>
                  <a:pt x="677" y="19"/>
                </a:lnTo>
                <a:lnTo>
                  <a:pt x="671" y="15"/>
                </a:lnTo>
                <a:lnTo>
                  <a:pt x="665" y="12"/>
                </a:lnTo>
                <a:lnTo>
                  <a:pt x="660" y="9"/>
                </a:lnTo>
                <a:lnTo>
                  <a:pt x="655" y="6"/>
                </a:lnTo>
                <a:lnTo>
                  <a:pt x="651" y="4"/>
                </a:lnTo>
                <a:lnTo>
                  <a:pt x="647" y="3"/>
                </a:lnTo>
                <a:lnTo>
                  <a:pt x="644" y="1"/>
                </a:lnTo>
                <a:lnTo>
                  <a:pt x="643" y="1"/>
                </a:lnTo>
                <a:lnTo>
                  <a:pt x="642" y="0"/>
                </a:lnTo>
                <a:lnTo>
                  <a:pt x="637" y="1"/>
                </a:lnTo>
                <a:lnTo>
                  <a:pt x="633" y="1"/>
                </a:lnTo>
                <a:lnTo>
                  <a:pt x="628" y="2"/>
                </a:lnTo>
                <a:lnTo>
                  <a:pt x="624" y="2"/>
                </a:lnTo>
                <a:lnTo>
                  <a:pt x="619" y="3"/>
                </a:lnTo>
                <a:lnTo>
                  <a:pt x="615" y="3"/>
                </a:lnTo>
                <a:lnTo>
                  <a:pt x="611" y="3"/>
                </a:lnTo>
                <a:lnTo>
                  <a:pt x="607" y="4"/>
                </a:lnTo>
                <a:lnTo>
                  <a:pt x="609" y="13"/>
                </a:lnTo>
                <a:lnTo>
                  <a:pt x="611" y="23"/>
                </a:lnTo>
                <a:lnTo>
                  <a:pt x="614" y="32"/>
                </a:lnTo>
                <a:lnTo>
                  <a:pt x="616" y="41"/>
                </a:lnTo>
                <a:lnTo>
                  <a:pt x="618" y="51"/>
                </a:lnTo>
                <a:lnTo>
                  <a:pt x="621" y="60"/>
                </a:lnTo>
                <a:lnTo>
                  <a:pt x="624" y="69"/>
                </a:lnTo>
                <a:lnTo>
                  <a:pt x="626" y="79"/>
                </a:lnTo>
                <a:lnTo>
                  <a:pt x="627" y="94"/>
                </a:lnTo>
                <a:lnTo>
                  <a:pt x="629" y="108"/>
                </a:lnTo>
                <a:lnTo>
                  <a:pt x="631" y="122"/>
                </a:lnTo>
                <a:lnTo>
                  <a:pt x="634" y="137"/>
                </a:lnTo>
                <a:lnTo>
                  <a:pt x="636" y="150"/>
                </a:lnTo>
                <a:lnTo>
                  <a:pt x="640" y="163"/>
                </a:lnTo>
                <a:lnTo>
                  <a:pt x="644" y="176"/>
                </a:lnTo>
                <a:lnTo>
                  <a:pt x="649" y="188"/>
                </a:lnTo>
                <a:lnTo>
                  <a:pt x="654" y="199"/>
                </a:lnTo>
                <a:lnTo>
                  <a:pt x="662" y="210"/>
                </a:lnTo>
                <a:lnTo>
                  <a:pt x="670" y="220"/>
                </a:lnTo>
                <a:lnTo>
                  <a:pt x="679" y="229"/>
                </a:lnTo>
                <a:lnTo>
                  <a:pt x="690" y="237"/>
                </a:lnTo>
                <a:lnTo>
                  <a:pt x="702" y="244"/>
                </a:lnTo>
                <a:lnTo>
                  <a:pt x="716" y="251"/>
                </a:lnTo>
                <a:lnTo>
                  <a:pt x="731" y="256"/>
                </a:lnTo>
                <a:lnTo>
                  <a:pt x="746" y="260"/>
                </a:lnTo>
                <a:lnTo>
                  <a:pt x="758" y="264"/>
                </a:lnTo>
                <a:lnTo>
                  <a:pt x="768" y="268"/>
                </a:lnTo>
                <a:lnTo>
                  <a:pt x="775" y="271"/>
                </a:lnTo>
                <a:lnTo>
                  <a:pt x="780" y="275"/>
                </a:lnTo>
                <a:lnTo>
                  <a:pt x="783" y="279"/>
                </a:lnTo>
                <a:lnTo>
                  <a:pt x="785" y="285"/>
                </a:lnTo>
                <a:lnTo>
                  <a:pt x="785" y="290"/>
                </a:lnTo>
                <a:lnTo>
                  <a:pt x="785" y="295"/>
                </a:lnTo>
                <a:lnTo>
                  <a:pt x="784" y="302"/>
                </a:lnTo>
                <a:lnTo>
                  <a:pt x="783" y="311"/>
                </a:lnTo>
                <a:lnTo>
                  <a:pt x="782" y="322"/>
                </a:lnTo>
                <a:lnTo>
                  <a:pt x="781" y="334"/>
                </a:lnTo>
                <a:lnTo>
                  <a:pt x="779" y="348"/>
                </a:lnTo>
                <a:lnTo>
                  <a:pt x="777" y="361"/>
                </a:lnTo>
                <a:lnTo>
                  <a:pt x="775" y="375"/>
                </a:lnTo>
                <a:lnTo>
                  <a:pt x="773" y="389"/>
                </a:lnTo>
                <a:lnTo>
                  <a:pt x="772" y="402"/>
                </a:lnTo>
                <a:lnTo>
                  <a:pt x="770" y="414"/>
                </a:lnTo>
                <a:lnTo>
                  <a:pt x="769" y="425"/>
                </a:lnTo>
                <a:lnTo>
                  <a:pt x="767" y="434"/>
                </a:lnTo>
                <a:lnTo>
                  <a:pt x="766" y="441"/>
                </a:lnTo>
                <a:lnTo>
                  <a:pt x="765" y="445"/>
                </a:lnTo>
                <a:lnTo>
                  <a:pt x="765" y="447"/>
                </a:lnTo>
                <a:lnTo>
                  <a:pt x="765" y="449"/>
                </a:lnTo>
                <a:lnTo>
                  <a:pt x="765" y="456"/>
                </a:lnTo>
                <a:lnTo>
                  <a:pt x="764" y="466"/>
                </a:lnTo>
                <a:lnTo>
                  <a:pt x="764" y="480"/>
                </a:lnTo>
                <a:lnTo>
                  <a:pt x="763" y="496"/>
                </a:lnTo>
                <a:lnTo>
                  <a:pt x="762" y="514"/>
                </a:lnTo>
                <a:lnTo>
                  <a:pt x="761" y="533"/>
                </a:lnTo>
                <a:lnTo>
                  <a:pt x="760" y="553"/>
                </a:lnTo>
                <a:lnTo>
                  <a:pt x="759" y="573"/>
                </a:lnTo>
                <a:lnTo>
                  <a:pt x="759" y="593"/>
                </a:lnTo>
                <a:lnTo>
                  <a:pt x="758" y="612"/>
                </a:lnTo>
                <a:lnTo>
                  <a:pt x="758" y="629"/>
                </a:lnTo>
                <a:lnTo>
                  <a:pt x="757" y="644"/>
                </a:lnTo>
                <a:lnTo>
                  <a:pt x="757" y="656"/>
                </a:lnTo>
                <a:lnTo>
                  <a:pt x="758" y="665"/>
                </a:lnTo>
                <a:lnTo>
                  <a:pt x="758" y="670"/>
                </a:lnTo>
                <a:lnTo>
                  <a:pt x="759" y="673"/>
                </a:lnTo>
                <a:lnTo>
                  <a:pt x="760" y="677"/>
                </a:lnTo>
                <a:lnTo>
                  <a:pt x="761" y="682"/>
                </a:lnTo>
                <a:lnTo>
                  <a:pt x="762" y="688"/>
                </a:lnTo>
                <a:lnTo>
                  <a:pt x="762" y="695"/>
                </a:lnTo>
                <a:lnTo>
                  <a:pt x="763" y="702"/>
                </a:lnTo>
                <a:lnTo>
                  <a:pt x="764" y="709"/>
                </a:lnTo>
                <a:lnTo>
                  <a:pt x="764" y="717"/>
                </a:lnTo>
                <a:lnTo>
                  <a:pt x="765" y="725"/>
                </a:lnTo>
                <a:lnTo>
                  <a:pt x="765" y="732"/>
                </a:lnTo>
                <a:lnTo>
                  <a:pt x="766" y="740"/>
                </a:lnTo>
                <a:lnTo>
                  <a:pt x="766" y="747"/>
                </a:lnTo>
                <a:lnTo>
                  <a:pt x="766" y="754"/>
                </a:lnTo>
                <a:lnTo>
                  <a:pt x="766" y="760"/>
                </a:lnTo>
                <a:lnTo>
                  <a:pt x="766" y="765"/>
                </a:lnTo>
                <a:lnTo>
                  <a:pt x="765" y="769"/>
                </a:lnTo>
                <a:lnTo>
                  <a:pt x="764" y="774"/>
                </a:lnTo>
                <a:lnTo>
                  <a:pt x="763" y="780"/>
                </a:lnTo>
                <a:lnTo>
                  <a:pt x="761" y="787"/>
                </a:lnTo>
                <a:lnTo>
                  <a:pt x="758" y="796"/>
                </a:lnTo>
                <a:lnTo>
                  <a:pt x="754" y="806"/>
                </a:lnTo>
                <a:lnTo>
                  <a:pt x="750" y="818"/>
                </a:lnTo>
                <a:lnTo>
                  <a:pt x="745" y="830"/>
                </a:lnTo>
                <a:lnTo>
                  <a:pt x="739" y="844"/>
                </a:lnTo>
                <a:lnTo>
                  <a:pt x="732" y="859"/>
                </a:lnTo>
                <a:lnTo>
                  <a:pt x="725" y="875"/>
                </a:lnTo>
                <a:lnTo>
                  <a:pt x="717" y="892"/>
                </a:lnTo>
                <a:lnTo>
                  <a:pt x="708" y="911"/>
                </a:lnTo>
                <a:lnTo>
                  <a:pt x="699" y="931"/>
                </a:lnTo>
                <a:lnTo>
                  <a:pt x="688" y="952"/>
                </a:lnTo>
                <a:lnTo>
                  <a:pt x="677" y="974"/>
                </a:lnTo>
                <a:lnTo>
                  <a:pt x="665" y="997"/>
                </a:lnTo>
                <a:lnTo>
                  <a:pt x="659" y="1010"/>
                </a:lnTo>
                <a:lnTo>
                  <a:pt x="652" y="1024"/>
                </a:lnTo>
                <a:lnTo>
                  <a:pt x="644" y="1039"/>
                </a:lnTo>
                <a:lnTo>
                  <a:pt x="634" y="1055"/>
                </a:lnTo>
                <a:lnTo>
                  <a:pt x="625" y="1072"/>
                </a:lnTo>
                <a:lnTo>
                  <a:pt x="615" y="1090"/>
                </a:lnTo>
                <a:lnTo>
                  <a:pt x="604" y="1109"/>
                </a:lnTo>
                <a:lnTo>
                  <a:pt x="593" y="1128"/>
                </a:lnTo>
                <a:lnTo>
                  <a:pt x="581" y="1148"/>
                </a:lnTo>
                <a:lnTo>
                  <a:pt x="569" y="1168"/>
                </a:lnTo>
                <a:lnTo>
                  <a:pt x="558" y="1188"/>
                </a:lnTo>
                <a:lnTo>
                  <a:pt x="545" y="1209"/>
                </a:lnTo>
                <a:lnTo>
                  <a:pt x="533" y="1230"/>
                </a:lnTo>
                <a:lnTo>
                  <a:pt x="521" y="1250"/>
                </a:lnTo>
                <a:lnTo>
                  <a:pt x="509" y="1271"/>
                </a:lnTo>
                <a:lnTo>
                  <a:pt x="496" y="1291"/>
                </a:lnTo>
                <a:lnTo>
                  <a:pt x="485" y="1312"/>
                </a:lnTo>
                <a:lnTo>
                  <a:pt x="473" y="1331"/>
                </a:lnTo>
                <a:lnTo>
                  <a:pt x="461" y="1350"/>
                </a:lnTo>
                <a:lnTo>
                  <a:pt x="450" y="1368"/>
                </a:lnTo>
                <a:lnTo>
                  <a:pt x="440" y="1385"/>
                </a:lnTo>
                <a:lnTo>
                  <a:pt x="430" y="1402"/>
                </a:lnTo>
                <a:lnTo>
                  <a:pt x="421" y="1417"/>
                </a:lnTo>
                <a:lnTo>
                  <a:pt x="412" y="1431"/>
                </a:lnTo>
                <a:lnTo>
                  <a:pt x="404" y="1444"/>
                </a:lnTo>
                <a:lnTo>
                  <a:pt x="397" y="1456"/>
                </a:lnTo>
                <a:lnTo>
                  <a:pt x="391" y="1466"/>
                </a:lnTo>
                <a:lnTo>
                  <a:pt x="386" y="1474"/>
                </a:lnTo>
                <a:lnTo>
                  <a:pt x="382" y="1481"/>
                </a:lnTo>
                <a:lnTo>
                  <a:pt x="378" y="1486"/>
                </a:lnTo>
                <a:lnTo>
                  <a:pt x="376" y="1489"/>
                </a:lnTo>
                <a:lnTo>
                  <a:pt x="376" y="1490"/>
                </a:lnTo>
                <a:lnTo>
                  <a:pt x="371" y="1499"/>
                </a:lnTo>
                <a:lnTo>
                  <a:pt x="366" y="1508"/>
                </a:lnTo>
                <a:lnTo>
                  <a:pt x="362" y="1517"/>
                </a:lnTo>
                <a:lnTo>
                  <a:pt x="357" y="1526"/>
                </a:lnTo>
                <a:lnTo>
                  <a:pt x="352" y="1535"/>
                </a:lnTo>
                <a:lnTo>
                  <a:pt x="347" y="1544"/>
                </a:lnTo>
                <a:lnTo>
                  <a:pt x="343" y="1553"/>
                </a:lnTo>
                <a:lnTo>
                  <a:pt x="338" y="1562"/>
                </a:lnTo>
                <a:lnTo>
                  <a:pt x="334" y="1571"/>
                </a:lnTo>
                <a:lnTo>
                  <a:pt x="329" y="1580"/>
                </a:lnTo>
                <a:lnTo>
                  <a:pt x="324" y="1589"/>
                </a:lnTo>
                <a:lnTo>
                  <a:pt x="320" y="1599"/>
                </a:lnTo>
                <a:lnTo>
                  <a:pt x="315" y="1608"/>
                </a:lnTo>
                <a:lnTo>
                  <a:pt x="310" y="1617"/>
                </a:lnTo>
                <a:lnTo>
                  <a:pt x="306" y="1626"/>
                </a:lnTo>
                <a:lnTo>
                  <a:pt x="301" y="1635"/>
                </a:lnTo>
                <a:lnTo>
                  <a:pt x="300" y="1635"/>
                </a:lnTo>
                <a:lnTo>
                  <a:pt x="298" y="1637"/>
                </a:lnTo>
                <a:lnTo>
                  <a:pt x="295" y="1640"/>
                </a:lnTo>
                <a:lnTo>
                  <a:pt x="290" y="1643"/>
                </a:lnTo>
                <a:lnTo>
                  <a:pt x="285" y="1647"/>
                </a:lnTo>
                <a:lnTo>
                  <a:pt x="279" y="1651"/>
                </a:lnTo>
                <a:lnTo>
                  <a:pt x="272" y="1656"/>
                </a:lnTo>
                <a:lnTo>
                  <a:pt x="264" y="1661"/>
                </a:lnTo>
                <a:lnTo>
                  <a:pt x="257" y="1666"/>
                </a:lnTo>
                <a:lnTo>
                  <a:pt x="249" y="1670"/>
                </a:lnTo>
                <a:lnTo>
                  <a:pt x="242" y="1675"/>
                </a:lnTo>
                <a:lnTo>
                  <a:pt x="234" y="1680"/>
                </a:lnTo>
                <a:lnTo>
                  <a:pt x="227" y="1683"/>
                </a:lnTo>
                <a:lnTo>
                  <a:pt x="220" y="1687"/>
                </a:lnTo>
                <a:lnTo>
                  <a:pt x="214" y="1689"/>
                </a:lnTo>
                <a:lnTo>
                  <a:pt x="209" y="1691"/>
                </a:lnTo>
                <a:lnTo>
                  <a:pt x="193" y="1695"/>
                </a:lnTo>
                <a:lnTo>
                  <a:pt x="179" y="1701"/>
                </a:lnTo>
                <a:lnTo>
                  <a:pt x="165" y="1707"/>
                </a:lnTo>
                <a:lnTo>
                  <a:pt x="151" y="1715"/>
                </a:lnTo>
                <a:lnTo>
                  <a:pt x="137" y="1723"/>
                </a:lnTo>
                <a:lnTo>
                  <a:pt x="124" y="1732"/>
                </a:lnTo>
                <a:lnTo>
                  <a:pt x="110" y="1742"/>
                </a:lnTo>
                <a:lnTo>
                  <a:pt x="98" y="1752"/>
                </a:lnTo>
                <a:lnTo>
                  <a:pt x="85" y="1763"/>
                </a:lnTo>
                <a:lnTo>
                  <a:pt x="72" y="1774"/>
                </a:lnTo>
                <a:lnTo>
                  <a:pt x="61" y="1785"/>
                </a:lnTo>
                <a:lnTo>
                  <a:pt x="49" y="1796"/>
                </a:lnTo>
                <a:lnTo>
                  <a:pt x="37" y="1807"/>
                </a:lnTo>
                <a:lnTo>
                  <a:pt x="25" y="1818"/>
                </a:lnTo>
                <a:lnTo>
                  <a:pt x="14" y="1829"/>
                </a:lnTo>
                <a:lnTo>
                  <a:pt x="3" y="1839"/>
                </a:lnTo>
                <a:lnTo>
                  <a:pt x="1" y="1844"/>
                </a:lnTo>
                <a:lnTo>
                  <a:pt x="0" y="1851"/>
                </a:lnTo>
                <a:lnTo>
                  <a:pt x="0" y="1857"/>
                </a:lnTo>
                <a:lnTo>
                  <a:pt x="1" y="1863"/>
                </a:lnTo>
                <a:lnTo>
                  <a:pt x="2" y="1870"/>
                </a:lnTo>
                <a:lnTo>
                  <a:pt x="4" y="1876"/>
                </a:lnTo>
                <a:lnTo>
                  <a:pt x="6" y="1883"/>
                </a:lnTo>
                <a:lnTo>
                  <a:pt x="8" y="1890"/>
                </a:lnTo>
                <a:lnTo>
                  <a:pt x="11" y="1896"/>
                </a:lnTo>
                <a:lnTo>
                  <a:pt x="14" y="1903"/>
                </a:lnTo>
                <a:lnTo>
                  <a:pt x="17" y="1909"/>
                </a:lnTo>
                <a:lnTo>
                  <a:pt x="20" y="1915"/>
                </a:lnTo>
                <a:lnTo>
                  <a:pt x="24" y="1921"/>
                </a:lnTo>
                <a:lnTo>
                  <a:pt x="27" y="1927"/>
                </a:lnTo>
                <a:lnTo>
                  <a:pt x="30" y="1931"/>
                </a:lnTo>
                <a:lnTo>
                  <a:pt x="33" y="1936"/>
                </a:lnTo>
                <a:lnTo>
                  <a:pt x="41" y="1932"/>
                </a:lnTo>
                <a:lnTo>
                  <a:pt x="48" y="1927"/>
                </a:lnTo>
                <a:lnTo>
                  <a:pt x="56" y="1922"/>
                </a:lnTo>
                <a:lnTo>
                  <a:pt x="64" y="1917"/>
                </a:lnTo>
                <a:lnTo>
                  <a:pt x="71" y="1910"/>
                </a:lnTo>
                <a:lnTo>
                  <a:pt x="79" y="1904"/>
                </a:lnTo>
                <a:lnTo>
                  <a:pt x="87" y="1898"/>
                </a:lnTo>
                <a:lnTo>
                  <a:pt x="95" y="1892"/>
                </a:lnTo>
                <a:lnTo>
                  <a:pt x="103" y="1886"/>
                </a:lnTo>
                <a:lnTo>
                  <a:pt x="111" y="1881"/>
                </a:lnTo>
                <a:lnTo>
                  <a:pt x="119" y="1876"/>
                </a:lnTo>
                <a:lnTo>
                  <a:pt x="128" y="1871"/>
                </a:lnTo>
                <a:lnTo>
                  <a:pt x="136" y="1868"/>
                </a:lnTo>
                <a:lnTo>
                  <a:pt x="145" y="1865"/>
                </a:lnTo>
                <a:lnTo>
                  <a:pt x="155" y="1863"/>
                </a:lnTo>
                <a:lnTo>
                  <a:pt x="164" y="1862"/>
                </a:lnTo>
                <a:lnTo>
                  <a:pt x="181" y="1861"/>
                </a:lnTo>
                <a:lnTo>
                  <a:pt x="197" y="1859"/>
                </a:lnTo>
                <a:lnTo>
                  <a:pt x="213" y="1855"/>
                </a:lnTo>
                <a:lnTo>
                  <a:pt x="229" y="1851"/>
                </a:lnTo>
                <a:lnTo>
                  <a:pt x="245" y="1846"/>
                </a:lnTo>
                <a:lnTo>
                  <a:pt x="260" y="1841"/>
                </a:lnTo>
                <a:lnTo>
                  <a:pt x="276" y="1835"/>
                </a:lnTo>
                <a:lnTo>
                  <a:pt x="292" y="1829"/>
                </a:lnTo>
                <a:lnTo>
                  <a:pt x="308" y="1823"/>
                </a:lnTo>
                <a:lnTo>
                  <a:pt x="323" y="1817"/>
                </a:lnTo>
                <a:lnTo>
                  <a:pt x="339" y="1812"/>
                </a:lnTo>
                <a:lnTo>
                  <a:pt x="355" y="1808"/>
                </a:lnTo>
                <a:lnTo>
                  <a:pt x="371" y="1804"/>
                </a:lnTo>
                <a:lnTo>
                  <a:pt x="387" y="1801"/>
                </a:lnTo>
                <a:lnTo>
                  <a:pt x="404" y="1799"/>
                </a:lnTo>
                <a:lnTo>
                  <a:pt x="421" y="1799"/>
                </a:lnTo>
                <a:lnTo>
                  <a:pt x="426" y="1800"/>
                </a:lnTo>
                <a:lnTo>
                  <a:pt x="431" y="1800"/>
                </a:lnTo>
                <a:lnTo>
                  <a:pt x="437" y="1801"/>
                </a:lnTo>
                <a:lnTo>
                  <a:pt x="442" y="1802"/>
                </a:lnTo>
                <a:lnTo>
                  <a:pt x="448" y="1804"/>
                </a:lnTo>
                <a:lnTo>
                  <a:pt x="453" y="1805"/>
                </a:lnTo>
                <a:lnTo>
                  <a:pt x="458" y="1806"/>
                </a:lnTo>
                <a:lnTo>
                  <a:pt x="463" y="1807"/>
                </a:lnTo>
                <a:lnTo>
                  <a:pt x="468" y="1808"/>
                </a:lnTo>
                <a:lnTo>
                  <a:pt x="473" y="1808"/>
                </a:lnTo>
                <a:lnTo>
                  <a:pt x="477" y="1808"/>
                </a:lnTo>
                <a:lnTo>
                  <a:pt x="483" y="1808"/>
                </a:lnTo>
                <a:lnTo>
                  <a:pt x="487" y="1808"/>
                </a:lnTo>
                <a:lnTo>
                  <a:pt x="493" y="1807"/>
                </a:lnTo>
                <a:lnTo>
                  <a:pt x="497" y="1805"/>
                </a:lnTo>
                <a:lnTo>
                  <a:pt x="503" y="1803"/>
                </a:lnTo>
                <a:lnTo>
                  <a:pt x="506" y="1800"/>
                </a:lnTo>
                <a:lnTo>
                  <a:pt x="510" y="1797"/>
                </a:lnTo>
                <a:lnTo>
                  <a:pt x="513" y="1792"/>
                </a:lnTo>
                <a:lnTo>
                  <a:pt x="516" y="1787"/>
                </a:lnTo>
                <a:lnTo>
                  <a:pt x="520" y="1781"/>
                </a:lnTo>
                <a:lnTo>
                  <a:pt x="523" y="1774"/>
                </a:lnTo>
                <a:lnTo>
                  <a:pt x="525" y="1767"/>
                </a:lnTo>
                <a:lnTo>
                  <a:pt x="528" y="1760"/>
                </a:lnTo>
                <a:lnTo>
                  <a:pt x="530" y="1753"/>
                </a:lnTo>
                <a:lnTo>
                  <a:pt x="531" y="1745"/>
                </a:lnTo>
                <a:lnTo>
                  <a:pt x="532" y="1738"/>
                </a:lnTo>
                <a:lnTo>
                  <a:pt x="532" y="1732"/>
                </a:lnTo>
                <a:lnTo>
                  <a:pt x="532" y="1726"/>
                </a:lnTo>
                <a:lnTo>
                  <a:pt x="531" y="1720"/>
                </a:lnTo>
                <a:lnTo>
                  <a:pt x="529" y="1716"/>
                </a:lnTo>
                <a:lnTo>
                  <a:pt x="526" y="1713"/>
                </a:lnTo>
                <a:lnTo>
                  <a:pt x="521" y="1710"/>
                </a:lnTo>
                <a:lnTo>
                  <a:pt x="514" y="1707"/>
                </a:lnTo>
                <a:lnTo>
                  <a:pt x="507" y="1706"/>
                </a:lnTo>
                <a:lnTo>
                  <a:pt x="497" y="1705"/>
                </a:lnTo>
                <a:lnTo>
                  <a:pt x="487" y="1705"/>
                </a:lnTo>
                <a:lnTo>
                  <a:pt x="476" y="1705"/>
                </a:lnTo>
                <a:lnTo>
                  <a:pt x="465" y="1706"/>
                </a:lnTo>
                <a:lnTo>
                  <a:pt x="452" y="1706"/>
                </a:lnTo>
                <a:lnTo>
                  <a:pt x="440" y="1707"/>
                </a:lnTo>
                <a:lnTo>
                  <a:pt x="429" y="1708"/>
                </a:lnTo>
                <a:lnTo>
                  <a:pt x="417" y="1709"/>
                </a:lnTo>
                <a:lnTo>
                  <a:pt x="407" y="1711"/>
                </a:lnTo>
                <a:lnTo>
                  <a:pt x="397" y="1712"/>
                </a:lnTo>
                <a:lnTo>
                  <a:pt x="388" y="1713"/>
                </a:lnTo>
                <a:lnTo>
                  <a:pt x="381" y="1714"/>
                </a:lnTo>
                <a:lnTo>
                  <a:pt x="376" y="1714"/>
                </a:lnTo>
                <a:lnTo>
                  <a:pt x="389" y="1690"/>
                </a:lnTo>
                <a:lnTo>
                  <a:pt x="402" y="1667"/>
                </a:lnTo>
                <a:lnTo>
                  <a:pt x="415" y="1643"/>
                </a:lnTo>
                <a:lnTo>
                  <a:pt x="428" y="1620"/>
                </a:lnTo>
                <a:lnTo>
                  <a:pt x="441" y="1597"/>
                </a:lnTo>
                <a:lnTo>
                  <a:pt x="454" y="1573"/>
                </a:lnTo>
                <a:lnTo>
                  <a:pt x="467" y="1550"/>
                </a:lnTo>
                <a:lnTo>
                  <a:pt x="480" y="1526"/>
                </a:lnTo>
                <a:lnTo>
                  <a:pt x="493" y="1503"/>
                </a:lnTo>
                <a:lnTo>
                  <a:pt x="506" y="1479"/>
                </a:lnTo>
                <a:lnTo>
                  <a:pt x="519" y="1456"/>
                </a:lnTo>
                <a:lnTo>
                  <a:pt x="532" y="1432"/>
                </a:lnTo>
                <a:lnTo>
                  <a:pt x="545" y="1409"/>
                </a:lnTo>
                <a:lnTo>
                  <a:pt x="559" y="1385"/>
                </a:lnTo>
                <a:lnTo>
                  <a:pt x="571" y="1362"/>
                </a:lnTo>
                <a:lnTo>
                  <a:pt x="585" y="1338"/>
                </a:lnTo>
                <a:lnTo>
                  <a:pt x="597" y="1315"/>
                </a:lnTo>
                <a:lnTo>
                  <a:pt x="611" y="1291"/>
                </a:lnTo>
                <a:lnTo>
                  <a:pt x="624" y="1268"/>
                </a:lnTo>
                <a:lnTo>
                  <a:pt x="637" y="1244"/>
                </a:lnTo>
                <a:lnTo>
                  <a:pt x="650" y="1221"/>
                </a:lnTo>
                <a:lnTo>
                  <a:pt x="663" y="1197"/>
                </a:lnTo>
                <a:lnTo>
                  <a:pt x="676" y="1174"/>
                </a:lnTo>
                <a:lnTo>
                  <a:pt x="689" y="1150"/>
                </a:lnTo>
                <a:lnTo>
                  <a:pt x="702" y="1127"/>
                </a:lnTo>
                <a:lnTo>
                  <a:pt x="715" y="1103"/>
                </a:lnTo>
                <a:lnTo>
                  <a:pt x="728" y="1080"/>
                </a:lnTo>
                <a:lnTo>
                  <a:pt x="741" y="1057"/>
                </a:lnTo>
                <a:lnTo>
                  <a:pt x="754" y="1033"/>
                </a:lnTo>
                <a:lnTo>
                  <a:pt x="767" y="1010"/>
                </a:lnTo>
                <a:lnTo>
                  <a:pt x="780" y="986"/>
                </a:lnTo>
                <a:lnTo>
                  <a:pt x="793" y="963"/>
                </a:lnTo>
                <a:lnTo>
                  <a:pt x="798" y="950"/>
                </a:lnTo>
                <a:lnTo>
                  <a:pt x="802" y="938"/>
                </a:lnTo>
                <a:lnTo>
                  <a:pt x="807" y="926"/>
                </a:lnTo>
                <a:lnTo>
                  <a:pt x="811" y="913"/>
                </a:lnTo>
                <a:lnTo>
                  <a:pt x="816" y="901"/>
                </a:lnTo>
                <a:lnTo>
                  <a:pt x="820" y="889"/>
                </a:lnTo>
                <a:lnTo>
                  <a:pt x="825" y="876"/>
                </a:lnTo>
                <a:lnTo>
                  <a:pt x="829" y="864"/>
                </a:lnTo>
                <a:lnTo>
                  <a:pt x="834" y="852"/>
                </a:lnTo>
                <a:lnTo>
                  <a:pt x="838" y="839"/>
                </a:lnTo>
                <a:lnTo>
                  <a:pt x="843" y="827"/>
                </a:lnTo>
                <a:lnTo>
                  <a:pt x="847" y="815"/>
                </a:lnTo>
                <a:lnTo>
                  <a:pt x="852" y="802"/>
                </a:lnTo>
                <a:lnTo>
                  <a:pt x="856" y="790"/>
                </a:lnTo>
                <a:lnTo>
                  <a:pt x="861" y="778"/>
                </a:lnTo>
                <a:lnTo>
                  <a:pt x="866" y="765"/>
                </a:lnTo>
                <a:lnTo>
                  <a:pt x="870" y="753"/>
                </a:lnTo>
                <a:lnTo>
                  <a:pt x="875" y="741"/>
                </a:lnTo>
                <a:lnTo>
                  <a:pt x="879" y="728"/>
                </a:lnTo>
                <a:lnTo>
                  <a:pt x="884" y="716"/>
                </a:lnTo>
                <a:lnTo>
                  <a:pt x="888" y="703"/>
                </a:lnTo>
                <a:lnTo>
                  <a:pt x="893" y="691"/>
                </a:lnTo>
                <a:lnTo>
                  <a:pt x="897" y="679"/>
                </a:lnTo>
                <a:lnTo>
                  <a:pt x="902" y="666"/>
                </a:lnTo>
                <a:lnTo>
                  <a:pt x="906" y="654"/>
                </a:lnTo>
                <a:lnTo>
                  <a:pt x="911" y="642"/>
                </a:lnTo>
                <a:lnTo>
                  <a:pt x="915" y="629"/>
                </a:lnTo>
                <a:lnTo>
                  <a:pt x="920" y="617"/>
                </a:lnTo>
                <a:lnTo>
                  <a:pt x="924" y="604"/>
                </a:lnTo>
                <a:lnTo>
                  <a:pt x="929" y="592"/>
                </a:lnTo>
                <a:lnTo>
                  <a:pt x="933" y="580"/>
                </a:lnTo>
                <a:lnTo>
                  <a:pt x="938" y="567"/>
                </a:lnTo>
              </a:path>
            </a:pathLst>
          </a:custGeom>
          <a:solidFill>
            <a:srgbClr val="B0CE6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1" name="Freeform 5"/>
          <p:cNvSpPr>
            <a:spLocks/>
          </p:cNvSpPr>
          <p:nvPr/>
        </p:nvSpPr>
        <p:spPr bwMode="auto">
          <a:xfrm>
            <a:off x="6210300" y="3105150"/>
            <a:ext cx="1838325" cy="1638300"/>
          </a:xfrm>
          <a:custGeom>
            <a:avLst/>
            <a:gdLst>
              <a:gd name="T0" fmla="*/ 45 w 1158"/>
              <a:gd name="T1" fmla="*/ 955 h 1032"/>
              <a:gd name="T2" fmla="*/ 2 w 1158"/>
              <a:gd name="T3" fmla="*/ 848 h 1032"/>
              <a:gd name="T4" fmla="*/ 14 w 1158"/>
              <a:gd name="T5" fmla="*/ 704 h 1032"/>
              <a:gd name="T6" fmla="*/ 91 w 1158"/>
              <a:gd name="T7" fmla="*/ 571 h 1032"/>
              <a:gd name="T8" fmla="*/ 202 w 1158"/>
              <a:gd name="T9" fmla="*/ 475 h 1032"/>
              <a:gd name="T10" fmla="*/ 255 w 1158"/>
              <a:gd name="T11" fmla="*/ 424 h 1032"/>
              <a:gd name="T12" fmla="*/ 329 w 1158"/>
              <a:gd name="T13" fmla="*/ 354 h 1032"/>
              <a:gd name="T14" fmla="*/ 493 w 1158"/>
              <a:gd name="T15" fmla="*/ 221 h 1032"/>
              <a:gd name="T16" fmla="*/ 674 w 1158"/>
              <a:gd name="T17" fmla="*/ 111 h 1032"/>
              <a:gd name="T18" fmla="*/ 811 w 1158"/>
              <a:gd name="T19" fmla="*/ 26 h 1032"/>
              <a:gd name="T20" fmla="*/ 846 w 1158"/>
              <a:gd name="T21" fmla="*/ 14 h 1032"/>
              <a:gd name="T22" fmla="*/ 930 w 1158"/>
              <a:gd name="T23" fmla="*/ 0 h 1032"/>
              <a:gd name="T24" fmla="*/ 1017 w 1158"/>
              <a:gd name="T25" fmla="*/ 23 h 1032"/>
              <a:gd name="T26" fmla="*/ 1068 w 1158"/>
              <a:gd name="T27" fmla="*/ 76 h 1032"/>
              <a:gd name="T28" fmla="*/ 1077 w 1158"/>
              <a:gd name="T29" fmla="*/ 129 h 1032"/>
              <a:gd name="T30" fmla="*/ 1087 w 1158"/>
              <a:gd name="T31" fmla="*/ 169 h 1032"/>
              <a:gd name="T32" fmla="*/ 1125 w 1158"/>
              <a:gd name="T33" fmla="*/ 198 h 1032"/>
              <a:gd name="T34" fmla="*/ 1144 w 1158"/>
              <a:gd name="T35" fmla="*/ 237 h 1032"/>
              <a:gd name="T36" fmla="*/ 1157 w 1158"/>
              <a:gd name="T37" fmla="*/ 277 h 1032"/>
              <a:gd name="T38" fmla="*/ 1149 w 1158"/>
              <a:gd name="T39" fmla="*/ 343 h 1032"/>
              <a:gd name="T40" fmla="*/ 1150 w 1158"/>
              <a:gd name="T41" fmla="*/ 388 h 1032"/>
              <a:gd name="T42" fmla="*/ 1140 w 1158"/>
              <a:gd name="T43" fmla="*/ 453 h 1032"/>
              <a:gd name="T44" fmla="*/ 1133 w 1158"/>
              <a:gd name="T45" fmla="*/ 519 h 1032"/>
              <a:gd name="T46" fmla="*/ 1135 w 1158"/>
              <a:gd name="T47" fmla="*/ 565 h 1032"/>
              <a:gd name="T48" fmla="*/ 1139 w 1158"/>
              <a:gd name="T49" fmla="*/ 608 h 1032"/>
              <a:gd name="T50" fmla="*/ 1144 w 1158"/>
              <a:gd name="T51" fmla="*/ 643 h 1032"/>
              <a:gd name="T52" fmla="*/ 1142 w 1158"/>
              <a:gd name="T53" fmla="*/ 685 h 1032"/>
              <a:gd name="T54" fmla="*/ 1140 w 1158"/>
              <a:gd name="T55" fmla="*/ 728 h 1032"/>
              <a:gd name="T56" fmla="*/ 1124 w 1158"/>
              <a:gd name="T57" fmla="*/ 685 h 1032"/>
              <a:gd name="T58" fmla="*/ 1126 w 1158"/>
              <a:gd name="T59" fmla="*/ 644 h 1032"/>
              <a:gd name="T60" fmla="*/ 1106 w 1158"/>
              <a:gd name="T61" fmla="*/ 603 h 1032"/>
              <a:gd name="T62" fmla="*/ 1114 w 1158"/>
              <a:gd name="T63" fmla="*/ 567 h 1032"/>
              <a:gd name="T64" fmla="*/ 1119 w 1158"/>
              <a:gd name="T65" fmla="*/ 524 h 1032"/>
              <a:gd name="T66" fmla="*/ 1121 w 1158"/>
              <a:gd name="T67" fmla="*/ 476 h 1032"/>
              <a:gd name="T68" fmla="*/ 1124 w 1158"/>
              <a:gd name="T69" fmla="*/ 432 h 1032"/>
              <a:gd name="T70" fmla="*/ 1132 w 1158"/>
              <a:gd name="T71" fmla="*/ 367 h 1032"/>
              <a:gd name="T72" fmla="*/ 1142 w 1158"/>
              <a:gd name="T73" fmla="*/ 314 h 1032"/>
              <a:gd name="T74" fmla="*/ 1126 w 1158"/>
              <a:gd name="T75" fmla="*/ 269 h 1032"/>
              <a:gd name="T76" fmla="*/ 1105 w 1158"/>
              <a:gd name="T77" fmla="*/ 221 h 1032"/>
              <a:gd name="T78" fmla="*/ 1067 w 1158"/>
              <a:gd name="T79" fmla="*/ 177 h 1032"/>
              <a:gd name="T80" fmla="*/ 1066 w 1158"/>
              <a:gd name="T81" fmla="*/ 129 h 1032"/>
              <a:gd name="T82" fmla="*/ 1026 w 1158"/>
              <a:gd name="T83" fmla="*/ 45 h 1032"/>
              <a:gd name="T84" fmla="*/ 952 w 1158"/>
              <a:gd name="T85" fmla="*/ 33 h 1032"/>
              <a:gd name="T86" fmla="*/ 967 w 1158"/>
              <a:gd name="T87" fmla="*/ 99 h 1032"/>
              <a:gd name="T88" fmla="*/ 933 w 1158"/>
              <a:gd name="T89" fmla="*/ 159 h 1032"/>
              <a:gd name="T90" fmla="*/ 893 w 1158"/>
              <a:gd name="T91" fmla="*/ 216 h 1032"/>
              <a:gd name="T92" fmla="*/ 861 w 1158"/>
              <a:gd name="T93" fmla="*/ 282 h 1032"/>
              <a:gd name="T94" fmla="*/ 796 w 1158"/>
              <a:gd name="T95" fmla="*/ 391 h 1032"/>
              <a:gd name="T96" fmla="*/ 727 w 1158"/>
              <a:gd name="T97" fmla="*/ 469 h 1032"/>
              <a:gd name="T98" fmla="*/ 679 w 1158"/>
              <a:gd name="T99" fmla="*/ 531 h 1032"/>
              <a:gd name="T100" fmla="*/ 643 w 1158"/>
              <a:gd name="T101" fmla="*/ 603 h 1032"/>
              <a:gd name="T102" fmla="*/ 603 w 1158"/>
              <a:gd name="T103" fmla="*/ 684 h 1032"/>
              <a:gd name="T104" fmla="*/ 570 w 1158"/>
              <a:gd name="T105" fmla="*/ 753 h 1032"/>
              <a:gd name="T106" fmla="*/ 492 w 1158"/>
              <a:gd name="T107" fmla="*/ 874 h 1032"/>
              <a:gd name="T108" fmla="*/ 422 w 1158"/>
              <a:gd name="T109" fmla="*/ 932 h 1032"/>
              <a:gd name="T110" fmla="*/ 335 w 1158"/>
              <a:gd name="T111" fmla="*/ 987 h 1032"/>
              <a:gd name="T112" fmla="*/ 238 w 1158"/>
              <a:gd name="T113" fmla="*/ 1024 h 1032"/>
              <a:gd name="T114" fmla="*/ 150 w 1158"/>
              <a:gd name="T115" fmla="*/ 1024 h 1032"/>
              <a:gd name="T116" fmla="*/ 73 w 1158"/>
              <a:gd name="T117" fmla="*/ 990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58" h="1032">
                <a:moveTo>
                  <a:pt x="73" y="990"/>
                </a:moveTo>
                <a:lnTo>
                  <a:pt x="72" y="989"/>
                </a:lnTo>
                <a:lnTo>
                  <a:pt x="70" y="987"/>
                </a:lnTo>
                <a:lnTo>
                  <a:pt x="67" y="984"/>
                </a:lnTo>
                <a:lnTo>
                  <a:pt x="62" y="978"/>
                </a:lnTo>
                <a:lnTo>
                  <a:pt x="57" y="972"/>
                </a:lnTo>
                <a:lnTo>
                  <a:pt x="51" y="964"/>
                </a:lnTo>
                <a:lnTo>
                  <a:pt x="45" y="955"/>
                </a:lnTo>
                <a:lnTo>
                  <a:pt x="38" y="945"/>
                </a:lnTo>
                <a:lnTo>
                  <a:pt x="32" y="934"/>
                </a:lnTo>
                <a:lnTo>
                  <a:pt x="25" y="922"/>
                </a:lnTo>
                <a:lnTo>
                  <a:pt x="19" y="909"/>
                </a:lnTo>
                <a:lnTo>
                  <a:pt x="13" y="895"/>
                </a:lnTo>
                <a:lnTo>
                  <a:pt x="9" y="880"/>
                </a:lnTo>
                <a:lnTo>
                  <a:pt x="5" y="865"/>
                </a:lnTo>
                <a:lnTo>
                  <a:pt x="2" y="848"/>
                </a:lnTo>
                <a:lnTo>
                  <a:pt x="1" y="832"/>
                </a:lnTo>
                <a:lnTo>
                  <a:pt x="0" y="814"/>
                </a:lnTo>
                <a:lnTo>
                  <a:pt x="1" y="797"/>
                </a:lnTo>
                <a:lnTo>
                  <a:pt x="2" y="778"/>
                </a:lnTo>
                <a:lnTo>
                  <a:pt x="4" y="760"/>
                </a:lnTo>
                <a:lnTo>
                  <a:pt x="6" y="741"/>
                </a:lnTo>
                <a:lnTo>
                  <a:pt x="10" y="722"/>
                </a:lnTo>
                <a:lnTo>
                  <a:pt x="14" y="704"/>
                </a:lnTo>
                <a:lnTo>
                  <a:pt x="20" y="685"/>
                </a:lnTo>
                <a:lnTo>
                  <a:pt x="27" y="667"/>
                </a:lnTo>
                <a:lnTo>
                  <a:pt x="34" y="649"/>
                </a:lnTo>
                <a:lnTo>
                  <a:pt x="43" y="632"/>
                </a:lnTo>
                <a:lnTo>
                  <a:pt x="53" y="616"/>
                </a:lnTo>
                <a:lnTo>
                  <a:pt x="65" y="600"/>
                </a:lnTo>
                <a:lnTo>
                  <a:pt x="78" y="585"/>
                </a:lnTo>
                <a:lnTo>
                  <a:pt x="91" y="571"/>
                </a:lnTo>
                <a:lnTo>
                  <a:pt x="106" y="558"/>
                </a:lnTo>
                <a:lnTo>
                  <a:pt x="122" y="546"/>
                </a:lnTo>
                <a:lnTo>
                  <a:pt x="137" y="533"/>
                </a:lnTo>
                <a:lnTo>
                  <a:pt x="152" y="521"/>
                </a:lnTo>
                <a:lnTo>
                  <a:pt x="166" y="509"/>
                </a:lnTo>
                <a:lnTo>
                  <a:pt x="179" y="497"/>
                </a:lnTo>
                <a:lnTo>
                  <a:pt x="191" y="486"/>
                </a:lnTo>
                <a:lnTo>
                  <a:pt x="202" y="475"/>
                </a:lnTo>
                <a:lnTo>
                  <a:pt x="213" y="465"/>
                </a:lnTo>
                <a:lnTo>
                  <a:pt x="223" y="456"/>
                </a:lnTo>
                <a:lnTo>
                  <a:pt x="231" y="448"/>
                </a:lnTo>
                <a:lnTo>
                  <a:pt x="238" y="441"/>
                </a:lnTo>
                <a:lnTo>
                  <a:pt x="244" y="435"/>
                </a:lnTo>
                <a:lnTo>
                  <a:pt x="249" y="429"/>
                </a:lnTo>
                <a:lnTo>
                  <a:pt x="253" y="426"/>
                </a:lnTo>
                <a:lnTo>
                  <a:pt x="255" y="424"/>
                </a:lnTo>
                <a:lnTo>
                  <a:pt x="256" y="423"/>
                </a:lnTo>
                <a:lnTo>
                  <a:pt x="258" y="421"/>
                </a:lnTo>
                <a:lnTo>
                  <a:pt x="263" y="416"/>
                </a:lnTo>
                <a:lnTo>
                  <a:pt x="272" y="408"/>
                </a:lnTo>
                <a:lnTo>
                  <a:pt x="282" y="397"/>
                </a:lnTo>
                <a:lnTo>
                  <a:pt x="296" y="384"/>
                </a:lnTo>
                <a:lnTo>
                  <a:pt x="311" y="370"/>
                </a:lnTo>
                <a:lnTo>
                  <a:pt x="329" y="354"/>
                </a:lnTo>
                <a:lnTo>
                  <a:pt x="348" y="337"/>
                </a:lnTo>
                <a:lnTo>
                  <a:pt x="368" y="319"/>
                </a:lnTo>
                <a:lnTo>
                  <a:pt x="389" y="301"/>
                </a:lnTo>
                <a:lnTo>
                  <a:pt x="410" y="284"/>
                </a:lnTo>
                <a:lnTo>
                  <a:pt x="431" y="267"/>
                </a:lnTo>
                <a:lnTo>
                  <a:pt x="452" y="250"/>
                </a:lnTo>
                <a:lnTo>
                  <a:pt x="473" y="235"/>
                </a:lnTo>
                <a:lnTo>
                  <a:pt x="493" y="221"/>
                </a:lnTo>
                <a:lnTo>
                  <a:pt x="511" y="210"/>
                </a:lnTo>
                <a:lnTo>
                  <a:pt x="530" y="198"/>
                </a:lnTo>
                <a:lnTo>
                  <a:pt x="551" y="186"/>
                </a:lnTo>
                <a:lnTo>
                  <a:pt x="574" y="172"/>
                </a:lnTo>
                <a:lnTo>
                  <a:pt x="598" y="157"/>
                </a:lnTo>
                <a:lnTo>
                  <a:pt x="624" y="142"/>
                </a:lnTo>
                <a:lnTo>
                  <a:pt x="649" y="127"/>
                </a:lnTo>
                <a:lnTo>
                  <a:pt x="674" y="111"/>
                </a:lnTo>
                <a:lnTo>
                  <a:pt x="698" y="97"/>
                </a:lnTo>
                <a:lnTo>
                  <a:pt x="721" y="82"/>
                </a:lnTo>
                <a:lnTo>
                  <a:pt x="743" y="69"/>
                </a:lnTo>
                <a:lnTo>
                  <a:pt x="763" y="57"/>
                </a:lnTo>
                <a:lnTo>
                  <a:pt x="780" y="46"/>
                </a:lnTo>
                <a:lnTo>
                  <a:pt x="793" y="37"/>
                </a:lnTo>
                <a:lnTo>
                  <a:pt x="804" y="31"/>
                </a:lnTo>
                <a:lnTo>
                  <a:pt x="811" y="26"/>
                </a:lnTo>
                <a:lnTo>
                  <a:pt x="813" y="25"/>
                </a:lnTo>
                <a:lnTo>
                  <a:pt x="814" y="24"/>
                </a:lnTo>
                <a:lnTo>
                  <a:pt x="817" y="23"/>
                </a:lnTo>
                <a:lnTo>
                  <a:pt x="820" y="22"/>
                </a:lnTo>
                <a:lnTo>
                  <a:pt x="825" y="21"/>
                </a:lnTo>
                <a:lnTo>
                  <a:pt x="831" y="18"/>
                </a:lnTo>
                <a:lnTo>
                  <a:pt x="838" y="16"/>
                </a:lnTo>
                <a:lnTo>
                  <a:pt x="846" y="14"/>
                </a:lnTo>
                <a:lnTo>
                  <a:pt x="855" y="11"/>
                </a:lnTo>
                <a:lnTo>
                  <a:pt x="865" y="8"/>
                </a:lnTo>
                <a:lnTo>
                  <a:pt x="875" y="6"/>
                </a:lnTo>
                <a:lnTo>
                  <a:pt x="886" y="4"/>
                </a:lnTo>
                <a:lnTo>
                  <a:pt x="897" y="2"/>
                </a:lnTo>
                <a:lnTo>
                  <a:pt x="908" y="1"/>
                </a:lnTo>
                <a:lnTo>
                  <a:pt x="919" y="0"/>
                </a:lnTo>
                <a:lnTo>
                  <a:pt x="930" y="0"/>
                </a:lnTo>
                <a:lnTo>
                  <a:pt x="942" y="0"/>
                </a:lnTo>
                <a:lnTo>
                  <a:pt x="953" y="1"/>
                </a:lnTo>
                <a:lnTo>
                  <a:pt x="965" y="3"/>
                </a:lnTo>
                <a:lnTo>
                  <a:pt x="976" y="6"/>
                </a:lnTo>
                <a:lnTo>
                  <a:pt x="986" y="9"/>
                </a:lnTo>
                <a:lnTo>
                  <a:pt x="997" y="14"/>
                </a:lnTo>
                <a:lnTo>
                  <a:pt x="1007" y="18"/>
                </a:lnTo>
                <a:lnTo>
                  <a:pt x="1017" y="23"/>
                </a:lnTo>
                <a:lnTo>
                  <a:pt x="1027" y="29"/>
                </a:lnTo>
                <a:lnTo>
                  <a:pt x="1035" y="35"/>
                </a:lnTo>
                <a:lnTo>
                  <a:pt x="1043" y="42"/>
                </a:lnTo>
                <a:lnTo>
                  <a:pt x="1050" y="48"/>
                </a:lnTo>
                <a:lnTo>
                  <a:pt x="1056" y="55"/>
                </a:lnTo>
                <a:lnTo>
                  <a:pt x="1061" y="62"/>
                </a:lnTo>
                <a:lnTo>
                  <a:pt x="1066" y="69"/>
                </a:lnTo>
                <a:lnTo>
                  <a:pt x="1068" y="76"/>
                </a:lnTo>
                <a:lnTo>
                  <a:pt x="1070" y="83"/>
                </a:lnTo>
                <a:lnTo>
                  <a:pt x="1071" y="90"/>
                </a:lnTo>
                <a:lnTo>
                  <a:pt x="1073" y="97"/>
                </a:lnTo>
                <a:lnTo>
                  <a:pt x="1074" y="103"/>
                </a:lnTo>
                <a:lnTo>
                  <a:pt x="1075" y="110"/>
                </a:lnTo>
                <a:lnTo>
                  <a:pt x="1076" y="116"/>
                </a:lnTo>
                <a:lnTo>
                  <a:pt x="1077" y="123"/>
                </a:lnTo>
                <a:lnTo>
                  <a:pt x="1077" y="129"/>
                </a:lnTo>
                <a:lnTo>
                  <a:pt x="1078" y="134"/>
                </a:lnTo>
                <a:lnTo>
                  <a:pt x="1079" y="140"/>
                </a:lnTo>
                <a:lnTo>
                  <a:pt x="1080" y="146"/>
                </a:lnTo>
                <a:lnTo>
                  <a:pt x="1081" y="151"/>
                </a:lnTo>
                <a:lnTo>
                  <a:pt x="1083" y="156"/>
                </a:lnTo>
                <a:lnTo>
                  <a:pt x="1084" y="161"/>
                </a:lnTo>
                <a:lnTo>
                  <a:pt x="1086" y="165"/>
                </a:lnTo>
                <a:lnTo>
                  <a:pt x="1087" y="169"/>
                </a:lnTo>
                <a:lnTo>
                  <a:pt x="1089" y="172"/>
                </a:lnTo>
                <a:lnTo>
                  <a:pt x="1093" y="179"/>
                </a:lnTo>
                <a:lnTo>
                  <a:pt x="1098" y="183"/>
                </a:lnTo>
                <a:lnTo>
                  <a:pt x="1104" y="187"/>
                </a:lnTo>
                <a:lnTo>
                  <a:pt x="1110" y="189"/>
                </a:lnTo>
                <a:lnTo>
                  <a:pt x="1115" y="192"/>
                </a:lnTo>
                <a:lnTo>
                  <a:pt x="1121" y="195"/>
                </a:lnTo>
                <a:lnTo>
                  <a:pt x="1125" y="198"/>
                </a:lnTo>
                <a:lnTo>
                  <a:pt x="1130" y="201"/>
                </a:lnTo>
                <a:lnTo>
                  <a:pt x="1132" y="204"/>
                </a:lnTo>
                <a:lnTo>
                  <a:pt x="1133" y="208"/>
                </a:lnTo>
                <a:lnTo>
                  <a:pt x="1135" y="212"/>
                </a:lnTo>
                <a:lnTo>
                  <a:pt x="1138" y="218"/>
                </a:lnTo>
                <a:lnTo>
                  <a:pt x="1140" y="224"/>
                </a:lnTo>
                <a:lnTo>
                  <a:pt x="1142" y="230"/>
                </a:lnTo>
                <a:lnTo>
                  <a:pt x="1144" y="237"/>
                </a:lnTo>
                <a:lnTo>
                  <a:pt x="1147" y="243"/>
                </a:lnTo>
                <a:lnTo>
                  <a:pt x="1149" y="250"/>
                </a:lnTo>
                <a:lnTo>
                  <a:pt x="1151" y="256"/>
                </a:lnTo>
                <a:lnTo>
                  <a:pt x="1152" y="262"/>
                </a:lnTo>
                <a:lnTo>
                  <a:pt x="1154" y="267"/>
                </a:lnTo>
                <a:lnTo>
                  <a:pt x="1155" y="271"/>
                </a:lnTo>
                <a:lnTo>
                  <a:pt x="1156" y="275"/>
                </a:lnTo>
                <a:lnTo>
                  <a:pt x="1157" y="277"/>
                </a:lnTo>
                <a:lnTo>
                  <a:pt x="1157" y="278"/>
                </a:lnTo>
                <a:lnTo>
                  <a:pt x="1157" y="280"/>
                </a:lnTo>
                <a:lnTo>
                  <a:pt x="1156" y="287"/>
                </a:lnTo>
                <a:lnTo>
                  <a:pt x="1155" y="296"/>
                </a:lnTo>
                <a:lnTo>
                  <a:pt x="1154" y="307"/>
                </a:lnTo>
                <a:lnTo>
                  <a:pt x="1152" y="320"/>
                </a:lnTo>
                <a:lnTo>
                  <a:pt x="1151" y="332"/>
                </a:lnTo>
                <a:lnTo>
                  <a:pt x="1149" y="343"/>
                </a:lnTo>
                <a:lnTo>
                  <a:pt x="1147" y="351"/>
                </a:lnTo>
                <a:lnTo>
                  <a:pt x="1146" y="357"/>
                </a:lnTo>
                <a:lnTo>
                  <a:pt x="1146" y="362"/>
                </a:lnTo>
                <a:lnTo>
                  <a:pt x="1147" y="368"/>
                </a:lnTo>
                <a:lnTo>
                  <a:pt x="1148" y="373"/>
                </a:lnTo>
                <a:lnTo>
                  <a:pt x="1149" y="378"/>
                </a:lnTo>
                <a:lnTo>
                  <a:pt x="1150" y="383"/>
                </a:lnTo>
                <a:lnTo>
                  <a:pt x="1150" y="388"/>
                </a:lnTo>
                <a:lnTo>
                  <a:pt x="1149" y="394"/>
                </a:lnTo>
                <a:lnTo>
                  <a:pt x="1146" y="403"/>
                </a:lnTo>
                <a:lnTo>
                  <a:pt x="1144" y="411"/>
                </a:lnTo>
                <a:lnTo>
                  <a:pt x="1142" y="419"/>
                </a:lnTo>
                <a:lnTo>
                  <a:pt x="1141" y="427"/>
                </a:lnTo>
                <a:lnTo>
                  <a:pt x="1141" y="436"/>
                </a:lnTo>
                <a:lnTo>
                  <a:pt x="1140" y="444"/>
                </a:lnTo>
                <a:lnTo>
                  <a:pt x="1140" y="453"/>
                </a:lnTo>
                <a:lnTo>
                  <a:pt x="1140" y="462"/>
                </a:lnTo>
                <a:lnTo>
                  <a:pt x="1139" y="470"/>
                </a:lnTo>
                <a:lnTo>
                  <a:pt x="1138" y="478"/>
                </a:lnTo>
                <a:lnTo>
                  <a:pt x="1137" y="487"/>
                </a:lnTo>
                <a:lnTo>
                  <a:pt x="1136" y="495"/>
                </a:lnTo>
                <a:lnTo>
                  <a:pt x="1135" y="503"/>
                </a:lnTo>
                <a:lnTo>
                  <a:pt x="1134" y="511"/>
                </a:lnTo>
                <a:lnTo>
                  <a:pt x="1133" y="519"/>
                </a:lnTo>
                <a:lnTo>
                  <a:pt x="1132" y="528"/>
                </a:lnTo>
                <a:lnTo>
                  <a:pt x="1133" y="533"/>
                </a:lnTo>
                <a:lnTo>
                  <a:pt x="1133" y="538"/>
                </a:lnTo>
                <a:lnTo>
                  <a:pt x="1133" y="544"/>
                </a:lnTo>
                <a:lnTo>
                  <a:pt x="1133" y="549"/>
                </a:lnTo>
                <a:lnTo>
                  <a:pt x="1134" y="555"/>
                </a:lnTo>
                <a:lnTo>
                  <a:pt x="1134" y="560"/>
                </a:lnTo>
                <a:lnTo>
                  <a:pt x="1135" y="565"/>
                </a:lnTo>
                <a:lnTo>
                  <a:pt x="1135" y="570"/>
                </a:lnTo>
                <a:lnTo>
                  <a:pt x="1136" y="576"/>
                </a:lnTo>
                <a:lnTo>
                  <a:pt x="1136" y="581"/>
                </a:lnTo>
                <a:lnTo>
                  <a:pt x="1137" y="586"/>
                </a:lnTo>
                <a:lnTo>
                  <a:pt x="1137" y="591"/>
                </a:lnTo>
                <a:lnTo>
                  <a:pt x="1138" y="597"/>
                </a:lnTo>
                <a:lnTo>
                  <a:pt x="1138" y="602"/>
                </a:lnTo>
                <a:lnTo>
                  <a:pt x="1139" y="608"/>
                </a:lnTo>
                <a:lnTo>
                  <a:pt x="1139" y="613"/>
                </a:lnTo>
                <a:lnTo>
                  <a:pt x="1141" y="616"/>
                </a:lnTo>
                <a:lnTo>
                  <a:pt x="1142" y="619"/>
                </a:lnTo>
                <a:lnTo>
                  <a:pt x="1143" y="623"/>
                </a:lnTo>
                <a:lnTo>
                  <a:pt x="1144" y="628"/>
                </a:lnTo>
                <a:lnTo>
                  <a:pt x="1144" y="633"/>
                </a:lnTo>
                <a:lnTo>
                  <a:pt x="1144" y="638"/>
                </a:lnTo>
                <a:lnTo>
                  <a:pt x="1144" y="643"/>
                </a:lnTo>
                <a:lnTo>
                  <a:pt x="1143" y="648"/>
                </a:lnTo>
                <a:lnTo>
                  <a:pt x="1143" y="654"/>
                </a:lnTo>
                <a:lnTo>
                  <a:pt x="1142" y="660"/>
                </a:lnTo>
                <a:lnTo>
                  <a:pt x="1142" y="665"/>
                </a:lnTo>
                <a:lnTo>
                  <a:pt x="1142" y="671"/>
                </a:lnTo>
                <a:lnTo>
                  <a:pt x="1142" y="676"/>
                </a:lnTo>
                <a:lnTo>
                  <a:pt x="1141" y="681"/>
                </a:lnTo>
                <a:lnTo>
                  <a:pt x="1142" y="685"/>
                </a:lnTo>
                <a:lnTo>
                  <a:pt x="1142" y="690"/>
                </a:lnTo>
                <a:lnTo>
                  <a:pt x="1142" y="695"/>
                </a:lnTo>
                <a:lnTo>
                  <a:pt x="1142" y="701"/>
                </a:lnTo>
                <a:lnTo>
                  <a:pt x="1141" y="706"/>
                </a:lnTo>
                <a:lnTo>
                  <a:pt x="1141" y="711"/>
                </a:lnTo>
                <a:lnTo>
                  <a:pt x="1140" y="717"/>
                </a:lnTo>
                <a:lnTo>
                  <a:pt x="1140" y="722"/>
                </a:lnTo>
                <a:lnTo>
                  <a:pt x="1140" y="728"/>
                </a:lnTo>
                <a:lnTo>
                  <a:pt x="1139" y="733"/>
                </a:lnTo>
                <a:lnTo>
                  <a:pt x="1139" y="731"/>
                </a:lnTo>
                <a:lnTo>
                  <a:pt x="1137" y="727"/>
                </a:lnTo>
                <a:lnTo>
                  <a:pt x="1135" y="720"/>
                </a:lnTo>
                <a:lnTo>
                  <a:pt x="1132" y="711"/>
                </a:lnTo>
                <a:lnTo>
                  <a:pt x="1129" y="702"/>
                </a:lnTo>
                <a:lnTo>
                  <a:pt x="1126" y="693"/>
                </a:lnTo>
                <a:lnTo>
                  <a:pt x="1124" y="685"/>
                </a:lnTo>
                <a:lnTo>
                  <a:pt x="1121" y="679"/>
                </a:lnTo>
                <a:lnTo>
                  <a:pt x="1120" y="674"/>
                </a:lnTo>
                <a:lnTo>
                  <a:pt x="1121" y="669"/>
                </a:lnTo>
                <a:lnTo>
                  <a:pt x="1122" y="665"/>
                </a:lnTo>
                <a:lnTo>
                  <a:pt x="1124" y="659"/>
                </a:lnTo>
                <a:lnTo>
                  <a:pt x="1125" y="655"/>
                </a:lnTo>
                <a:lnTo>
                  <a:pt x="1126" y="649"/>
                </a:lnTo>
                <a:lnTo>
                  <a:pt x="1126" y="644"/>
                </a:lnTo>
                <a:lnTo>
                  <a:pt x="1124" y="638"/>
                </a:lnTo>
                <a:lnTo>
                  <a:pt x="1122" y="632"/>
                </a:lnTo>
                <a:lnTo>
                  <a:pt x="1118" y="627"/>
                </a:lnTo>
                <a:lnTo>
                  <a:pt x="1114" y="622"/>
                </a:lnTo>
                <a:lnTo>
                  <a:pt x="1111" y="617"/>
                </a:lnTo>
                <a:lnTo>
                  <a:pt x="1108" y="612"/>
                </a:lnTo>
                <a:lnTo>
                  <a:pt x="1106" y="608"/>
                </a:lnTo>
                <a:lnTo>
                  <a:pt x="1106" y="603"/>
                </a:lnTo>
                <a:lnTo>
                  <a:pt x="1108" y="598"/>
                </a:lnTo>
                <a:lnTo>
                  <a:pt x="1110" y="592"/>
                </a:lnTo>
                <a:lnTo>
                  <a:pt x="1113" y="588"/>
                </a:lnTo>
                <a:lnTo>
                  <a:pt x="1114" y="584"/>
                </a:lnTo>
                <a:lnTo>
                  <a:pt x="1115" y="580"/>
                </a:lnTo>
                <a:lnTo>
                  <a:pt x="1115" y="576"/>
                </a:lnTo>
                <a:lnTo>
                  <a:pt x="1115" y="572"/>
                </a:lnTo>
                <a:lnTo>
                  <a:pt x="1114" y="567"/>
                </a:lnTo>
                <a:lnTo>
                  <a:pt x="1113" y="561"/>
                </a:lnTo>
                <a:lnTo>
                  <a:pt x="1112" y="555"/>
                </a:lnTo>
                <a:lnTo>
                  <a:pt x="1112" y="549"/>
                </a:lnTo>
                <a:lnTo>
                  <a:pt x="1113" y="544"/>
                </a:lnTo>
                <a:lnTo>
                  <a:pt x="1114" y="539"/>
                </a:lnTo>
                <a:lnTo>
                  <a:pt x="1116" y="534"/>
                </a:lnTo>
                <a:lnTo>
                  <a:pt x="1117" y="529"/>
                </a:lnTo>
                <a:lnTo>
                  <a:pt x="1119" y="524"/>
                </a:lnTo>
                <a:lnTo>
                  <a:pt x="1119" y="518"/>
                </a:lnTo>
                <a:lnTo>
                  <a:pt x="1119" y="515"/>
                </a:lnTo>
                <a:lnTo>
                  <a:pt x="1119" y="510"/>
                </a:lnTo>
                <a:lnTo>
                  <a:pt x="1120" y="505"/>
                </a:lnTo>
                <a:lnTo>
                  <a:pt x="1120" y="498"/>
                </a:lnTo>
                <a:lnTo>
                  <a:pt x="1121" y="491"/>
                </a:lnTo>
                <a:lnTo>
                  <a:pt x="1121" y="484"/>
                </a:lnTo>
                <a:lnTo>
                  <a:pt x="1121" y="476"/>
                </a:lnTo>
                <a:lnTo>
                  <a:pt x="1122" y="469"/>
                </a:lnTo>
                <a:lnTo>
                  <a:pt x="1123" y="462"/>
                </a:lnTo>
                <a:lnTo>
                  <a:pt x="1123" y="455"/>
                </a:lnTo>
                <a:lnTo>
                  <a:pt x="1123" y="448"/>
                </a:lnTo>
                <a:lnTo>
                  <a:pt x="1124" y="443"/>
                </a:lnTo>
                <a:lnTo>
                  <a:pt x="1124" y="438"/>
                </a:lnTo>
                <a:lnTo>
                  <a:pt x="1124" y="435"/>
                </a:lnTo>
                <a:lnTo>
                  <a:pt x="1124" y="432"/>
                </a:lnTo>
                <a:lnTo>
                  <a:pt x="1124" y="431"/>
                </a:lnTo>
                <a:lnTo>
                  <a:pt x="1131" y="424"/>
                </a:lnTo>
                <a:lnTo>
                  <a:pt x="1134" y="416"/>
                </a:lnTo>
                <a:lnTo>
                  <a:pt x="1137" y="406"/>
                </a:lnTo>
                <a:lnTo>
                  <a:pt x="1137" y="397"/>
                </a:lnTo>
                <a:lnTo>
                  <a:pt x="1136" y="387"/>
                </a:lnTo>
                <a:lnTo>
                  <a:pt x="1135" y="377"/>
                </a:lnTo>
                <a:lnTo>
                  <a:pt x="1132" y="367"/>
                </a:lnTo>
                <a:lnTo>
                  <a:pt x="1129" y="359"/>
                </a:lnTo>
                <a:lnTo>
                  <a:pt x="1131" y="353"/>
                </a:lnTo>
                <a:lnTo>
                  <a:pt x="1133" y="346"/>
                </a:lnTo>
                <a:lnTo>
                  <a:pt x="1135" y="340"/>
                </a:lnTo>
                <a:lnTo>
                  <a:pt x="1137" y="334"/>
                </a:lnTo>
                <a:lnTo>
                  <a:pt x="1139" y="327"/>
                </a:lnTo>
                <a:lnTo>
                  <a:pt x="1141" y="320"/>
                </a:lnTo>
                <a:lnTo>
                  <a:pt x="1142" y="314"/>
                </a:lnTo>
                <a:lnTo>
                  <a:pt x="1142" y="307"/>
                </a:lnTo>
                <a:lnTo>
                  <a:pt x="1142" y="301"/>
                </a:lnTo>
                <a:lnTo>
                  <a:pt x="1142" y="295"/>
                </a:lnTo>
                <a:lnTo>
                  <a:pt x="1140" y="289"/>
                </a:lnTo>
                <a:lnTo>
                  <a:pt x="1138" y="284"/>
                </a:lnTo>
                <a:lnTo>
                  <a:pt x="1135" y="278"/>
                </a:lnTo>
                <a:lnTo>
                  <a:pt x="1131" y="273"/>
                </a:lnTo>
                <a:lnTo>
                  <a:pt x="1126" y="269"/>
                </a:lnTo>
                <a:lnTo>
                  <a:pt x="1119" y="264"/>
                </a:lnTo>
                <a:lnTo>
                  <a:pt x="1120" y="258"/>
                </a:lnTo>
                <a:lnTo>
                  <a:pt x="1119" y="252"/>
                </a:lnTo>
                <a:lnTo>
                  <a:pt x="1118" y="246"/>
                </a:lnTo>
                <a:lnTo>
                  <a:pt x="1116" y="240"/>
                </a:lnTo>
                <a:lnTo>
                  <a:pt x="1113" y="234"/>
                </a:lnTo>
                <a:lnTo>
                  <a:pt x="1109" y="227"/>
                </a:lnTo>
                <a:lnTo>
                  <a:pt x="1105" y="221"/>
                </a:lnTo>
                <a:lnTo>
                  <a:pt x="1101" y="215"/>
                </a:lnTo>
                <a:lnTo>
                  <a:pt x="1096" y="208"/>
                </a:lnTo>
                <a:lnTo>
                  <a:pt x="1091" y="203"/>
                </a:lnTo>
                <a:lnTo>
                  <a:pt x="1086" y="197"/>
                </a:lnTo>
                <a:lnTo>
                  <a:pt x="1081" y="191"/>
                </a:lnTo>
                <a:lnTo>
                  <a:pt x="1076" y="187"/>
                </a:lnTo>
                <a:lnTo>
                  <a:pt x="1071" y="182"/>
                </a:lnTo>
                <a:lnTo>
                  <a:pt x="1067" y="177"/>
                </a:lnTo>
                <a:lnTo>
                  <a:pt x="1063" y="173"/>
                </a:lnTo>
                <a:lnTo>
                  <a:pt x="1063" y="172"/>
                </a:lnTo>
                <a:lnTo>
                  <a:pt x="1064" y="169"/>
                </a:lnTo>
                <a:lnTo>
                  <a:pt x="1065" y="164"/>
                </a:lnTo>
                <a:lnTo>
                  <a:pt x="1065" y="157"/>
                </a:lnTo>
                <a:lnTo>
                  <a:pt x="1066" y="149"/>
                </a:lnTo>
                <a:lnTo>
                  <a:pt x="1066" y="139"/>
                </a:lnTo>
                <a:lnTo>
                  <a:pt x="1066" y="129"/>
                </a:lnTo>
                <a:lnTo>
                  <a:pt x="1065" y="118"/>
                </a:lnTo>
                <a:lnTo>
                  <a:pt x="1063" y="106"/>
                </a:lnTo>
                <a:lnTo>
                  <a:pt x="1060" y="95"/>
                </a:lnTo>
                <a:lnTo>
                  <a:pt x="1056" y="84"/>
                </a:lnTo>
                <a:lnTo>
                  <a:pt x="1051" y="73"/>
                </a:lnTo>
                <a:lnTo>
                  <a:pt x="1044" y="63"/>
                </a:lnTo>
                <a:lnTo>
                  <a:pt x="1036" y="53"/>
                </a:lnTo>
                <a:lnTo>
                  <a:pt x="1026" y="45"/>
                </a:lnTo>
                <a:lnTo>
                  <a:pt x="1014" y="38"/>
                </a:lnTo>
                <a:lnTo>
                  <a:pt x="992" y="29"/>
                </a:lnTo>
                <a:lnTo>
                  <a:pt x="976" y="24"/>
                </a:lnTo>
                <a:lnTo>
                  <a:pt x="965" y="23"/>
                </a:lnTo>
                <a:lnTo>
                  <a:pt x="958" y="24"/>
                </a:lnTo>
                <a:lnTo>
                  <a:pt x="954" y="27"/>
                </a:lnTo>
                <a:lnTo>
                  <a:pt x="952" y="30"/>
                </a:lnTo>
                <a:lnTo>
                  <a:pt x="952" y="33"/>
                </a:lnTo>
                <a:lnTo>
                  <a:pt x="952" y="34"/>
                </a:lnTo>
                <a:lnTo>
                  <a:pt x="954" y="43"/>
                </a:lnTo>
                <a:lnTo>
                  <a:pt x="956" y="53"/>
                </a:lnTo>
                <a:lnTo>
                  <a:pt x="958" y="62"/>
                </a:lnTo>
                <a:lnTo>
                  <a:pt x="960" y="71"/>
                </a:lnTo>
                <a:lnTo>
                  <a:pt x="963" y="81"/>
                </a:lnTo>
                <a:lnTo>
                  <a:pt x="965" y="90"/>
                </a:lnTo>
                <a:lnTo>
                  <a:pt x="967" y="99"/>
                </a:lnTo>
                <a:lnTo>
                  <a:pt x="969" y="109"/>
                </a:lnTo>
                <a:lnTo>
                  <a:pt x="964" y="116"/>
                </a:lnTo>
                <a:lnTo>
                  <a:pt x="958" y="123"/>
                </a:lnTo>
                <a:lnTo>
                  <a:pt x="954" y="130"/>
                </a:lnTo>
                <a:lnTo>
                  <a:pt x="948" y="137"/>
                </a:lnTo>
                <a:lnTo>
                  <a:pt x="943" y="144"/>
                </a:lnTo>
                <a:lnTo>
                  <a:pt x="939" y="152"/>
                </a:lnTo>
                <a:lnTo>
                  <a:pt x="933" y="159"/>
                </a:lnTo>
                <a:lnTo>
                  <a:pt x="929" y="166"/>
                </a:lnTo>
                <a:lnTo>
                  <a:pt x="923" y="173"/>
                </a:lnTo>
                <a:lnTo>
                  <a:pt x="919" y="180"/>
                </a:lnTo>
                <a:lnTo>
                  <a:pt x="913" y="188"/>
                </a:lnTo>
                <a:lnTo>
                  <a:pt x="909" y="195"/>
                </a:lnTo>
                <a:lnTo>
                  <a:pt x="903" y="202"/>
                </a:lnTo>
                <a:lnTo>
                  <a:pt x="899" y="209"/>
                </a:lnTo>
                <a:lnTo>
                  <a:pt x="893" y="216"/>
                </a:lnTo>
                <a:lnTo>
                  <a:pt x="889" y="223"/>
                </a:lnTo>
                <a:lnTo>
                  <a:pt x="888" y="225"/>
                </a:lnTo>
                <a:lnTo>
                  <a:pt x="886" y="229"/>
                </a:lnTo>
                <a:lnTo>
                  <a:pt x="883" y="236"/>
                </a:lnTo>
                <a:lnTo>
                  <a:pt x="879" y="245"/>
                </a:lnTo>
                <a:lnTo>
                  <a:pt x="874" y="256"/>
                </a:lnTo>
                <a:lnTo>
                  <a:pt x="868" y="269"/>
                </a:lnTo>
                <a:lnTo>
                  <a:pt x="861" y="282"/>
                </a:lnTo>
                <a:lnTo>
                  <a:pt x="854" y="297"/>
                </a:lnTo>
                <a:lnTo>
                  <a:pt x="846" y="312"/>
                </a:lnTo>
                <a:lnTo>
                  <a:pt x="838" y="327"/>
                </a:lnTo>
                <a:lnTo>
                  <a:pt x="830" y="342"/>
                </a:lnTo>
                <a:lnTo>
                  <a:pt x="821" y="356"/>
                </a:lnTo>
                <a:lnTo>
                  <a:pt x="813" y="369"/>
                </a:lnTo>
                <a:lnTo>
                  <a:pt x="804" y="381"/>
                </a:lnTo>
                <a:lnTo>
                  <a:pt x="796" y="391"/>
                </a:lnTo>
                <a:lnTo>
                  <a:pt x="789" y="399"/>
                </a:lnTo>
                <a:lnTo>
                  <a:pt x="781" y="407"/>
                </a:lnTo>
                <a:lnTo>
                  <a:pt x="772" y="416"/>
                </a:lnTo>
                <a:lnTo>
                  <a:pt x="763" y="426"/>
                </a:lnTo>
                <a:lnTo>
                  <a:pt x="754" y="436"/>
                </a:lnTo>
                <a:lnTo>
                  <a:pt x="745" y="447"/>
                </a:lnTo>
                <a:lnTo>
                  <a:pt x="736" y="458"/>
                </a:lnTo>
                <a:lnTo>
                  <a:pt x="727" y="469"/>
                </a:lnTo>
                <a:lnTo>
                  <a:pt x="718" y="480"/>
                </a:lnTo>
                <a:lnTo>
                  <a:pt x="710" y="491"/>
                </a:lnTo>
                <a:lnTo>
                  <a:pt x="703" y="500"/>
                </a:lnTo>
                <a:lnTo>
                  <a:pt x="696" y="509"/>
                </a:lnTo>
                <a:lnTo>
                  <a:pt x="690" y="517"/>
                </a:lnTo>
                <a:lnTo>
                  <a:pt x="685" y="523"/>
                </a:lnTo>
                <a:lnTo>
                  <a:pt x="681" y="528"/>
                </a:lnTo>
                <a:lnTo>
                  <a:pt x="679" y="531"/>
                </a:lnTo>
                <a:lnTo>
                  <a:pt x="678" y="532"/>
                </a:lnTo>
                <a:lnTo>
                  <a:pt x="673" y="542"/>
                </a:lnTo>
                <a:lnTo>
                  <a:pt x="668" y="552"/>
                </a:lnTo>
                <a:lnTo>
                  <a:pt x="663" y="563"/>
                </a:lnTo>
                <a:lnTo>
                  <a:pt x="658" y="573"/>
                </a:lnTo>
                <a:lnTo>
                  <a:pt x="653" y="582"/>
                </a:lnTo>
                <a:lnTo>
                  <a:pt x="648" y="592"/>
                </a:lnTo>
                <a:lnTo>
                  <a:pt x="643" y="603"/>
                </a:lnTo>
                <a:lnTo>
                  <a:pt x="638" y="613"/>
                </a:lnTo>
                <a:lnTo>
                  <a:pt x="633" y="623"/>
                </a:lnTo>
                <a:lnTo>
                  <a:pt x="628" y="633"/>
                </a:lnTo>
                <a:lnTo>
                  <a:pt x="623" y="643"/>
                </a:lnTo>
                <a:lnTo>
                  <a:pt x="618" y="654"/>
                </a:lnTo>
                <a:lnTo>
                  <a:pt x="613" y="664"/>
                </a:lnTo>
                <a:lnTo>
                  <a:pt x="607" y="674"/>
                </a:lnTo>
                <a:lnTo>
                  <a:pt x="603" y="684"/>
                </a:lnTo>
                <a:lnTo>
                  <a:pt x="597" y="694"/>
                </a:lnTo>
                <a:lnTo>
                  <a:pt x="597" y="695"/>
                </a:lnTo>
                <a:lnTo>
                  <a:pt x="595" y="700"/>
                </a:lnTo>
                <a:lnTo>
                  <a:pt x="592" y="707"/>
                </a:lnTo>
                <a:lnTo>
                  <a:pt x="588" y="716"/>
                </a:lnTo>
                <a:lnTo>
                  <a:pt x="583" y="727"/>
                </a:lnTo>
                <a:lnTo>
                  <a:pt x="577" y="739"/>
                </a:lnTo>
                <a:lnTo>
                  <a:pt x="570" y="753"/>
                </a:lnTo>
                <a:lnTo>
                  <a:pt x="563" y="768"/>
                </a:lnTo>
                <a:lnTo>
                  <a:pt x="555" y="784"/>
                </a:lnTo>
                <a:lnTo>
                  <a:pt x="545" y="800"/>
                </a:lnTo>
                <a:lnTo>
                  <a:pt x="536" y="816"/>
                </a:lnTo>
                <a:lnTo>
                  <a:pt x="526" y="831"/>
                </a:lnTo>
                <a:lnTo>
                  <a:pt x="515" y="847"/>
                </a:lnTo>
                <a:lnTo>
                  <a:pt x="504" y="861"/>
                </a:lnTo>
                <a:lnTo>
                  <a:pt x="492" y="874"/>
                </a:lnTo>
                <a:lnTo>
                  <a:pt x="480" y="886"/>
                </a:lnTo>
                <a:lnTo>
                  <a:pt x="474" y="892"/>
                </a:lnTo>
                <a:lnTo>
                  <a:pt x="466" y="898"/>
                </a:lnTo>
                <a:lnTo>
                  <a:pt x="458" y="905"/>
                </a:lnTo>
                <a:lnTo>
                  <a:pt x="450" y="912"/>
                </a:lnTo>
                <a:lnTo>
                  <a:pt x="441" y="918"/>
                </a:lnTo>
                <a:lnTo>
                  <a:pt x="432" y="925"/>
                </a:lnTo>
                <a:lnTo>
                  <a:pt x="422" y="932"/>
                </a:lnTo>
                <a:lnTo>
                  <a:pt x="412" y="939"/>
                </a:lnTo>
                <a:lnTo>
                  <a:pt x="402" y="947"/>
                </a:lnTo>
                <a:lnTo>
                  <a:pt x="391" y="954"/>
                </a:lnTo>
                <a:lnTo>
                  <a:pt x="380" y="961"/>
                </a:lnTo>
                <a:lnTo>
                  <a:pt x="369" y="967"/>
                </a:lnTo>
                <a:lnTo>
                  <a:pt x="358" y="975"/>
                </a:lnTo>
                <a:lnTo>
                  <a:pt x="346" y="981"/>
                </a:lnTo>
                <a:lnTo>
                  <a:pt x="335" y="987"/>
                </a:lnTo>
                <a:lnTo>
                  <a:pt x="323" y="993"/>
                </a:lnTo>
                <a:lnTo>
                  <a:pt x="310" y="999"/>
                </a:lnTo>
                <a:lnTo>
                  <a:pt x="299" y="1004"/>
                </a:lnTo>
                <a:lnTo>
                  <a:pt x="287" y="1009"/>
                </a:lnTo>
                <a:lnTo>
                  <a:pt x="274" y="1014"/>
                </a:lnTo>
                <a:lnTo>
                  <a:pt x="263" y="1018"/>
                </a:lnTo>
                <a:lnTo>
                  <a:pt x="251" y="1022"/>
                </a:lnTo>
                <a:lnTo>
                  <a:pt x="238" y="1024"/>
                </a:lnTo>
                <a:lnTo>
                  <a:pt x="226" y="1027"/>
                </a:lnTo>
                <a:lnTo>
                  <a:pt x="215" y="1029"/>
                </a:lnTo>
                <a:lnTo>
                  <a:pt x="204" y="1030"/>
                </a:lnTo>
                <a:lnTo>
                  <a:pt x="192" y="1031"/>
                </a:lnTo>
                <a:lnTo>
                  <a:pt x="181" y="1030"/>
                </a:lnTo>
                <a:lnTo>
                  <a:pt x="170" y="1029"/>
                </a:lnTo>
                <a:lnTo>
                  <a:pt x="160" y="1027"/>
                </a:lnTo>
                <a:lnTo>
                  <a:pt x="150" y="1024"/>
                </a:lnTo>
                <a:lnTo>
                  <a:pt x="140" y="1021"/>
                </a:lnTo>
                <a:lnTo>
                  <a:pt x="116" y="1011"/>
                </a:lnTo>
                <a:lnTo>
                  <a:pt x="99" y="1003"/>
                </a:lnTo>
                <a:lnTo>
                  <a:pt x="87" y="998"/>
                </a:lnTo>
                <a:lnTo>
                  <a:pt x="80" y="994"/>
                </a:lnTo>
                <a:lnTo>
                  <a:pt x="76" y="992"/>
                </a:lnTo>
                <a:lnTo>
                  <a:pt x="74" y="991"/>
                </a:lnTo>
                <a:lnTo>
                  <a:pt x="73" y="990"/>
                </a:lnTo>
                <a:lnTo>
                  <a:pt x="73" y="99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2" name="Freeform 6"/>
          <p:cNvSpPr>
            <a:spLocks/>
          </p:cNvSpPr>
          <p:nvPr/>
        </p:nvSpPr>
        <p:spPr bwMode="auto">
          <a:xfrm>
            <a:off x="7742238" y="3179763"/>
            <a:ext cx="241300" cy="382587"/>
          </a:xfrm>
          <a:custGeom>
            <a:avLst/>
            <a:gdLst>
              <a:gd name="T0" fmla="*/ 4 w 152"/>
              <a:gd name="T1" fmla="*/ 50 h 241"/>
              <a:gd name="T2" fmla="*/ 1 w 152"/>
              <a:gd name="T3" fmla="*/ 33 h 241"/>
              <a:gd name="T4" fmla="*/ 0 w 152"/>
              <a:gd name="T5" fmla="*/ 13 h 241"/>
              <a:gd name="T6" fmla="*/ 3 w 152"/>
              <a:gd name="T7" fmla="*/ 0 h 241"/>
              <a:gd name="T8" fmla="*/ 11 w 152"/>
              <a:gd name="T9" fmla="*/ 4 h 241"/>
              <a:gd name="T10" fmla="*/ 20 w 152"/>
              <a:gd name="T11" fmla="*/ 13 h 241"/>
              <a:gd name="T12" fmla="*/ 28 w 152"/>
              <a:gd name="T13" fmla="*/ 23 h 241"/>
              <a:gd name="T14" fmla="*/ 31 w 152"/>
              <a:gd name="T15" fmla="*/ 36 h 241"/>
              <a:gd name="T16" fmla="*/ 30 w 152"/>
              <a:gd name="T17" fmla="*/ 47 h 241"/>
              <a:gd name="T18" fmla="*/ 29 w 152"/>
              <a:gd name="T19" fmla="*/ 56 h 241"/>
              <a:gd name="T20" fmla="*/ 26 w 152"/>
              <a:gd name="T21" fmla="*/ 67 h 241"/>
              <a:gd name="T22" fmla="*/ 23 w 152"/>
              <a:gd name="T23" fmla="*/ 78 h 241"/>
              <a:gd name="T24" fmla="*/ 20 w 152"/>
              <a:gd name="T25" fmla="*/ 90 h 241"/>
              <a:gd name="T26" fmla="*/ 18 w 152"/>
              <a:gd name="T27" fmla="*/ 102 h 241"/>
              <a:gd name="T28" fmla="*/ 17 w 152"/>
              <a:gd name="T29" fmla="*/ 113 h 241"/>
              <a:gd name="T30" fmla="*/ 17 w 152"/>
              <a:gd name="T31" fmla="*/ 123 h 241"/>
              <a:gd name="T32" fmla="*/ 19 w 152"/>
              <a:gd name="T33" fmla="*/ 135 h 241"/>
              <a:gd name="T34" fmla="*/ 23 w 152"/>
              <a:gd name="T35" fmla="*/ 151 h 241"/>
              <a:gd name="T36" fmla="*/ 31 w 152"/>
              <a:gd name="T37" fmla="*/ 166 h 241"/>
              <a:gd name="T38" fmla="*/ 43 w 152"/>
              <a:gd name="T39" fmla="*/ 178 h 241"/>
              <a:gd name="T40" fmla="*/ 60 w 152"/>
              <a:gd name="T41" fmla="*/ 185 h 241"/>
              <a:gd name="T42" fmla="*/ 79 w 152"/>
              <a:gd name="T43" fmla="*/ 187 h 241"/>
              <a:gd name="T44" fmla="*/ 97 w 152"/>
              <a:gd name="T45" fmla="*/ 187 h 241"/>
              <a:gd name="T46" fmla="*/ 112 w 152"/>
              <a:gd name="T47" fmla="*/ 189 h 241"/>
              <a:gd name="T48" fmla="*/ 121 w 152"/>
              <a:gd name="T49" fmla="*/ 197 h 241"/>
              <a:gd name="T50" fmla="*/ 127 w 152"/>
              <a:gd name="T51" fmla="*/ 206 h 241"/>
              <a:gd name="T52" fmla="*/ 132 w 152"/>
              <a:gd name="T53" fmla="*/ 215 h 241"/>
              <a:gd name="T54" fmla="*/ 136 w 152"/>
              <a:gd name="T55" fmla="*/ 220 h 241"/>
              <a:gd name="T56" fmla="*/ 139 w 152"/>
              <a:gd name="T57" fmla="*/ 223 h 241"/>
              <a:gd name="T58" fmla="*/ 143 w 152"/>
              <a:gd name="T59" fmla="*/ 224 h 241"/>
              <a:gd name="T60" fmla="*/ 148 w 152"/>
              <a:gd name="T61" fmla="*/ 225 h 241"/>
              <a:gd name="T62" fmla="*/ 151 w 152"/>
              <a:gd name="T63" fmla="*/ 225 h 241"/>
              <a:gd name="T64" fmla="*/ 146 w 152"/>
              <a:gd name="T65" fmla="*/ 240 h 241"/>
              <a:gd name="T66" fmla="*/ 56 w 152"/>
              <a:gd name="T67" fmla="*/ 217 h 241"/>
              <a:gd name="T68" fmla="*/ 47 w 152"/>
              <a:gd name="T69" fmla="*/ 213 h 241"/>
              <a:gd name="T70" fmla="*/ 32 w 152"/>
              <a:gd name="T71" fmla="*/ 204 h 241"/>
              <a:gd name="T72" fmla="*/ 18 w 152"/>
              <a:gd name="T73" fmla="*/ 189 h 241"/>
              <a:gd name="T74" fmla="*/ 10 w 152"/>
              <a:gd name="T75" fmla="*/ 175 h 241"/>
              <a:gd name="T76" fmla="*/ 6 w 152"/>
              <a:gd name="T77" fmla="*/ 164 h 241"/>
              <a:gd name="T78" fmla="*/ 4 w 152"/>
              <a:gd name="T79" fmla="*/ 151 h 241"/>
              <a:gd name="T80" fmla="*/ 2 w 152"/>
              <a:gd name="T81" fmla="*/ 138 h 241"/>
              <a:gd name="T82" fmla="*/ 2 w 152"/>
              <a:gd name="T83" fmla="*/ 125 h 241"/>
              <a:gd name="T84" fmla="*/ 2 w 152"/>
              <a:gd name="T85" fmla="*/ 115 h 241"/>
              <a:gd name="T86" fmla="*/ 2 w 152"/>
              <a:gd name="T87" fmla="*/ 107 h 241"/>
              <a:gd name="T88" fmla="*/ 2 w 152"/>
              <a:gd name="T89" fmla="*/ 102 h 241"/>
              <a:gd name="T90" fmla="*/ 4 w 152"/>
              <a:gd name="T91" fmla="*/ 52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2" h="241">
                <a:moveTo>
                  <a:pt x="4" y="52"/>
                </a:moveTo>
                <a:lnTo>
                  <a:pt x="4" y="50"/>
                </a:lnTo>
                <a:lnTo>
                  <a:pt x="3" y="43"/>
                </a:lnTo>
                <a:lnTo>
                  <a:pt x="1" y="33"/>
                </a:lnTo>
                <a:lnTo>
                  <a:pt x="1" y="23"/>
                </a:lnTo>
                <a:lnTo>
                  <a:pt x="0" y="13"/>
                </a:lnTo>
                <a:lnTo>
                  <a:pt x="1" y="4"/>
                </a:lnTo>
                <a:lnTo>
                  <a:pt x="3" y="0"/>
                </a:lnTo>
                <a:lnTo>
                  <a:pt x="7" y="0"/>
                </a:lnTo>
                <a:lnTo>
                  <a:pt x="11" y="4"/>
                </a:lnTo>
                <a:lnTo>
                  <a:pt x="16" y="8"/>
                </a:lnTo>
                <a:lnTo>
                  <a:pt x="20" y="13"/>
                </a:lnTo>
                <a:lnTo>
                  <a:pt x="24" y="18"/>
                </a:lnTo>
                <a:lnTo>
                  <a:pt x="28" y="23"/>
                </a:lnTo>
                <a:lnTo>
                  <a:pt x="30" y="30"/>
                </a:lnTo>
                <a:lnTo>
                  <a:pt x="31" y="36"/>
                </a:lnTo>
                <a:lnTo>
                  <a:pt x="31" y="43"/>
                </a:lnTo>
                <a:lnTo>
                  <a:pt x="30" y="47"/>
                </a:lnTo>
                <a:lnTo>
                  <a:pt x="29" y="51"/>
                </a:lnTo>
                <a:lnTo>
                  <a:pt x="29" y="56"/>
                </a:lnTo>
                <a:lnTo>
                  <a:pt x="27" y="61"/>
                </a:lnTo>
                <a:lnTo>
                  <a:pt x="26" y="67"/>
                </a:lnTo>
                <a:lnTo>
                  <a:pt x="24" y="72"/>
                </a:lnTo>
                <a:lnTo>
                  <a:pt x="23" y="78"/>
                </a:lnTo>
                <a:lnTo>
                  <a:pt x="21" y="84"/>
                </a:lnTo>
                <a:lnTo>
                  <a:pt x="20" y="90"/>
                </a:lnTo>
                <a:lnTo>
                  <a:pt x="19" y="96"/>
                </a:lnTo>
                <a:lnTo>
                  <a:pt x="18" y="102"/>
                </a:lnTo>
                <a:lnTo>
                  <a:pt x="17" y="108"/>
                </a:lnTo>
                <a:lnTo>
                  <a:pt x="17" y="113"/>
                </a:lnTo>
                <a:lnTo>
                  <a:pt x="16" y="118"/>
                </a:lnTo>
                <a:lnTo>
                  <a:pt x="17" y="123"/>
                </a:lnTo>
                <a:lnTo>
                  <a:pt x="17" y="127"/>
                </a:lnTo>
                <a:lnTo>
                  <a:pt x="19" y="135"/>
                </a:lnTo>
                <a:lnTo>
                  <a:pt x="21" y="143"/>
                </a:lnTo>
                <a:lnTo>
                  <a:pt x="23" y="151"/>
                </a:lnTo>
                <a:lnTo>
                  <a:pt x="27" y="159"/>
                </a:lnTo>
                <a:lnTo>
                  <a:pt x="31" y="166"/>
                </a:lnTo>
                <a:lnTo>
                  <a:pt x="36" y="172"/>
                </a:lnTo>
                <a:lnTo>
                  <a:pt x="43" y="178"/>
                </a:lnTo>
                <a:lnTo>
                  <a:pt x="51" y="182"/>
                </a:lnTo>
                <a:lnTo>
                  <a:pt x="60" y="185"/>
                </a:lnTo>
                <a:lnTo>
                  <a:pt x="69" y="187"/>
                </a:lnTo>
                <a:lnTo>
                  <a:pt x="79" y="187"/>
                </a:lnTo>
                <a:lnTo>
                  <a:pt x="88" y="187"/>
                </a:lnTo>
                <a:lnTo>
                  <a:pt x="97" y="187"/>
                </a:lnTo>
                <a:lnTo>
                  <a:pt x="105" y="187"/>
                </a:lnTo>
                <a:lnTo>
                  <a:pt x="112" y="189"/>
                </a:lnTo>
                <a:lnTo>
                  <a:pt x="117" y="193"/>
                </a:lnTo>
                <a:lnTo>
                  <a:pt x="121" y="197"/>
                </a:lnTo>
                <a:lnTo>
                  <a:pt x="124" y="202"/>
                </a:lnTo>
                <a:lnTo>
                  <a:pt x="127" y="206"/>
                </a:lnTo>
                <a:lnTo>
                  <a:pt x="130" y="211"/>
                </a:lnTo>
                <a:lnTo>
                  <a:pt x="132" y="215"/>
                </a:lnTo>
                <a:lnTo>
                  <a:pt x="134" y="218"/>
                </a:lnTo>
                <a:lnTo>
                  <a:pt x="136" y="220"/>
                </a:lnTo>
                <a:lnTo>
                  <a:pt x="137" y="222"/>
                </a:lnTo>
                <a:lnTo>
                  <a:pt x="139" y="223"/>
                </a:lnTo>
                <a:lnTo>
                  <a:pt x="141" y="224"/>
                </a:lnTo>
                <a:lnTo>
                  <a:pt x="143" y="224"/>
                </a:lnTo>
                <a:lnTo>
                  <a:pt x="146" y="225"/>
                </a:lnTo>
                <a:lnTo>
                  <a:pt x="148" y="225"/>
                </a:lnTo>
                <a:lnTo>
                  <a:pt x="149" y="225"/>
                </a:lnTo>
                <a:lnTo>
                  <a:pt x="151" y="225"/>
                </a:lnTo>
                <a:lnTo>
                  <a:pt x="151" y="225"/>
                </a:lnTo>
                <a:lnTo>
                  <a:pt x="146" y="240"/>
                </a:lnTo>
                <a:lnTo>
                  <a:pt x="57" y="218"/>
                </a:lnTo>
                <a:lnTo>
                  <a:pt x="56" y="217"/>
                </a:lnTo>
                <a:lnTo>
                  <a:pt x="52" y="215"/>
                </a:lnTo>
                <a:lnTo>
                  <a:pt x="47" y="213"/>
                </a:lnTo>
                <a:lnTo>
                  <a:pt x="39" y="209"/>
                </a:lnTo>
                <a:lnTo>
                  <a:pt x="32" y="204"/>
                </a:lnTo>
                <a:lnTo>
                  <a:pt x="24" y="197"/>
                </a:lnTo>
                <a:lnTo>
                  <a:pt x="18" y="189"/>
                </a:lnTo>
                <a:lnTo>
                  <a:pt x="12" y="180"/>
                </a:lnTo>
                <a:lnTo>
                  <a:pt x="10" y="175"/>
                </a:lnTo>
                <a:lnTo>
                  <a:pt x="8" y="169"/>
                </a:lnTo>
                <a:lnTo>
                  <a:pt x="6" y="164"/>
                </a:lnTo>
                <a:lnTo>
                  <a:pt x="5" y="157"/>
                </a:lnTo>
                <a:lnTo>
                  <a:pt x="4" y="151"/>
                </a:lnTo>
                <a:lnTo>
                  <a:pt x="3" y="144"/>
                </a:lnTo>
                <a:lnTo>
                  <a:pt x="2" y="138"/>
                </a:lnTo>
                <a:lnTo>
                  <a:pt x="2" y="132"/>
                </a:lnTo>
                <a:lnTo>
                  <a:pt x="2" y="125"/>
                </a:lnTo>
                <a:lnTo>
                  <a:pt x="2" y="120"/>
                </a:lnTo>
                <a:lnTo>
                  <a:pt x="2" y="115"/>
                </a:lnTo>
                <a:lnTo>
                  <a:pt x="2" y="110"/>
                </a:lnTo>
                <a:lnTo>
                  <a:pt x="2" y="107"/>
                </a:lnTo>
                <a:lnTo>
                  <a:pt x="2" y="104"/>
                </a:lnTo>
                <a:lnTo>
                  <a:pt x="2" y="102"/>
                </a:lnTo>
                <a:lnTo>
                  <a:pt x="2" y="102"/>
                </a:lnTo>
                <a:lnTo>
                  <a:pt x="4" y="52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3" name="Freeform 7"/>
          <p:cNvSpPr>
            <a:spLocks/>
          </p:cNvSpPr>
          <p:nvPr/>
        </p:nvSpPr>
        <p:spPr bwMode="auto">
          <a:xfrm>
            <a:off x="7804150" y="3336925"/>
            <a:ext cx="77788" cy="68263"/>
          </a:xfrm>
          <a:custGeom>
            <a:avLst/>
            <a:gdLst>
              <a:gd name="T0" fmla="*/ 0 w 49"/>
              <a:gd name="T1" fmla="*/ 42 h 43"/>
              <a:gd name="T2" fmla="*/ 0 w 49"/>
              <a:gd name="T3" fmla="*/ 41 h 43"/>
              <a:gd name="T4" fmla="*/ 0 w 49"/>
              <a:gd name="T5" fmla="*/ 38 h 43"/>
              <a:gd name="T6" fmla="*/ 1 w 49"/>
              <a:gd name="T7" fmla="*/ 33 h 43"/>
              <a:gd name="T8" fmla="*/ 2 w 49"/>
              <a:gd name="T9" fmla="*/ 27 h 43"/>
              <a:gd name="T10" fmla="*/ 4 w 49"/>
              <a:gd name="T11" fmla="*/ 22 h 43"/>
              <a:gd name="T12" fmla="*/ 7 w 49"/>
              <a:gd name="T13" fmla="*/ 15 h 43"/>
              <a:gd name="T14" fmla="*/ 10 w 49"/>
              <a:gd name="T15" fmla="*/ 10 h 43"/>
              <a:gd name="T16" fmla="*/ 16 w 49"/>
              <a:gd name="T17" fmla="*/ 6 h 43"/>
              <a:gd name="T18" fmla="*/ 21 w 49"/>
              <a:gd name="T19" fmla="*/ 3 h 43"/>
              <a:gd name="T20" fmla="*/ 27 w 49"/>
              <a:gd name="T21" fmla="*/ 1 h 43"/>
              <a:gd name="T22" fmla="*/ 33 w 49"/>
              <a:gd name="T23" fmla="*/ 0 h 43"/>
              <a:gd name="T24" fmla="*/ 38 w 49"/>
              <a:gd name="T25" fmla="*/ 0 h 43"/>
              <a:gd name="T26" fmla="*/ 43 w 49"/>
              <a:gd name="T27" fmla="*/ 1 h 43"/>
              <a:gd name="T28" fmla="*/ 46 w 49"/>
              <a:gd name="T29" fmla="*/ 2 h 43"/>
              <a:gd name="T30" fmla="*/ 48 w 49"/>
              <a:gd name="T31" fmla="*/ 5 h 43"/>
              <a:gd name="T32" fmla="*/ 48 w 49"/>
              <a:gd name="T33" fmla="*/ 7 h 43"/>
              <a:gd name="T34" fmla="*/ 47 w 49"/>
              <a:gd name="T35" fmla="*/ 10 h 43"/>
              <a:gd name="T36" fmla="*/ 44 w 49"/>
              <a:gd name="T37" fmla="*/ 13 h 43"/>
              <a:gd name="T38" fmla="*/ 40 w 49"/>
              <a:gd name="T39" fmla="*/ 15 h 43"/>
              <a:gd name="T40" fmla="*/ 36 w 49"/>
              <a:gd name="T41" fmla="*/ 16 h 43"/>
              <a:gd name="T42" fmla="*/ 31 w 49"/>
              <a:gd name="T43" fmla="*/ 18 h 43"/>
              <a:gd name="T44" fmla="*/ 26 w 49"/>
              <a:gd name="T45" fmla="*/ 21 h 43"/>
              <a:gd name="T46" fmla="*/ 21 w 49"/>
              <a:gd name="T47" fmla="*/ 24 h 43"/>
              <a:gd name="T48" fmla="*/ 17 w 49"/>
              <a:gd name="T49" fmla="*/ 28 h 43"/>
              <a:gd name="T50" fmla="*/ 13 w 49"/>
              <a:gd name="T51" fmla="*/ 32 h 43"/>
              <a:gd name="T52" fmla="*/ 10 w 49"/>
              <a:gd name="T53" fmla="*/ 35 h 43"/>
              <a:gd name="T54" fmla="*/ 7 w 49"/>
              <a:gd name="T55" fmla="*/ 38 h 43"/>
              <a:gd name="T56" fmla="*/ 5 w 49"/>
              <a:gd name="T57" fmla="*/ 40 h 43"/>
              <a:gd name="T58" fmla="*/ 3 w 49"/>
              <a:gd name="T59" fmla="*/ 41 h 43"/>
              <a:gd name="T60" fmla="*/ 1 w 49"/>
              <a:gd name="T61" fmla="*/ 42 h 43"/>
              <a:gd name="T62" fmla="*/ 1 w 49"/>
              <a:gd name="T63" fmla="*/ 42 h 43"/>
              <a:gd name="T64" fmla="*/ 0 w 49"/>
              <a:gd name="T65" fmla="*/ 4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" h="43">
                <a:moveTo>
                  <a:pt x="0" y="42"/>
                </a:moveTo>
                <a:lnTo>
                  <a:pt x="0" y="41"/>
                </a:lnTo>
                <a:lnTo>
                  <a:pt x="0" y="38"/>
                </a:lnTo>
                <a:lnTo>
                  <a:pt x="1" y="33"/>
                </a:lnTo>
                <a:lnTo>
                  <a:pt x="2" y="27"/>
                </a:lnTo>
                <a:lnTo>
                  <a:pt x="4" y="22"/>
                </a:lnTo>
                <a:lnTo>
                  <a:pt x="7" y="15"/>
                </a:lnTo>
                <a:lnTo>
                  <a:pt x="10" y="10"/>
                </a:lnTo>
                <a:lnTo>
                  <a:pt x="16" y="6"/>
                </a:lnTo>
                <a:lnTo>
                  <a:pt x="21" y="3"/>
                </a:lnTo>
                <a:lnTo>
                  <a:pt x="27" y="1"/>
                </a:lnTo>
                <a:lnTo>
                  <a:pt x="33" y="0"/>
                </a:lnTo>
                <a:lnTo>
                  <a:pt x="38" y="0"/>
                </a:lnTo>
                <a:lnTo>
                  <a:pt x="43" y="1"/>
                </a:lnTo>
                <a:lnTo>
                  <a:pt x="46" y="2"/>
                </a:lnTo>
                <a:lnTo>
                  <a:pt x="48" y="5"/>
                </a:lnTo>
                <a:lnTo>
                  <a:pt x="48" y="7"/>
                </a:lnTo>
                <a:lnTo>
                  <a:pt x="47" y="10"/>
                </a:lnTo>
                <a:lnTo>
                  <a:pt x="44" y="13"/>
                </a:lnTo>
                <a:lnTo>
                  <a:pt x="40" y="15"/>
                </a:lnTo>
                <a:lnTo>
                  <a:pt x="36" y="16"/>
                </a:lnTo>
                <a:lnTo>
                  <a:pt x="31" y="18"/>
                </a:lnTo>
                <a:lnTo>
                  <a:pt x="26" y="21"/>
                </a:lnTo>
                <a:lnTo>
                  <a:pt x="21" y="24"/>
                </a:lnTo>
                <a:lnTo>
                  <a:pt x="17" y="28"/>
                </a:lnTo>
                <a:lnTo>
                  <a:pt x="13" y="32"/>
                </a:lnTo>
                <a:lnTo>
                  <a:pt x="10" y="35"/>
                </a:lnTo>
                <a:lnTo>
                  <a:pt x="7" y="38"/>
                </a:lnTo>
                <a:lnTo>
                  <a:pt x="5" y="40"/>
                </a:lnTo>
                <a:lnTo>
                  <a:pt x="3" y="41"/>
                </a:lnTo>
                <a:lnTo>
                  <a:pt x="1" y="42"/>
                </a:lnTo>
                <a:lnTo>
                  <a:pt x="1" y="42"/>
                </a:lnTo>
                <a:lnTo>
                  <a:pt x="0" y="42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4" name="Freeform 8"/>
          <p:cNvSpPr>
            <a:spLocks/>
          </p:cNvSpPr>
          <p:nvPr/>
        </p:nvSpPr>
        <p:spPr bwMode="auto">
          <a:xfrm>
            <a:off x="7926388" y="3538538"/>
            <a:ext cx="106362" cy="887412"/>
          </a:xfrm>
          <a:custGeom>
            <a:avLst/>
            <a:gdLst>
              <a:gd name="T0" fmla="*/ 37 w 67"/>
              <a:gd name="T1" fmla="*/ 18 h 559"/>
              <a:gd name="T2" fmla="*/ 57 w 67"/>
              <a:gd name="T3" fmla="*/ 35 h 559"/>
              <a:gd name="T4" fmla="*/ 66 w 67"/>
              <a:gd name="T5" fmla="*/ 43 h 559"/>
              <a:gd name="T6" fmla="*/ 44 w 67"/>
              <a:gd name="T7" fmla="*/ 57 h 559"/>
              <a:gd name="T8" fmla="*/ 35 w 67"/>
              <a:gd name="T9" fmla="*/ 88 h 559"/>
              <a:gd name="T10" fmla="*/ 46 w 67"/>
              <a:gd name="T11" fmla="*/ 100 h 559"/>
              <a:gd name="T12" fmla="*/ 31 w 67"/>
              <a:gd name="T13" fmla="*/ 115 h 559"/>
              <a:gd name="T14" fmla="*/ 28 w 67"/>
              <a:gd name="T15" fmla="*/ 147 h 559"/>
              <a:gd name="T16" fmla="*/ 35 w 67"/>
              <a:gd name="T17" fmla="*/ 158 h 559"/>
              <a:gd name="T18" fmla="*/ 44 w 67"/>
              <a:gd name="T19" fmla="*/ 161 h 559"/>
              <a:gd name="T20" fmla="*/ 25 w 67"/>
              <a:gd name="T21" fmla="*/ 177 h 559"/>
              <a:gd name="T22" fmla="*/ 22 w 67"/>
              <a:gd name="T23" fmla="*/ 221 h 559"/>
              <a:gd name="T24" fmla="*/ 28 w 67"/>
              <a:gd name="T25" fmla="*/ 236 h 559"/>
              <a:gd name="T26" fmla="*/ 36 w 67"/>
              <a:gd name="T27" fmla="*/ 244 h 559"/>
              <a:gd name="T28" fmla="*/ 19 w 67"/>
              <a:gd name="T29" fmla="*/ 268 h 559"/>
              <a:gd name="T30" fmla="*/ 15 w 67"/>
              <a:gd name="T31" fmla="*/ 307 h 559"/>
              <a:gd name="T32" fmla="*/ 15 w 67"/>
              <a:gd name="T33" fmla="*/ 337 h 559"/>
              <a:gd name="T34" fmla="*/ 17 w 67"/>
              <a:gd name="T35" fmla="*/ 376 h 559"/>
              <a:gd name="T36" fmla="*/ 22 w 67"/>
              <a:gd name="T37" fmla="*/ 406 h 559"/>
              <a:gd name="T38" fmla="*/ 25 w 67"/>
              <a:gd name="T39" fmla="*/ 430 h 559"/>
              <a:gd name="T40" fmla="*/ 28 w 67"/>
              <a:gd name="T41" fmla="*/ 452 h 559"/>
              <a:gd name="T42" fmla="*/ 28 w 67"/>
              <a:gd name="T43" fmla="*/ 474 h 559"/>
              <a:gd name="T44" fmla="*/ 25 w 67"/>
              <a:gd name="T45" fmla="*/ 496 h 559"/>
              <a:gd name="T46" fmla="*/ 21 w 67"/>
              <a:gd name="T47" fmla="*/ 517 h 559"/>
              <a:gd name="T48" fmla="*/ 14 w 67"/>
              <a:gd name="T49" fmla="*/ 536 h 559"/>
              <a:gd name="T50" fmla="*/ 3 w 67"/>
              <a:gd name="T51" fmla="*/ 554 h 559"/>
              <a:gd name="T52" fmla="*/ 1 w 67"/>
              <a:gd name="T53" fmla="*/ 554 h 559"/>
              <a:gd name="T54" fmla="*/ 6 w 67"/>
              <a:gd name="T55" fmla="*/ 538 h 559"/>
              <a:gd name="T56" fmla="*/ 12 w 67"/>
              <a:gd name="T57" fmla="*/ 513 h 559"/>
              <a:gd name="T58" fmla="*/ 15 w 67"/>
              <a:gd name="T59" fmla="*/ 485 h 559"/>
              <a:gd name="T60" fmla="*/ 13 w 67"/>
              <a:gd name="T61" fmla="*/ 457 h 559"/>
              <a:gd name="T62" fmla="*/ 9 w 67"/>
              <a:gd name="T63" fmla="*/ 430 h 559"/>
              <a:gd name="T64" fmla="*/ 6 w 67"/>
              <a:gd name="T65" fmla="*/ 406 h 559"/>
              <a:gd name="T66" fmla="*/ 4 w 67"/>
              <a:gd name="T67" fmla="*/ 385 h 559"/>
              <a:gd name="T68" fmla="*/ 7 w 67"/>
              <a:gd name="T69" fmla="*/ 365 h 559"/>
              <a:gd name="T70" fmla="*/ 8 w 67"/>
              <a:gd name="T71" fmla="*/ 348 h 559"/>
              <a:gd name="T72" fmla="*/ 5 w 67"/>
              <a:gd name="T73" fmla="*/ 306 h 559"/>
              <a:gd name="T74" fmla="*/ 9 w 67"/>
              <a:gd name="T75" fmla="*/ 277 h 559"/>
              <a:gd name="T76" fmla="*/ 8 w 67"/>
              <a:gd name="T77" fmla="*/ 249 h 559"/>
              <a:gd name="T78" fmla="*/ 8 w 67"/>
              <a:gd name="T79" fmla="*/ 214 h 559"/>
              <a:gd name="T80" fmla="*/ 11 w 67"/>
              <a:gd name="T81" fmla="*/ 179 h 559"/>
              <a:gd name="T82" fmla="*/ 18 w 67"/>
              <a:gd name="T83" fmla="*/ 144 h 559"/>
              <a:gd name="T84" fmla="*/ 19 w 67"/>
              <a:gd name="T85" fmla="*/ 129 h 559"/>
              <a:gd name="T86" fmla="*/ 20 w 67"/>
              <a:gd name="T87" fmla="*/ 108 h 559"/>
              <a:gd name="T88" fmla="*/ 27 w 67"/>
              <a:gd name="T89" fmla="*/ 87 h 559"/>
              <a:gd name="T90" fmla="*/ 29 w 67"/>
              <a:gd name="T91" fmla="*/ 62 h 559"/>
              <a:gd name="T92" fmla="*/ 28 w 67"/>
              <a:gd name="T93" fmla="*/ 35 h 559"/>
              <a:gd name="T94" fmla="*/ 24 w 67"/>
              <a:gd name="T95" fmla="*/ 11 h 559"/>
              <a:gd name="T96" fmla="*/ 28 w 67"/>
              <a:gd name="T97" fmla="*/ 2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7" h="559">
                <a:moveTo>
                  <a:pt x="30" y="0"/>
                </a:moveTo>
                <a:lnTo>
                  <a:pt x="31" y="5"/>
                </a:lnTo>
                <a:lnTo>
                  <a:pt x="33" y="11"/>
                </a:lnTo>
                <a:lnTo>
                  <a:pt x="37" y="18"/>
                </a:lnTo>
                <a:lnTo>
                  <a:pt x="42" y="25"/>
                </a:lnTo>
                <a:lnTo>
                  <a:pt x="46" y="30"/>
                </a:lnTo>
                <a:lnTo>
                  <a:pt x="52" y="34"/>
                </a:lnTo>
                <a:lnTo>
                  <a:pt x="57" y="35"/>
                </a:lnTo>
                <a:lnTo>
                  <a:pt x="63" y="34"/>
                </a:lnTo>
                <a:lnTo>
                  <a:pt x="64" y="36"/>
                </a:lnTo>
                <a:lnTo>
                  <a:pt x="65" y="39"/>
                </a:lnTo>
                <a:lnTo>
                  <a:pt x="66" y="43"/>
                </a:lnTo>
                <a:lnTo>
                  <a:pt x="66" y="45"/>
                </a:lnTo>
                <a:lnTo>
                  <a:pt x="57" y="48"/>
                </a:lnTo>
                <a:lnTo>
                  <a:pt x="50" y="52"/>
                </a:lnTo>
                <a:lnTo>
                  <a:pt x="44" y="57"/>
                </a:lnTo>
                <a:lnTo>
                  <a:pt x="39" y="63"/>
                </a:lnTo>
                <a:lnTo>
                  <a:pt x="36" y="71"/>
                </a:lnTo>
                <a:lnTo>
                  <a:pt x="35" y="79"/>
                </a:lnTo>
                <a:lnTo>
                  <a:pt x="35" y="88"/>
                </a:lnTo>
                <a:lnTo>
                  <a:pt x="37" y="97"/>
                </a:lnTo>
                <a:lnTo>
                  <a:pt x="40" y="98"/>
                </a:lnTo>
                <a:lnTo>
                  <a:pt x="43" y="99"/>
                </a:lnTo>
                <a:lnTo>
                  <a:pt x="46" y="100"/>
                </a:lnTo>
                <a:lnTo>
                  <a:pt x="50" y="101"/>
                </a:lnTo>
                <a:lnTo>
                  <a:pt x="41" y="104"/>
                </a:lnTo>
                <a:lnTo>
                  <a:pt x="35" y="109"/>
                </a:lnTo>
                <a:lnTo>
                  <a:pt x="31" y="115"/>
                </a:lnTo>
                <a:lnTo>
                  <a:pt x="28" y="122"/>
                </a:lnTo>
                <a:lnTo>
                  <a:pt x="27" y="130"/>
                </a:lnTo>
                <a:lnTo>
                  <a:pt x="27" y="139"/>
                </a:lnTo>
                <a:lnTo>
                  <a:pt x="28" y="147"/>
                </a:lnTo>
                <a:lnTo>
                  <a:pt x="28" y="155"/>
                </a:lnTo>
                <a:lnTo>
                  <a:pt x="31" y="156"/>
                </a:lnTo>
                <a:lnTo>
                  <a:pt x="33" y="157"/>
                </a:lnTo>
                <a:lnTo>
                  <a:pt x="35" y="158"/>
                </a:lnTo>
                <a:lnTo>
                  <a:pt x="37" y="158"/>
                </a:lnTo>
                <a:lnTo>
                  <a:pt x="40" y="159"/>
                </a:lnTo>
                <a:lnTo>
                  <a:pt x="42" y="160"/>
                </a:lnTo>
                <a:lnTo>
                  <a:pt x="44" y="161"/>
                </a:lnTo>
                <a:lnTo>
                  <a:pt x="46" y="162"/>
                </a:lnTo>
                <a:lnTo>
                  <a:pt x="37" y="163"/>
                </a:lnTo>
                <a:lnTo>
                  <a:pt x="30" y="168"/>
                </a:lnTo>
                <a:lnTo>
                  <a:pt x="25" y="177"/>
                </a:lnTo>
                <a:lnTo>
                  <a:pt x="23" y="187"/>
                </a:lnTo>
                <a:lnTo>
                  <a:pt x="22" y="199"/>
                </a:lnTo>
                <a:lnTo>
                  <a:pt x="21" y="210"/>
                </a:lnTo>
                <a:lnTo>
                  <a:pt x="22" y="221"/>
                </a:lnTo>
                <a:lnTo>
                  <a:pt x="22" y="228"/>
                </a:lnTo>
                <a:lnTo>
                  <a:pt x="24" y="231"/>
                </a:lnTo>
                <a:lnTo>
                  <a:pt x="26" y="233"/>
                </a:lnTo>
                <a:lnTo>
                  <a:pt x="28" y="236"/>
                </a:lnTo>
                <a:lnTo>
                  <a:pt x="30" y="237"/>
                </a:lnTo>
                <a:lnTo>
                  <a:pt x="32" y="240"/>
                </a:lnTo>
                <a:lnTo>
                  <a:pt x="34" y="242"/>
                </a:lnTo>
                <a:lnTo>
                  <a:pt x="36" y="244"/>
                </a:lnTo>
                <a:lnTo>
                  <a:pt x="38" y="246"/>
                </a:lnTo>
                <a:lnTo>
                  <a:pt x="29" y="252"/>
                </a:lnTo>
                <a:lnTo>
                  <a:pt x="23" y="259"/>
                </a:lnTo>
                <a:lnTo>
                  <a:pt x="19" y="268"/>
                </a:lnTo>
                <a:lnTo>
                  <a:pt x="16" y="277"/>
                </a:lnTo>
                <a:lnTo>
                  <a:pt x="15" y="287"/>
                </a:lnTo>
                <a:lnTo>
                  <a:pt x="15" y="297"/>
                </a:lnTo>
                <a:lnTo>
                  <a:pt x="15" y="307"/>
                </a:lnTo>
                <a:lnTo>
                  <a:pt x="15" y="318"/>
                </a:lnTo>
                <a:lnTo>
                  <a:pt x="15" y="323"/>
                </a:lnTo>
                <a:lnTo>
                  <a:pt x="15" y="330"/>
                </a:lnTo>
                <a:lnTo>
                  <a:pt x="15" y="337"/>
                </a:lnTo>
                <a:lnTo>
                  <a:pt x="15" y="346"/>
                </a:lnTo>
                <a:lnTo>
                  <a:pt x="15" y="355"/>
                </a:lnTo>
                <a:lnTo>
                  <a:pt x="16" y="365"/>
                </a:lnTo>
                <a:lnTo>
                  <a:pt x="17" y="376"/>
                </a:lnTo>
                <a:lnTo>
                  <a:pt x="19" y="388"/>
                </a:lnTo>
                <a:lnTo>
                  <a:pt x="20" y="394"/>
                </a:lnTo>
                <a:lnTo>
                  <a:pt x="21" y="400"/>
                </a:lnTo>
                <a:lnTo>
                  <a:pt x="22" y="406"/>
                </a:lnTo>
                <a:lnTo>
                  <a:pt x="23" y="412"/>
                </a:lnTo>
                <a:lnTo>
                  <a:pt x="24" y="418"/>
                </a:lnTo>
                <a:lnTo>
                  <a:pt x="24" y="424"/>
                </a:lnTo>
                <a:lnTo>
                  <a:pt x="25" y="430"/>
                </a:lnTo>
                <a:lnTo>
                  <a:pt x="26" y="436"/>
                </a:lnTo>
                <a:lnTo>
                  <a:pt x="27" y="441"/>
                </a:lnTo>
                <a:lnTo>
                  <a:pt x="28" y="447"/>
                </a:lnTo>
                <a:lnTo>
                  <a:pt x="28" y="452"/>
                </a:lnTo>
                <a:lnTo>
                  <a:pt x="28" y="458"/>
                </a:lnTo>
                <a:lnTo>
                  <a:pt x="28" y="463"/>
                </a:lnTo>
                <a:lnTo>
                  <a:pt x="28" y="469"/>
                </a:lnTo>
                <a:lnTo>
                  <a:pt x="28" y="474"/>
                </a:lnTo>
                <a:lnTo>
                  <a:pt x="27" y="479"/>
                </a:lnTo>
                <a:lnTo>
                  <a:pt x="26" y="485"/>
                </a:lnTo>
                <a:lnTo>
                  <a:pt x="26" y="491"/>
                </a:lnTo>
                <a:lnTo>
                  <a:pt x="25" y="496"/>
                </a:lnTo>
                <a:lnTo>
                  <a:pt x="24" y="502"/>
                </a:lnTo>
                <a:lnTo>
                  <a:pt x="23" y="507"/>
                </a:lnTo>
                <a:lnTo>
                  <a:pt x="22" y="512"/>
                </a:lnTo>
                <a:lnTo>
                  <a:pt x="21" y="517"/>
                </a:lnTo>
                <a:lnTo>
                  <a:pt x="19" y="521"/>
                </a:lnTo>
                <a:lnTo>
                  <a:pt x="17" y="527"/>
                </a:lnTo>
                <a:lnTo>
                  <a:pt x="16" y="531"/>
                </a:lnTo>
                <a:lnTo>
                  <a:pt x="14" y="536"/>
                </a:lnTo>
                <a:lnTo>
                  <a:pt x="12" y="540"/>
                </a:lnTo>
                <a:lnTo>
                  <a:pt x="9" y="545"/>
                </a:lnTo>
                <a:lnTo>
                  <a:pt x="6" y="549"/>
                </a:lnTo>
                <a:lnTo>
                  <a:pt x="3" y="554"/>
                </a:lnTo>
                <a:lnTo>
                  <a:pt x="0" y="558"/>
                </a:lnTo>
                <a:lnTo>
                  <a:pt x="0" y="558"/>
                </a:lnTo>
                <a:lnTo>
                  <a:pt x="0" y="557"/>
                </a:lnTo>
                <a:lnTo>
                  <a:pt x="1" y="554"/>
                </a:lnTo>
                <a:lnTo>
                  <a:pt x="2" y="551"/>
                </a:lnTo>
                <a:lnTo>
                  <a:pt x="4" y="547"/>
                </a:lnTo>
                <a:lnTo>
                  <a:pt x="5" y="543"/>
                </a:lnTo>
                <a:lnTo>
                  <a:pt x="6" y="538"/>
                </a:lnTo>
                <a:lnTo>
                  <a:pt x="8" y="532"/>
                </a:lnTo>
                <a:lnTo>
                  <a:pt x="9" y="527"/>
                </a:lnTo>
                <a:lnTo>
                  <a:pt x="11" y="520"/>
                </a:lnTo>
                <a:lnTo>
                  <a:pt x="12" y="513"/>
                </a:lnTo>
                <a:lnTo>
                  <a:pt x="13" y="507"/>
                </a:lnTo>
                <a:lnTo>
                  <a:pt x="14" y="500"/>
                </a:lnTo>
                <a:lnTo>
                  <a:pt x="15" y="492"/>
                </a:lnTo>
                <a:lnTo>
                  <a:pt x="15" y="485"/>
                </a:lnTo>
                <a:lnTo>
                  <a:pt x="15" y="478"/>
                </a:lnTo>
                <a:lnTo>
                  <a:pt x="14" y="471"/>
                </a:lnTo>
                <a:lnTo>
                  <a:pt x="14" y="464"/>
                </a:lnTo>
                <a:lnTo>
                  <a:pt x="13" y="457"/>
                </a:lnTo>
                <a:lnTo>
                  <a:pt x="12" y="450"/>
                </a:lnTo>
                <a:lnTo>
                  <a:pt x="11" y="444"/>
                </a:lnTo>
                <a:lnTo>
                  <a:pt x="10" y="437"/>
                </a:lnTo>
                <a:lnTo>
                  <a:pt x="9" y="430"/>
                </a:lnTo>
                <a:lnTo>
                  <a:pt x="8" y="424"/>
                </a:lnTo>
                <a:lnTo>
                  <a:pt x="7" y="418"/>
                </a:lnTo>
                <a:lnTo>
                  <a:pt x="6" y="412"/>
                </a:lnTo>
                <a:lnTo>
                  <a:pt x="6" y="406"/>
                </a:lnTo>
                <a:lnTo>
                  <a:pt x="5" y="401"/>
                </a:lnTo>
                <a:lnTo>
                  <a:pt x="4" y="395"/>
                </a:lnTo>
                <a:lnTo>
                  <a:pt x="4" y="390"/>
                </a:lnTo>
                <a:lnTo>
                  <a:pt x="4" y="385"/>
                </a:lnTo>
                <a:lnTo>
                  <a:pt x="4" y="381"/>
                </a:lnTo>
                <a:lnTo>
                  <a:pt x="5" y="373"/>
                </a:lnTo>
                <a:lnTo>
                  <a:pt x="6" y="368"/>
                </a:lnTo>
                <a:lnTo>
                  <a:pt x="7" y="365"/>
                </a:lnTo>
                <a:lnTo>
                  <a:pt x="8" y="362"/>
                </a:lnTo>
                <a:lnTo>
                  <a:pt x="9" y="359"/>
                </a:lnTo>
                <a:lnTo>
                  <a:pt x="9" y="355"/>
                </a:lnTo>
                <a:lnTo>
                  <a:pt x="8" y="348"/>
                </a:lnTo>
                <a:lnTo>
                  <a:pt x="6" y="339"/>
                </a:lnTo>
                <a:lnTo>
                  <a:pt x="5" y="328"/>
                </a:lnTo>
                <a:lnTo>
                  <a:pt x="5" y="317"/>
                </a:lnTo>
                <a:lnTo>
                  <a:pt x="5" y="306"/>
                </a:lnTo>
                <a:lnTo>
                  <a:pt x="6" y="296"/>
                </a:lnTo>
                <a:lnTo>
                  <a:pt x="7" y="288"/>
                </a:lnTo>
                <a:lnTo>
                  <a:pt x="8" y="281"/>
                </a:lnTo>
                <a:lnTo>
                  <a:pt x="9" y="277"/>
                </a:lnTo>
                <a:lnTo>
                  <a:pt x="10" y="275"/>
                </a:lnTo>
                <a:lnTo>
                  <a:pt x="9" y="266"/>
                </a:lnTo>
                <a:lnTo>
                  <a:pt x="9" y="258"/>
                </a:lnTo>
                <a:lnTo>
                  <a:pt x="8" y="249"/>
                </a:lnTo>
                <a:lnTo>
                  <a:pt x="8" y="240"/>
                </a:lnTo>
                <a:lnTo>
                  <a:pt x="8" y="231"/>
                </a:lnTo>
                <a:lnTo>
                  <a:pt x="8" y="222"/>
                </a:lnTo>
                <a:lnTo>
                  <a:pt x="8" y="214"/>
                </a:lnTo>
                <a:lnTo>
                  <a:pt x="8" y="205"/>
                </a:lnTo>
                <a:lnTo>
                  <a:pt x="9" y="196"/>
                </a:lnTo>
                <a:lnTo>
                  <a:pt x="10" y="188"/>
                </a:lnTo>
                <a:lnTo>
                  <a:pt x="11" y="179"/>
                </a:lnTo>
                <a:lnTo>
                  <a:pt x="12" y="170"/>
                </a:lnTo>
                <a:lnTo>
                  <a:pt x="14" y="162"/>
                </a:lnTo>
                <a:lnTo>
                  <a:pt x="15" y="153"/>
                </a:lnTo>
                <a:lnTo>
                  <a:pt x="18" y="144"/>
                </a:lnTo>
                <a:lnTo>
                  <a:pt x="20" y="136"/>
                </a:lnTo>
                <a:lnTo>
                  <a:pt x="20" y="135"/>
                </a:lnTo>
                <a:lnTo>
                  <a:pt x="20" y="133"/>
                </a:lnTo>
                <a:lnTo>
                  <a:pt x="19" y="129"/>
                </a:lnTo>
                <a:lnTo>
                  <a:pt x="19" y="124"/>
                </a:lnTo>
                <a:lnTo>
                  <a:pt x="19" y="118"/>
                </a:lnTo>
                <a:lnTo>
                  <a:pt x="19" y="113"/>
                </a:lnTo>
                <a:lnTo>
                  <a:pt x="20" y="108"/>
                </a:lnTo>
                <a:lnTo>
                  <a:pt x="22" y="102"/>
                </a:lnTo>
                <a:lnTo>
                  <a:pt x="24" y="98"/>
                </a:lnTo>
                <a:lnTo>
                  <a:pt x="25" y="93"/>
                </a:lnTo>
                <a:lnTo>
                  <a:pt x="27" y="87"/>
                </a:lnTo>
                <a:lnTo>
                  <a:pt x="28" y="81"/>
                </a:lnTo>
                <a:lnTo>
                  <a:pt x="29" y="75"/>
                </a:lnTo>
                <a:lnTo>
                  <a:pt x="29" y="69"/>
                </a:lnTo>
                <a:lnTo>
                  <a:pt x="29" y="62"/>
                </a:lnTo>
                <a:lnTo>
                  <a:pt x="29" y="55"/>
                </a:lnTo>
                <a:lnTo>
                  <a:pt x="29" y="48"/>
                </a:lnTo>
                <a:lnTo>
                  <a:pt x="29" y="42"/>
                </a:lnTo>
                <a:lnTo>
                  <a:pt x="28" y="35"/>
                </a:lnTo>
                <a:lnTo>
                  <a:pt x="27" y="29"/>
                </a:lnTo>
                <a:lnTo>
                  <a:pt x="26" y="23"/>
                </a:lnTo>
                <a:lnTo>
                  <a:pt x="25" y="16"/>
                </a:lnTo>
                <a:lnTo>
                  <a:pt x="24" y="11"/>
                </a:lnTo>
                <a:lnTo>
                  <a:pt x="23" y="6"/>
                </a:lnTo>
                <a:lnTo>
                  <a:pt x="24" y="5"/>
                </a:lnTo>
                <a:lnTo>
                  <a:pt x="26" y="3"/>
                </a:lnTo>
                <a:lnTo>
                  <a:pt x="28" y="2"/>
                </a:lnTo>
                <a:lnTo>
                  <a:pt x="30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5" name="Freeform 9"/>
          <p:cNvSpPr>
            <a:spLocks/>
          </p:cNvSpPr>
          <p:nvPr/>
        </p:nvSpPr>
        <p:spPr bwMode="auto">
          <a:xfrm>
            <a:off x="8129588" y="3192463"/>
            <a:ext cx="398462" cy="212725"/>
          </a:xfrm>
          <a:custGeom>
            <a:avLst/>
            <a:gdLst>
              <a:gd name="T0" fmla="*/ 16 w 251"/>
              <a:gd name="T1" fmla="*/ 1 h 134"/>
              <a:gd name="T2" fmla="*/ 15 w 251"/>
              <a:gd name="T3" fmla="*/ 6 h 134"/>
              <a:gd name="T4" fmla="*/ 14 w 251"/>
              <a:gd name="T5" fmla="*/ 15 h 134"/>
              <a:gd name="T6" fmla="*/ 13 w 251"/>
              <a:gd name="T7" fmla="*/ 25 h 134"/>
              <a:gd name="T8" fmla="*/ 11 w 251"/>
              <a:gd name="T9" fmla="*/ 33 h 134"/>
              <a:gd name="T10" fmla="*/ 7 w 251"/>
              <a:gd name="T11" fmla="*/ 42 h 134"/>
              <a:gd name="T12" fmla="*/ 3 w 251"/>
              <a:gd name="T13" fmla="*/ 49 h 134"/>
              <a:gd name="T14" fmla="*/ 1 w 251"/>
              <a:gd name="T15" fmla="*/ 54 h 134"/>
              <a:gd name="T16" fmla="*/ 1 w 251"/>
              <a:gd name="T17" fmla="*/ 54 h 134"/>
              <a:gd name="T18" fmla="*/ 5 w 251"/>
              <a:gd name="T19" fmla="*/ 51 h 134"/>
              <a:gd name="T20" fmla="*/ 13 w 251"/>
              <a:gd name="T21" fmla="*/ 48 h 134"/>
              <a:gd name="T22" fmla="*/ 22 w 251"/>
              <a:gd name="T23" fmla="*/ 48 h 134"/>
              <a:gd name="T24" fmla="*/ 32 w 251"/>
              <a:gd name="T25" fmla="*/ 53 h 134"/>
              <a:gd name="T26" fmla="*/ 45 w 251"/>
              <a:gd name="T27" fmla="*/ 64 h 134"/>
              <a:gd name="T28" fmla="*/ 60 w 251"/>
              <a:gd name="T29" fmla="*/ 79 h 134"/>
              <a:gd name="T30" fmla="*/ 73 w 251"/>
              <a:gd name="T31" fmla="*/ 96 h 134"/>
              <a:gd name="T32" fmla="*/ 84 w 251"/>
              <a:gd name="T33" fmla="*/ 110 h 134"/>
              <a:gd name="T34" fmla="*/ 96 w 251"/>
              <a:gd name="T35" fmla="*/ 121 h 134"/>
              <a:gd name="T36" fmla="*/ 109 w 251"/>
              <a:gd name="T37" fmla="*/ 128 h 134"/>
              <a:gd name="T38" fmla="*/ 125 w 251"/>
              <a:gd name="T39" fmla="*/ 133 h 134"/>
              <a:gd name="T40" fmla="*/ 138 w 251"/>
              <a:gd name="T41" fmla="*/ 133 h 134"/>
              <a:gd name="T42" fmla="*/ 149 w 251"/>
              <a:gd name="T43" fmla="*/ 133 h 134"/>
              <a:gd name="T44" fmla="*/ 161 w 251"/>
              <a:gd name="T45" fmla="*/ 131 h 134"/>
              <a:gd name="T46" fmla="*/ 174 w 251"/>
              <a:gd name="T47" fmla="*/ 128 h 134"/>
              <a:gd name="T48" fmla="*/ 186 w 251"/>
              <a:gd name="T49" fmla="*/ 125 h 134"/>
              <a:gd name="T50" fmla="*/ 197 w 251"/>
              <a:gd name="T51" fmla="*/ 122 h 134"/>
              <a:gd name="T52" fmla="*/ 207 w 251"/>
              <a:gd name="T53" fmla="*/ 119 h 134"/>
              <a:gd name="T54" fmla="*/ 214 w 251"/>
              <a:gd name="T55" fmla="*/ 116 h 134"/>
              <a:gd name="T56" fmla="*/ 222 w 251"/>
              <a:gd name="T57" fmla="*/ 114 h 134"/>
              <a:gd name="T58" fmla="*/ 233 w 251"/>
              <a:gd name="T59" fmla="*/ 107 h 134"/>
              <a:gd name="T60" fmla="*/ 243 w 251"/>
              <a:gd name="T61" fmla="*/ 100 h 134"/>
              <a:gd name="T62" fmla="*/ 249 w 251"/>
              <a:gd name="T63" fmla="*/ 96 h 134"/>
              <a:gd name="T64" fmla="*/ 154 w 251"/>
              <a:gd name="T65" fmla="*/ 118 h 134"/>
              <a:gd name="T66" fmla="*/ 151 w 251"/>
              <a:gd name="T67" fmla="*/ 118 h 134"/>
              <a:gd name="T68" fmla="*/ 141 w 251"/>
              <a:gd name="T69" fmla="*/ 115 h 134"/>
              <a:gd name="T70" fmla="*/ 126 w 251"/>
              <a:gd name="T71" fmla="*/ 108 h 134"/>
              <a:gd name="T72" fmla="*/ 106 w 251"/>
              <a:gd name="T73" fmla="*/ 91 h 134"/>
              <a:gd name="T74" fmla="*/ 93 w 251"/>
              <a:gd name="T75" fmla="*/ 78 h 134"/>
              <a:gd name="T76" fmla="*/ 80 w 251"/>
              <a:gd name="T77" fmla="*/ 64 h 134"/>
              <a:gd name="T78" fmla="*/ 64 w 251"/>
              <a:gd name="T79" fmla="*/ 49 h 134"/>
              <a:gd name="T80" fmla="*/ 50 w 251"/>
              <a:gd name="T81" fmla="*/ 34 h 134"/>
              <a:gd name="T82" fmla="*/ 37 w 251"/>
              <a:gd name="T83" fmla="*/ 21 h 134"/>
              <a:gd name="T84" fmla="*/ 26 w 251"/>
              <a:gd name="T85" fmla="*/ 10 h 134"/>
              <a:gd name="T86" fmla="*/ 19 w 251"/>
              <a:gd name="T87" fmla="*/ 3 h 134"/>
              <a:gd name="T88" fmla="*/ 16 w 251"/>
              <a:gd name="T89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1" h="134">
                <a:moveTo>
                  <a:pt x="16" y="0"/>
                </a:moveTo>
                <a:lnTo>
                  <a:pt x="16" y="1"/>
                </a:lnTo>
                <a:lnTo>
                  <a:pt x="16" y="3"/>
                </a:lnTo>
                <a:lnTo>
                  <a:pt x="15" y="6"/>
                </a:lnTo>
                <a:lnTo>
                  <a:pt x="15" y="11"/>
                </a:lnTo>
                <a:lnTo>
                  <a:pt x="14" y="15"/>
                </a:lnTo>
                <a:lnTo>
                  <a:pt x="14" y="20"/>
                </a:lnTo>
                <a:lnTo>
                  <a:pt x="13" y="25"/>
                </a:lnTo>
                <a:lnTo>
                  <a:pt x="12" y="29"/>
                </a:lnTo>
                <a:lnTo>
                  <a:pt x="11" y="33"/>
                </a:lnTo>
                <a:lnTo>
                  <a:pt x="9" y="37"/>
                </a:lnTo>
                <a:lnTo>
                  <a:pt x="7" y="42"/>
                </a:lnTo>
                <a:lnTo>
                  <a:pt x="5" y="45"/>
                </a:lnTo>
                <a:lnTo>
                  <a:pt x="3" y="49"/>
                </a:lnTo>
                <a:lnTo>
                  <a:pt x="2" y="52"/>
                </a:lnTo>
                <a:lnTo>
                  <a:pt x="1" y="54"/>
                </a:lnTo>
                <a:lnTo>
                  <a:pt x="0" y="54"/>
                </a:lnTo>
                <a:lnTo>
                  <a:pt x="1" y="54"/>
                </a:lnTo>
                <a:lnTo>
                  <a:pt x="3" y="53"/>
                </a:lnTo>
                <a:lnTo>
                  <a:pt x="5" y="51"/>
                </a:lnTo>
                <a:lnTo>
                  <a:pt x="8" y="50"/>
                </a:lnTo>
                <a:lnTo>
                  <a:pt x="13" y="48"/>
                </a:lnTo>
                <a:lnTo>
                  <a:pt x="17" y="48"/>
                </a:lnTo>
                <a:lnTo>
                  <a:pt x="22" y="48"/>
                </a:lnTo>
                <a:lnTo>
                  <a:pt x="26" y="50"/>
                </a:lnTo>
                <a:lnTo>
                  <a:pt x="32" y="53"/>
                </a:lnTo>
                <a:lnTo>
                  <a:pt x="38" y="58"/>
                </a:lnTo>
                <a:lnTo>
                  <a:pt x="45" y="64"/>
                </a:lnTo>
                <a:lnTo>
                  <a:pt x="53" y="71"/>
                </a:lnTo>
                <a:lnTo>
                  <a:pt x="60" y="79"/>
                </a:lnTo>
                <a:lnTo>
                  <a:pt x="67" y="88"/>
                </a:lnTo>
                <a:lnTo>
                  <a:pt x="73" y="96"/>
                </a:lnTo>
                <a:lnTo>
                  <a:pt x="79" y="103"/>
                </a:lnTo>
                <a:lnTo>
                  <a:pt x="84" y="110"/>
                </a:lnTo>
                <a:lnTo>
                  <a:pt x="90" y="116"/>
                </a:lnTo>
                <a:lnTo>
                  <a:pt x="96" y="121"/>
                </a:lnTo>
                <a:lnTo>
                  <a:pt x="102" y="125"/>
                </a:lnTo>
                <a:lnTo>
                  <a:pt x="109" y="128"/>
                </a:lnTo>
                <a:lnTo>
                  <a:pt x="117" y="131"/>
                </a:lnTo>
                <a:lnTo>
                  <a:pt x="125" y="133"/>
                </a:lnTo>
                <a:lnTo>
                  <a:pt x="134" y="133"/>
                </a:lnTo>
                <a:lnTo>
                  <a:pt x="138" y="133"/>
                </a:lnTo>
                <a:lnTo>
                  <a:pt x="144" y="133"/>
                </a:lnTo>
                <a:lnTo>
                  <a:pt x="149" y="133"/>
                </a:lnTo>
                <a:lnTo>
                  <a:pt x="155" y="132"/>
                </a:lnTo>
                <a:lnTo>
                  <a:pt x="161" y="131"/>
                </a:lnTo>
                <a:lnTo>
                  <a:pt x="167" y="129"/>
                </a:lnTo>
                <a:lnTo>
                  <a:pt x="174" y="128"/>
                </a:lnTo>
                <a:lnTo>
                  <a:pt x="180" y="126"/>
                </a:lnTo>
                <a:lnTo>
                  <a:pt x="186" y="125"/>
                </a:lnTo>
                <a:lnTo>
                  <a:pt x="192" y="124"/>
                </a:lnTo>
                <a:lnTo>
                  <a:pt x="197" y="122"/>
                </a:lnTo>
                <a:lnTo>
                  <a:pt x="202" y="120"/>
                </a:lnTo>
                <a:lnTo>
                  <a:pt x="207" y="119"/>
                </a:lnTo>
                <a:lnTo>
                  <a:pt x="211" y="117"/>
                </a:lnTo>
                <a:lnTo>
                  <a:pt x="214" y="116"/>
                </a:lnTo>
                <a:lnTo>
                  <a:pt x="217" y="115"/>
                </a:lnTo>
                <a:lnTo>
                  <a:pt x="222" y="114"/>
                </a:lnTo>
                <a:lnTo>
                  <a:pt x="227" y="110"/>
                </a:lnTo>
                <a:lnTo>
                  <a:pt x="233" y="107"/>
                </a:lnTo>
                <a:lnTo>
                  <a:pt x="238" y="104"/>
                </a:lnTo>
                <a:lnTo>
                  <a:pt x="243" y="100"/>
                </a:lnTo>
                <a:lnTo>
                  <a:pt x="247" y="97"/>
                </a:lnTo>
                <a:lnTo>
                  <a:pt x="249" y="96"/>
                </a:lnTo>
                <a:lnTo>
                  <a:pt x="250" y="95"/>
                </a:lnTo>
                <a:lnTo>
                  <a:pt x="154" y="118"/>
                </a:lnTo>
                <a:lnTo>
                  <a:pt x="153" y="118"/>
                </a:lnTo>
                <a:lnTo>
                  <a:pt x="151" y="118"/>
                </a:lnTo>
                <a:lnTo>
                  <a:pt x="146" y="117"/>
                </a:lnTo>
                <a:lnTo>
                  <a:pt x="141" y="115"/>
                </a:lnTo>
                <a:lnTo>
                  <a:pt x="134" y="113"/>
                </a:lnTo>
                <a:lnTo>
                  <a:pt x="126" y="108"/>
                </a:lnTo>
                <a:lnTo>
                  <a:pt x="116" y="101"/>
                </a:lnTo>
                <a:lnTo>
                  <a:pt x="106" y="91"/>
                </a:lnTo>
                <a:lnTo>
                  <a:pt x="100" y="85"/>
                </a:lnTo>
                <a:lnTo>
                  <a:pt x="93" y="78"/>
                </a:lnTo>
                <a:lnTo>
                  <a:pt x="87" y="71"/>
                </a:lnTo>
                <a:lnTo>
                  <a:pt x="80" y="64"/>
                </a:lnTo>
                <a:lnTo>
                  <a:pt x="72" y="56"/>
                </a:lnTo>
                <a:lnTo>
                  <a:pt x="64" y="49"/>
                </a:lnTo>
                <a:lnTo>
                  <a:pt x="57" y="41"/>
                </a:lnTo>
                <a:lnTo>
                  <a:pt x="50" y="34"/>
                </a:lnTo>
                <a:lnTo>
                  <a:pt x="43" y="27"/>
                </a:lnTo>
                <a:lnTo>
                  <a:pt x="37" y="21"/>
                </a:lnTo>
                <a:lnTo>
                  <a:pt x="31" y="14"/>
                </a:lnTo>
                <a:lnTo>
                  <a:pt x="26" y="10"/>
                </a:lnTo>
                <a:lnTo>
                  <a:pt x="22" y="5"/>
                </a:lnTo>
                <a:lnTo>
                  <a:pt x="19" y="3"/>
                </a:lnTo>
                <a:lnTo>
                  <a:pt x="16" y="0"/>
                </a:lnTo>
                <a:lnTo>
                  <a:pt x="16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6" name="Freeform 10"/>
          <p:cNvSpPr>
            <a:spLocks/>
          </p:cNvSpPr>
          <p:nvPr/>
        </p:nvSpPr>
        <p:spPr bwMode="auto">
          <a:xfrm>
            <a:off x="7999413" y="3292475"/>
            <a:ext cx="274637" cy="1055688"/>
          </a:xfrm>
          <a:custGeom>
            <a:avLst/>
            <a:gdLst>
              <a:gd name="T0" fmla="*/ 71 w 173"/>
              <a:gd name="T1" fmla="*/ 26 h 665"/>
              <a:gd name="T2" fmla="*/ 95 w 173"/>
              <a:gd name="T3" fmla="*/ 51 h 665"/>
              <a:gd name="T4" fmla="*/ 117 w 173"/>
              <a:gd name="T5" fmla="*/ 79 h 665"/>
              <a:gd name="T6" fmla="*/ 133 w 173"/>
              <a:gd name="T7" fmla="*/ 109 h 665"/>
              <a:gd name="T8" fmla="*/ 141 w 173"/>
              <a:gd name="T9" fmla="*/ 141 h 665"/>
              <a:gd name="T10" fmla="*/ 137 w 173"/>
              <a:gd name="T11" fmla="*/ 171 h 665"/>
              <a:gd name="T12" fmla="*/ 127 w 173"/>
              <a:gd name="T13" fmla="*/ 208 h 665"/>
              <a:gd name="T14" fmla="*/ 112 w 173"/>
              <a:gd name="T15" fmla="*/ 256 h 665"/>
              <a:gd name="T16" fmla="*/ 95 w 173"/>
              <a:gd name="T17" fmla="*/ 310 h 665"/>
              <a:gd name="T18" fmla="*/ 79 w 173"/>
              <a:gd name="T19" fmla="*/ 360 h 665"/>
              <a:gd name="T20" fmla="*/ 66 w 173"/>
              <a:gd name="T21" fmla="*/ 398 h 665"/>
              <a:gd name="T22" fmla="*/ 54 w 173"/>
              <a:gd name="T23" fmla="*/ 432 h 665"/>
              <a:gd name="T24" fmla="*/ 43 w 173"/>
              <a:gd name="T25" fmla="*/ 468 h 665"/>
              <a:gd name="T26" fmla="*/ 34 w 173"/>
              <a:gd name="T27" fmla="*/ 504 h 665"/>
              <a:gd name="T28" fmla="*/ 24 w 173"/>
              <a:gd name="T29" fmla="*/ 540 h 665"/>
              <a:gd name="T30" fmla="*/ 14 w 173"/>
              <a:gd name="T31" fmla="*/ 576 h 665"/>
              <a:gd name="T32" fmla="*/ 9 w 173"/>
              <a:gd name="T33" fmla="*/ 597 h 665"/>
              <a:gd name="T34" fmla="*/ 7 w 173"/>
              <a:gd name="T35" fmla="*/ 612 h 665"/>
              <a:gd name="T36" fmla="*/ 6 w 173"/>
              <a:gd name="T37" fmla="*/ 626 h 665"/>
              <a:gd name="T38" fmla="*/ 3 w 173"/>
              <a:gd name="T39" fmla="*/ 640 h 665"/>
              <a:gd name="T40" fmla="*/ 1 w 173"/>
              <a:gd name="T41" fmla="*/ 655 h 665"/>
              <a:gd name="T42" fmla="*/ 6 w 173"/>
              <a:gd name="T43" fmla="*/ 650 h 665"/>
              <a:gd name="T44" fmla="*/ 24 w 173"/>
              <a:gd name="T45" fmla="*/ 606 h 665"/>
              <a:gd name="T46" fmla="*/ 38 w 173"/>
              <a:gd name="T47" fmla="*/ 561 h 665"/>
              <a:gd name="T48" fmla="*/ 50 w 173"/>
              <a:gd name="T49" fmla="*/ 514 h 665"/>
              <a:gd name="T50" fmla="*/ 61 w 173"/>
              <a:gd name="T51" fmla="*/ 468 h 665"/>
              <a:gd name="T52" fmla="*/ 72 w 173"/>
              <a:gd name="T53" fmla="*/ 422 h 665"/>
              <a:gd name="T54" fmla="*/ 77 w 173"/>
              <a:gd name="T55" fmla="*/ 409 h 665"/>
              <a:gd name="T56" fmla="*/ 87 w 173"/>
              <a:gd name="T57" fmla="*/ 374 h 665"/>
              <a:gd name="T58" fmla="*/ 102 w 173"/>
              <a:gd name="T59" fmla="*/ 327 h 665"/>
              <a:gd name="T60" fmla="*/ 118 w 173"/>
              <a:gd name="T61" fmla="*/ 279 h 665"/>
              <a:gd name="T62" fmla="*/ 133 w 173"/>
              <a:gd name="T63" fmla="*/ 237 h 665"/>
              <a:gd name="T64" fmla="*/ 145 w 173"/>
              <a:gd name="T65" fmla="*/ 208 h 665"/>
              <a:gd name="T66" fmla="*/ 157 w 173"/>
              <a:gd name="T67" fmla="*/ 183 h 665"/>
              <a:gd name="T68" fmla="*/ 166 w 173"/>
              <a:gd name="T69" fmla="*/ 160 h 665"/>
              <a:gd name="T70" fmla="*/ 171 w 173"/>
              <a:gd name="T71" fmla="*/ 139 h 665"/>
              <a:gd name="T72" fmla="*/ 171 w 173"/>
              <a:gd name="T73" fmla="*/ 121 h 665"/>
              <a:gd name="T74" fmla="*/ 164 w 173"/>
              <a:gd name="T75" fmla="*/ 105 h 665"/>
              <a:gd name="T76" fmla="*/ 151 w 173"/>
              <a:gd name="T77" fmla="*/ 89 h 665"/>
              <a:gd name="T78" fmla="*/ 134 w 173"/>
              <a:gd name="T79" fmla="*/ 73 h 665"/>
              <a:gd name="T80" fmla="*/ 116 w 173"/>
              <a:gd name="T81" fmla="*/ 58 h 665"/>
              <a:gd name="T82" fmla="*/ 99 w 173"/>
              <a:gd name="T83" fmla="*/ 44 h 665"/>
              <a:gd name="T84" fmla="*/ 89 w 173"/>
              <a:gd name="T85" fmla="*/ 31 h 665"/>
              <a:gd name="T86" fmla="*/ 78 w 173"/>
              <a:gd name="T87" fmla="*/ 12 h 665"/>
              <a:gd name="T88" fmla="*/ 72 w 173"/>
              <a:gd name="T89" fmla="*/ 2 h 665"/>
              <a:gd name="T90" fmla="*/ 70 w 173"/>
              <a:gd name="T91" fmla="*/ 2 h 665"/>
              <a:gd name="T92" fmla="*/ 64 w 173"/>
              <a:gd name="T93" fmla="*/ 6 h 665"/>
              <a:gd name="T94" fmla="*/ 59 w 173"/>
              <a:gd name="T95" fmla="*/ 10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3" h="665">
                <a:moveTo>
                  <a:pt x="57" y="11"/>
                </a:moveTo>
                <a:lnTo>
                  <a:pt x="64" y="18"/>
                </a:lnTo>
                <a:lnTo>
                  <a:pt x="71" y="26"/>
                </a:lnTo>
                <a:lnTo>
                  <a:pt x="80" y="34"/>
                </a:lnTo>
                <a:lnTo>
                  <a:pt x="87" y="42"/>
                </a:lnTo>
                <a:lnTo>
                  <a:pt x="95" y="51"/>
                </a:lnTo>
                <a:lnTo>
                  <a:pt x="103" y="60"/>
                </a:lnTo>
                <a:lnTo>
                  <a:pt x="110" y="69"/>
                </a:lnTo>
                <a:lnTo>
                  <a:pt x="117" y="79"/>
                </a:lnTo>
                <a:lnTo>
                  <a:pt x="123" y="89"/>
                </a:lnTo>
                <a:lnTo>
                  <a:pt x="128" y="99"/>
                </a:lnTo>
                <a:lnTo>
                  <a:pt x="133" y="109"/>
                </a:lnTo>
                <a:lnTo>
                  <a:pt x="136" y="120"/>
                </a:lnTo>
                <a:lnTo>
                  <a:pt x="139" y="130"/>
                </a:lnTo>
                <a:lnTo>
                  <a:pt x="141" y="141"/>
                </a:lnTo>
                <a:lnTo>
                  <a:pt x="140" y="152"/>
                </a:lnTo>
                <a:lnTo>
                  <a:pt x="139" y="163"/>
                </a:lnTo>
                <a:lnTo>
                  <a:pt x="137" y="171"/>
                </a:lnTo>
                <a:lnTo>
                  <a:pt x="135" y="181"/>
                </a:lnTo>
                <a:lnTo>
                  <a:pt x="131" y="193"/>
                </a:lnTo>
                <a:lnTo>
                  <a:pt x="127" y="208"/>
                </a:lnTo>
                <a:lnTo>
                  <a:pt x="123" y="223"/>
                </a:lnTo>
                <a:lnTo>
                  <a:pt x="117" y="239"/>
                </a:lnTo>
                <a:lnTo>
                  <a:pt x="112" y="256"/>
                </a:lnTo>
                <a:lnTo>
                  <a:pt x="107" y="274"/>
                </a:lnTo>
                <a:lnTo>
                  <a:pt x="101" y="292"/>
                </a:lnTo>
                <a:lnTo>
                  <a:pt x="95" y="310"/>
                </a:lnTo>
                <a:lnTo>
                  <a:pt x="89" y="328"/>
                </a:lnTo>
                <a:lnTo>
                  <a:pt x="84" y="345"/>
                </a:lnTo>
                <a:lnTo>
                  <a:pt x="79" y="360"/>
                </a:lnTo>
                <a:lnTo>
                  <a:pt x="74" y="374"/>
                </a:lnTo>
                <a:lnTo>
                  <a:pt x="70" y="387"/>
                </a:lnTo>
                <a:lnTo>
                  <a:pt x="66" y="398"/>
                </a:lnTo>
                <a:lnTo>
                  <a:pt x="61" y="409"/>
                </a:lnTo>
                <a:lnTo>
                  <a:pt x="58" y="421"/>
                </a:lnTo>
                <a:lnTo>
                  <a:pt x="54" y="432"/>
                </a:lnTo>
                <a:lnTo>
                  <a:pt x="51" y="444"/>
                </a:lnTo>
                <a:lnTo>
                  <a:pt x="47" y="456"/>
                </a:lnTo>
                <a:lnTo>
                  <a:pt x="43" y="468"/>
                </a:lnTo>
                <a:lnTo>
                  <a:pt x="40" y="480"/>
                </a:lnTo>
                <a:lnTo>
                  <a:pt x="37" y="492"/>
                </a:lnTo>
                <a:lnTo>
                  <a:pt x="34" y="504"/>
                </a:lnTo>
                <a:lnTo>
                  <a:pt x="30" y="516"/>
                </a:lnTo>
                <a:lnTo>
                  <a:pt x="27" y="528"/>
                </a:lnTo>
                <a:lnTo>
                  <a:pt x="24" y="540"/>
                </a:lnTo>
                <a:lnTo>
                  <a:pt x="21" y="552"/>
                </a:lnTo>
                <a:lnTo>
                  <a:pt x="17" y="564"/>
                </a:lnTo>
                <a:lnTo>
                  <a:pt x="14" y="576"/>
                </a:lnTo>
                <a:lnTo>
                  <a:pt x="11" y="588"/>
                </a:lnTo>
                <a:lnTo>
                  <a:pt x="10" y="592"/>
                </a:lnTo>
                <a:lnTo>
                  <a:pt x="9" y="597"/>
                </a:lnTo>
                <a:lnTo>
                  <a:pt x="9" y="602"/>
                </a:lnTo>
                <a:lnTo>
                  <a:pt x="8" y="607"/>
                </a:lnTo>
                <a:lnTo>
                  <a:pt x="7" y="612"/>
                </a:lnTo>
                <a:lnTo>
                  <a:pt x="6" y="617"/>
                </a:lnTo>
                <a:lnTo>
                  <a:pt x="6" y="621"/>
                </a:lnTo>
                <a:lnTo>
                  <a:pt x="6" y="626"/>
                </a:lnTo>
                <a:lnTo>
                  <a:pt x="5" y="631"/>
                </a:lnTo>
                <a:lnTo>
                  <a:pt x="4" y="636"/>
                </a:lnTo>
                <a:lnTo>
                  <a:pt x="3" y="640"/>
                </a:lnTo>
                <a:lnTo>
                  <a:pt x="3" y="645"/>
                </a:lnTo>
                <a:lnTo>
                  <a:pt x="2" y="650"/>
                </a:lnTo>
                <a:lnTo>
                  <a:pt x="1" y="655"/>
                </a:lnTo>
                <a:lnTo>
                  <a:pt x="0" y="659"/>
                </a:lnTo>
                <a:lnTo>
                  <a:pt x="0" y="664"/>
                </a:lnTo>
                <a:lnTo>
                  <a:pt x="6" y="650"/>
                </a:lnTo>
                <a:lnTo>
                  <a:pt x="13" y="636"/>
                </a:lnTo>
                <a:lnTo>
                  <a:pt x="18" y="621"/>
                </a:lnTo>
                <a:lnTo>
                  <a:pt x="24" y="606"/>
                </a:lnTo>
                <a:lnTo>
                  <a:pt x="29" y="591"/>
                </a:lnTo>
                <a:lnTo>
                  <a:pt x="34" y="576"/>
                </a:lnTo>
                <a:lnTo>
                  <a:pt x="38" y="561"/>
                </a:lnTo>
                <a:lnTo>
                  <a:pt x="42" y="545"/>
                </a:lnTo>
                <a:lnTo>
                  <a:pt x="46" y="530"/>
                </a:lnTo>
                <a:lnTo>
                  <a:pt x="50" y="514"/>
                </a:lnTo>
                <a:lnTo>
                  <a:pt x="54" y="499"/>
                </a:lnTo>
                <a:lnTo>
                  <a:pt x="57" y="483"/>
                </a:lnTo>
                <a:lnTo>
                  <a:pt x="61" y="468"/>
                </a:lnTo>
                <a:lnTo>
                  <a:pt x="65" y="453"/>
                </a:lnTo>
                <a:lnTo>
                  <a:pt x="69" y="437"/>
                </a:lnTo>
                <a:lnTo>
                  <a:pt x="72" y="422"/>
                </a:lnTo>
                <a:lnTo>
                  <a:pt x="73" y="421"/>
                </a:lnTo>
                <a:lnTo>
                  <a:pt x="74" y="416"/>
                </a:lnTo>
                <a:lnTo>
                  <a:pt x="77" y="409"/>
                </a:lnTo>
                <a:lnTo>
                  <a:pt x="80" y="399"/>
                </a:lnTo>
                <a:lnTo>
                  <a:pt x="83" y="387"/>
                </a:lnTo>
                <a:lnTo>
                  <a:pt x="87" y="374"/>
                </a:lnTo>
                <a:lnTo>
                  <a:pt x="92" y="359"/>
                </a:lnTo>
                <a:lnTo>
                  <a:pt x="97" y="344"/>
                </a:lnTo>
                <a:lnTo>
                  <a:pt x="102" y="327"/>
                </a:lnTo>
                <a:lnTo>
                  <a:pt x="107" y="311"/>
                </a:lnTo>
                <a:lnTo>
                  <a:pt x="113" y="295"/>
                </a:lnTo>
                <a:lnTo>
                  <a:pt x="118" y="279"/>
                </a:lnTo>
                <a:lnTo>
                  <a:pt x="123" y="263"/>
                </a:lnTo>
                <a:lnTo>
                  <a:pt x="128" y="250"/>
                </a:lnTo>
                <a:lnTo>
                  <a:pt x="133" y="237"/>
                </a:lnTo>
                <a:lnTo>
                  <a:pt x="137" y="227"/>
                </a:lnTo>
                <a:lnTo>
                  <a:pt x="142" y="217"/>
                </a:lnTo>
                <a:lnTo>
                  <a:pt x="145" y="208"/>
                </a:lnTo>
                <a:lnTo>
                  <a:pt x="150" y="200"/>
                </a:lnTo>
                <a:lnTo>
                  <a:pt x="154" y="191"/>
                </a:lnTo>
                <a:lnTo>
                  <a:pt x="157" y="183"/>
                </a:lnTo>
                <a:lnTo>
                  <a:pt x="160" y="175"/>
                </a:lnTo>
                <a:lnTo>
                  <a:pt x="163" y="168"/>
                </a:lnTo>
                <a:lnTo>
                  <a:pt x="166" y="160"/>
                </a:lnTo>
                <a:lnTo>
                  <a:pt x="168" y="153"/>
                </a:lnTo>
                <a:lnTo>
                  <a:pt x="170" y="146"/>
                </a:lnTo>
                <a:lnTo>
                  <a:pt x="171" y="139"/>
                </a:lnTo>
                <a:lnTo>
                  <a:pt x="172" y="133"/>
                </a:lnTo>
                <a:lnTo>
                  <a:pt x="172" y="127"/>
                </a:lnTo>
                <a:lnTo>
                  <a:pt x="171" y="121"/>
                </a:lnTo>
                <a:lnTo>
                  <a:pt x="170" y="115"/>
                </a:lnTo>
                <a:lnTo>
                  <a:pt x="167" y="110"/>
                </a:lnTo>
                <a:lnTo>
                  <a:pt x="164" y="105"/>
                </a:lnTo>
                <a:lnTo>
                  <a:pt x="160" y="99"/>
                </a:lnTo>
                <a:lnTo>
                  <a:pt x="156" y="94"/>
                </a:lnTo>
                <a:lnTo>
                  <a:pt x="151" y="89"/>
                </a:lnTo>
                <a:lnTo>
                  <a:pt x="145" y="84"/>
                </a:lnTo>
                <a:lnTo>
                  <a:pt x="139" y="79"/>
                </a:lnTo>
                <a:lnTo>
                  <a:pt x="134" y="73"/>
                </a:lnTo>
                <a:lnTo>
                  <a:pt x="127" y="68"/>
                </a:lnTo>
                <a:lnTo>
                  <a:pt x="121" y="63"/>
                </a:lnTo>
                <a:lnTo>
                  <a:pt x="116" y="58"/>
                </a:lnTo>
                <a:lnTo>
                  <a:pt x="110" y="53"/>
                </a:lnTo>
                <a:lnTo>
                  <a:pt x="104" y="48"/>
                </a:lnTo>
                <a:lnTo>
                  <a:pt x="99" y="44"/>
                </a:lnTo>
                <a:lnTo>
                  <a:pt x="95" y="39"/>
                </a:lnTo>
                <a:lnTo>
                  <a:pt x="91" y="35"/>
                </a:lnTo>
                <a:lnTo>
                  <a:pt x="89" y="31"/>
                </a:lnTo>
                <a:lnTo>
                  <a:pt x="84" y="24"/>
                </a:lnTo>
                <a:lnTo>
                  <a:pt x="80" y="17"/>
                </a:lnTo>
                <a:lnTo>
                  <a:pt x="78" y="12"/>
                </a:lnTo>
                <a:lnTo>
                  <a:pt x="75" y="8"/>
                </a:lnTo>
                <a:lnTo>
                  <a:pt x="73" y="5"/>
                </a:lnTo>
                <a:lnTo>
                  <a:pt x="72" y="2"/>
                </a:lnTo>
                <a:lnTo>
                  <a:pt x="71" y="1"/>
                </a:lnTo>
                <a:lnTo>
                  <a:pt x="71" y="0"/>
                </a:lnTo>
                <a:lnTo>
                  <a:pt x="70" y="2"/>
                </a:lnTo>
                <a:lnTo>
                  <a:pt x="68" y="3"/>
                </a:lnTo>
                <a:lnTo>
                  <a:pt x="66" y="5"/>
                </a:lnTo>
                <a:lnTo>
                  <a:pt x="64" y="6"/>
                </a:lnTo>
                <a:lnTo>
                  <a:pt x="62" y="7"/>
                </a:lnTo>
                <a:lnTo>
                  <a:pt x="61" y="9"/>
                </a:lnTo>
                <a:lnTo>
                  <a:pt x="59" y="10"/>
                </a:lnTo>
                <a:lnTo>
                  <a:pt x="57" y="11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7" name="Freeform 11"/>
          <p:cNvSpPr>
            <a:spLocks/>
          </p:cNvSpPr>
          <p:nvPr/>
        </p:nvSpPr>
        <p:spPr bwMode="auto">
          <a:xfrm>
            <a:off x="7210425" y="3433763"/>
            <a:ext cx="1352550" cy="2460625"/>
          </a:xfrm>
          <a:custGeom>
            <a:avLst/>
            <a:gdLst>
              <a:gd name="T0" fmla="*/ 836 w 852"/>
              <a:gd name="T1" fmla="*/ 3 h 1550"/>
              <a:gd name="T2" fmla="*/ 794 w 852"/>
              <a:gd name="T3" fmla="*/ 3 h 1550"/>
              <a:gd name="T4" fmla="*/ 764 w 852"/>
              <a:gd name="T5" fmla="*/ 13 h 1550"/>
              <a:gd name="T6" fmla="*/ 733 w 852"/>
              <a:gd name="T7" fmla="*/ 30 h 1550"/>
              <a:gd name="T8" fmla="*/ 708 w 852"/>
              <a:gd name="T9" fmla="*/ 57 h 1550"/>
              <a:gd name="T10" fmla="*/ 685 w 852"/>
              <a:gd name="T11" fmla="*/ 117 h 1550"/>
              <a:gd name="T12" fmla="*/ 662 w 852"/>
              <a:gd name="T13" fmla="*/ 197 h 1550"/>
              <a:gd name="T14" fmla="*/ 650 w 852"/>
              <a:gd name="T15" fmla="*/ 246 h 1550"/>
              <a:gd name="T16" fmla="*/ 646 w 852"/>
              <a:gd name="T17" fmla="*/ 260 h 1550"/>
              <a:gd name="T18" fmla="*/ 635 w 852"/>
              <a:gd name="T19" fmla="*/ 302 h 1550"/>
              <a:gd name="T20" fmla="*/ 620 w 852"/>
              <a:gd name="T21" fmla="*/ 363 h 1550"/>
              <a:gd name="T22" fmla="*/ 602 w 852"/>
              <a:gd name="T23" fmla="*/ 431 h 1550"/>
              <a:gd name="T24" fmla="*/ 584 w 852"/>
              <a:gd name="T25" fmla="*/ 495 h 1550"/>
              <a:gd name="T26" fmla="*/ 570 w 852"/>
              <a:gd name="T27" fmla="*/ 543 h 1550"/>
              <a:gd name="T28" fmla="*/ 557 w 852"/>
              <a:gd name="T29" fmla="*/ 577 h 1550"/>
              <a:gd name="T30" fmla="*/ 524 w 852"/>
              <a:gd name="T31" fmla="*/ 652 h 1550"/>
              <a:gd name="T32" fmla="*/ 481 w 852"/>
              <a:gd name="T33" fmla="*/ 744 h 1550"/>
              <a:gd name="T34" fmla="*/ 444 w 852"/>
              <a:gd name="T35" fmla="*/ 814 h 1550"/>
              <a:gd name="T36" fmla="*/ 411 w 852"/>
              <a:gd name="T37" fmla="*/ 867 h 1550"/>
              <a:gd name="T38" fmla="*/ 364 w 852"/>
              <a:gd name="T39" fmla="*/ 943 h 1550"/>
              <a:gd name="T40" fmla="*/ 311 w 852"/>
              <a:gd name="T41" fmla="*/ 1026 h 1550"/>
              <a:gd name="T42" fmla="*/ 262 w 852"/>
              <a:gd name="T43" fmla="*/ 1104 h 1550"/>
              <a:gd name="T44" fmla="*/ 223 w 852"/>
              <a:gd name="T45" fmla="*/ 1164 h 1550"/>
              <a:gd name="T46" fmla="*/ 205 w 852"/>
              <a:gd name="T47" fmla="*/ 1193 h 1550"/>
              <a:gd name="T48" fmla="*/ 199 w 852"/>
              <a:gd name="T49" fmla="*/ 1204 h 1550"/>
              <a:gd name="T50" fmla="*/ 182 w 852"/>
              <a:gd name="T51" fmla="*/ 1236 h 1550"/>
              <a:gd name="T52" fmla="*/ 159 w 852"/>
              <a:gd name="T53" fmla="*/ 1278 h 1550"/>
              <a:gd name="T54" fmla="*/ 131 w 852"/>
              <a:gd name="T55" fmla="*/ 1320 h 1550"/>
              <a:gd name="T56" fmla="*/ 93 w 852"/>
              <a:gd name="T57" fmla="*/ 1373 h 1550"/>
              <a:gd name="T58" fmla="*/ 63 w 852"/>
              <a:gd name="T59" fmla="*/ 1413 h 1550"/>
              <a:gd name="T60" fmla="*/ 64 w 852"/>
              <a:gd name="T61" fmla="*/ 1440 h 1550"/>
              <a:gd name="T62" fmla="*/ 24 w 852"/>
              <a:gd name="T63" fmla="*/ 1529 h 1550"/>
              <a:gd name="T64" fmla="*/ 3 w 852"/>
              <a:gd name="T65" fmla="*/ 1546 h 1550"/>
              <a:gd name="T66" fmla="*/ 31 w 852"/>
              <a:gd name="T67" fmla="*/ 1546 h 1550"/>
              <a:gd name="T68" fmla="*/ 60 w 852"/>
              <a:gd name="T69" fmla="*/ 1528 h 1550"/>
              <a:gd name="T70" fmla="*/ 78 w 852"/>
              <a:gd name="T71" fmla="*/ 1519 h 1550"/>
              <a:gd name="T72" fmla="*/ 426 w 852"/>
              <a:gd name="T73" fmla="*/ 896 h 1550"/>
              <a:gd name="T74" fmla="*/ 468 w 852"/>
              <a:gd name="T75" fmla="*/ 824 h 1550"/>
              <a:gd name="T76" fmla="*/ 526 w 852"/>
              <a:gd name="T77" fmla="*/ 715 h 1550"/>
              <a:gd name="T78" fmla="*/ 566 w 852"/>
              <a:gd name="T79" fmla="*/ 621 h 1550"/>
              <a:gd name="T80" fmla="*/ 588 w 852"/>
              <a:gd name="T81" fmla="*/ 549 h 1550"/>
              <a:gd name="T82" fmla="*/ 617 w 852"/>
              <a:gd name="T83" fmla="*/ 455 h 1550"/>
              <a:gd name="T84" fmla="*/ 648 w 852"/>
              <a:gd name="T85" fmla="*/ 352 h 1550"/>
              <a:gd name="T86" fmla="*/ 677 w 852"/>
              <a:gd name="T87" fmla="*/ 256 h 1550"/>
              <a:gd name="T88" fmla="*/ 698 w 852"/>
              <a:gd name="T89" fmla="*/ 184 h 1550"/>
              <a:gd name="T90" fmla="*/ 708 w 852"/>
              <a:gd name="T91" fmla="*/ 149 h 1550"/>
              <a:gd name="T92" fmla="*/ 714 w 852"/>
              <a:gd name="T93" fmla="*/ 134 h 1550"/>
              <a:gd name="T94" fmla="*/ 730 w 852"/>
              <a:gd name="T95" fmla="*/ 91 h 1550"/>
              <a:gd name="T96" fmla="*/ 756 w 852"/>
              <a:gd name="T97" fmla="*/ 48 h 1550"/>
              <a:gd name="T98" fmla="*/ 788 w 852"/>
              <a:gd name="T99" fmla="*/ 27 h 1550"/>
              <a:gd name="T100" fmla="*/ 822 w 852"/>
              <a:gd name="T101" fmla="*/ 16 h 1550"/>
              <a:gd name="T102" fmla="*/ 846 w 852"/>
              <a:gd name="T103" fmla="*/ 11 h 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52" h="1550">
                <a:moveTo>
                  <a:pt x="851" y="10"/>
                </a:moveTo>
                <a:lnTo>
                  <a:pt x="850" y="10"/>
                </a:lnTo>
                <a:lnTo>
                  <a:pt x="847" y="8"/>
                </a:lnTo>
                <a:lnTo>
                  <a:pt x="843" y="6"/>
                </a:lnTo>
                <a:lnTo>
                  <a:pt x="836" y="3"/>
                </a:lnTo>
                <a:lnTo>
                  <a:pt x="829" y="1"/>
                </a:lnTo>
                <a:lnTo>
                  <a:pt x="820" y="0"/>
                </a:lnTo>
                <a:lnTo>
                  <a:pt x="810" y="0"/>
                </a:lnTo>
                <a:lnTo>
                  <a:pt x="800" y="1"/>
                </a:lnTo>
                <a:lnTo>
                  <a:pt x="794" y="3"/>
                </a:lnTo>
                <a:lnTo>
                  <a:pt x="789" y="4"/>
                </a:lnTo>
                <a:lnTo>
                  <a:pt x="783" y="6"/>
                </a:lnTo>
                <a:lnTo>
                  <a:pt x="777" y="8"/>
                </a:lnTo>
                <a:lnTo>
                  <a:pt x="770" y="10"/>
                </a:lnTo>
                <a:lnTo>
                  <a:pt x="764" y="13"/>
                </a:lnTo>
                <a:lnTo>
                  <a:pt x="757" y="16"/>
                </a:lnTo>
                <a:lnTo>
                  <a:pt x="751" y="19"/>
                </a:lnTo>
                <a:lnTo>
                  <a:pt x="745" y="23"/>
                </a:lnTo>
                <a:lnTo>
                  <a:pt x="739" y="27"/>
                </a:lnTo>
                <a:lnTo>
                  <a:pt x="733" y="30"/>
                </a:lnTo>
                <a:lnTo>
                  <a:pt x="727" y="35"/>
                </a:lnTo>
                <a:lnTo>
                  <a:pt x="722" y="40"/>
                </a:lnTo>
                <a:lnTo>
                  <a:pt x="717" y="45"/>
                </a:lnTo>
                <a:lnTo>
                  <a:pt x="712" y="51"/>
                </a:lnTo>
                <a:lnTo>
                  <a:pt x="708" y="57"/>
                </a:lnTo>
                <a:lnTo>
                  <a:pt x="704" y="65"/>
                </a:lnTo>
                <a:lnTo>
                  <a:pt x="699" y="75"/>
                </a:lnTo>
                <a:lnTo>
                  <a:pt x="695" y="88"/>
                </a:lnTo>
                <a:lnTo>
                  <a:pt x="690" y="102"/>
                </a:lnTo>
                <a:lnTo>
                  <a:pt x="685" y="117"/>
                </a:lnTo>
                <a:lnTo>
                  <a:pt x="680" y="133"/>
                </a:lnTo>
                <a:lnTo>
                  <a:pt x="675" y="149"/>
                </a:lnTo>
                <a:lnTo>
                  <a:pt x="670" y="165"/>
                </a:lnTo>
                <a:lnTo>
                  <a:pt x="666" y="182"/>
                </a:lnTo>
                <a:lnTo>
                  <a:pt x="662" y="197"/>
                </a:lnTo>
                <a:lnTo>
                  <a:pt x="659" y="210"/>
                </a:lnTo>
                <a:lnTo>
                  <a:pt x="655" y="223"/>
                </a:lnTo>
                <a:lnTo>
                  <a:pt x="653" y="233"/>
                </a:lnTo>
                <a:lnTo>
                  <a:pt x="651" y="241"/>
                </a:lnTo>
                <a:lnTo>
                  <a:pt x="650" y="246"/>
                </a:lnTo>
                <a:lnTo>
                  <a:pt x="649" y="248"/>
                </a:lnTo>
                <a:lnTo>
                  <a:pt x="649" y="249"/>
                </a:lnTo>
                <a:lnTo>
                  <a:pt x="648" y="251"/>
                </a:lnTo>
                <a:lnTo>
                  <a:pt x="647" y="255"/>
                </a:lnTo>
                <a:lnTo>
                  <a:pt x="646" y="260"/>
                </a:lnTo>
                <a:lnTo>
                  <a:pt x="644" y="266"/>
                </a:lnTo>
                <a:lnTo>
                  <a:pt x="642" y="274"/>
                </a:lnTo>
                <a:lnTo>
                  <a:pt x="641" y="282"/>
                </a:lnTo>
                <a:lnTo>
                  <a:pt x="638" y="292"/>
                </a:lnTo>
                <a:lnTo>
                  <a:pt x="635" y="302"/>
                </a:lnTo>
                <a:lnTo>
                  <a:pt x="632" y="313"/>
                </a:lnTo>
                <a:lnTo>
                  <a:pt x="630" y="325"/>
                </a:lnTo>
                <a:lnTo>
                  <a:pt x="626" y="337"/>
                </a:lnTo>
                <a:lnTo>
                  <a:pt x="623" y="350"/>
                </a:lnTo>
                <a:lnTo>
                  <a:pt x="620" y="363"/>
                </a:lnTo>
                <a:lnTo>
                  <a:pt x="616" y="376"/>
                </a:lnTo>
                <a:lnTo>
                  <a:pt x="613" y="390"/>
                </a:lnTo>
                <a:lnTo>
                  <a:pt x="609" y="404"/>
                </a:lnTo>
                <a:lnTo>
                  <a:pt x="605" y="418"/>
                </a:lnTo>
                <a:lnTo>
                  <a:pt x="602" y="431"/>
                </a:lnTo>
                <a:lnTo>
                  <a:pt x="598" y="445"/>
                </a:lnTo>
                <a:lnTo>
                  <a:pt x="594" y="458"/>
                </a:lnTo>
                <a:lnTo>
                  <a:pt x="591" y="471"/>
                </a:lnTo>
                <a:lnTo>
                  <a:pt x="587" y="484"/>
                </a:lnTo>
                <a:lnTo>
                  <a:pt x="584" y="495"/>
                </a:lnTo>
                <a:lnTo>
                  <a:pt x="581" y="506"/>
                </a:lnTo>
                <a:lnTo>
                  <a:pt x="578" y="517"/>
                </a:lnTo>
                <a:lnTo>
                  <a:pt x="575" y="527"/>
                </a:lnTo>
                <a:lnTo>
                  <a:pt x="573" y="535"/>
                </a:lnTo>
                <a:lnTo>
                  <a:pt x="570" y="543"/>
                </a:lnTo>
                <a:lnTo>
                  <a:pt x="568" y="549"/>
                </a:lnTo>
                <a:lnTo>
                  <a:pt x="566" y="555"/>
                </a:lnTo>
                <a:lnTo>
                  <a:pt x="565" y="558"/>
                </a:lnTo>
                <a:lnTo>
                  <a:pt x="561" y="567"/>
                </a:lnTo>
                <a:lnTo>
                  <a:pt x="557" y="577"/>
                </a:lnTo>
                <a:lnTo>
                  <a:pt x="552" y="589"/>
                </a:lnTo>
                <a:lnTo>
                  <a:pt x="546" y="603"/>
                </a:lnTo>
                <a:lnTo>
                  <a:pt x="539" y="618"/>
                </a:lnTo>
                <a:lnTo>
                  <a:pt x="532" y="635"/>
                </a:lnTo>
                <a:lnTo>
                  <a:pt x="524" y="652"/>
                </a:lnTo>
                <a:lnTo>
                  <a:pt x="516" y="670"/>
                </a:lnTo>
                <a:lnTo>
                  <a:pt x="507" y="689"/>
                </a:lnTo>
                <a:lnTo>
                  <a:pt x="499" y="708"/>
                </a:lnTo>
                <a:lnTo>
                  <a:pt x="490" y="726"/>
                </a:lnTo>
                <a:lnTo>
                  <a:pt x="481" y="744"/>
                </a:lnTo>
                <a:lnTo>
                  <a:pt x="473" y="762"/>
                </a:lnTo>
                <a:lnTo>
                  <a:pt x="464" y="778"/>
                </a:lnTo>
                <a:lnTo>
                  <a:pt x="456" y="793"/>
                </a:lnTo>
                <a:lnTo>
                  <a:pt x="448" y="806"/>
                </a:lnTo>
                <a:lnTo>
                  <a:pt x="444" y="814"/>
                </a:lnTo>
                <a:lnTo>
                  <a:pt x="439" y="822"/>
                </a:lnTo>
                <a:lnTo>
                  <a:pt x="433" y="832"/>
                </a:lnTo>
                <a:lnTo>
                  <a:pt x="427" y="842"/>
                </a:lnTo>
                <a:lnTo>
                  <a:pt x="419" y="854"/>
                </a:lnTo>
                <a:lnTo>
                  <a:pt x="411" y="867"/>
                </a:lnTo>
                <a:lnTo>
                  <a:pt x="402" y="881"/>
                </a:lnTo>
                <a:lnTo>
                  <a:pt x="393" y="896"/>
                </a:lnTo>
                <a:lnTo>
                  <a:pt x="384" y="911"/>
                </a:lnTo>
                <a:lnTo>
                  <a:pt x="374" y="926"/>
                </a:lnTo>
                <a:lnTo>
                  <a:pt x="364" y="943"/>
                </a:lnTo>
                <a:lnTo>
                  <a:pt x="354" y="959"/>
                </a:lnTo>
                <a:lnTo>
                  <a:pt x="343" y="975"/>
                </a:lnTo>
                <a:lnTo>
                  <a:pt x="333" y="992"/>
                </a:lnTo>
                <a:lnTo>
                  <a:pt x="322" y="1009"/>
                </a:lnTo>
                <a:lnTo>
                  <a:pt x="311" y="1026"/>
                </a:lnTo>
                <a:lnTo>
                  <a:pt x="301" y="1042"/>
                </a:lnTo>
                <a:lnTo>
                  <a:pt x="290" y="1058"/>
                </a:lnTo>
                <a:lnTo>
                  <a:pt x="281" y="1074"/>
                </a:lnTo>
                <a:lnTo>
                  <a:pt x="271" y="1089"/>
                </a:lnTo>
                <a:lnTo>
                  <a:pt x="262" y="1104"/>
                </a:lnTo>
                <a:lnTo>
                  <a:pt x="253" y="1117"/>
                </a:lnTo>
                <a:lnTo>
                  <a:pt x="244" y="1131"/>
                </a:lnTo>
                <a:lnTo>
                  <a:pt x="237" y="1143"/>
                </a:lnTo>
                <a:lnTo>
                  <a:pt x="230" y="1154"/>
                </a:lnTo>
                <a:lnTo>
                  <a:pt x="223" y="1164"/>
                </a:lnTo>
                <a:lnTo>
                  <a:pt x="218" y="1172"/>
                </a:lnTo>
                <a:lnTo>
                  <a:pt x="213" y="1180"/>
                </a:lnTo>
                <a:lnTo>
                  <a:pt x="209" y="1186"/>
                </a:lnTo>
                <a:lnTo>
                  <a:pt x="207" y="1190"/>
                </a:lnTo>
                <a:lnTo>
                  <a:pt x="205" y="1193"/>
                </a:lnTo>
                <a:lnTo>
                  <a:pt x="204" y="1194"/>
                </a:lnTo>
                <a:lnTo>
                  <a:pt x="204" y="1194"/>
                </a:lnTo>
                <a:lnTo>
                  <a:pt x="203" y="1197"/>
                </a:lnTo>
                <a:lnTo>
                  <a:pt x="201" y="1200"/>
                </a:lnTo>
                <a:lnTo>
                  <a:pt x="199" y="1204"/>
                </a:lnTo>
                <a:lnTo>
                  <a:pt x="197" y="1209"/>
                </a:lnTo>
                <a:lnTo>
                  <a:pt x="193" y="1215"/>
                </a:lnTo>
                <a:lnTo>
                  <a:pt x="190" y="1221"/>
                </a:lnTo>
                <a:lnTo>
                  <a:pt x="186" y="1228"/>
                </a:lnTo>
                <a:lnTo>
                  <a:pt x="182" y="1236"/>
                </a:lnTo>
                <a:lnTo>
                  <a:pt x="178" y="1245"/>
                </a:lnTo>
                <a:lnTo>
                  <a:pt x="173" y="1253"/>
                </a:lnTo>
                <a:lnTo>
                  <a:pt x="168" y="1261"/>
                </a:lnTo>
                <a:lnTo>
                  <a:pt x="163" y="1269"/>
                </a:lnTo>
                <a:lnTo>
                  <a:pt x="159" y="1278"/>
                </a:lnTo>
                <a:lnTo>
                  <a:pt x="153" y="1286"/>
                </a:lnTo>
                <a:lnTo>
                  <a:pt x="149" y="1293"/>
                </a:lnTo>
                <a:lnTo>
                  <a:pt x="143" y="1301"/>
                </a:lnTo>
                <a:lnTo>
                  <a:pt x="137" y="1310"/>
                </a:lnTo>
                <a:lnTo>
                  <a:pt x="131" y="1320"/>
                </a:lnTo>
                <a:lnTo>
                  <a:pt x="123" y="1330"/>
                </a:lnTo>
                <a:lnTo>
                  <a:pt x="116" y="1341"/>
                </a:lnTo>
                <a:lnTo>
                  <a:pt x="108" y="1351"/>
                </a:lnTo>
                <a:lnTo>
                  <a:pt x="101" y="1362"/>
                </a:lnTo>
                <a:lnTo>
                  <a:pt x="93" y="1373"/>
                </a:lnTo>
                <a:lnTo>
                  <a:pt x="86" y="1383"/>
                </a:lnTo>
                <a:lnTo>
                  <a:pt x="79" y="1392"/>
                </a:lnTo>
                <a:lnTo>
                  <a:pt x="73" y="1400"/>
                </a:lnTo>
                <a:lnTo>
                  <a:pt x="68" y="1407"/>
                </a:lnTo>
                <a:lnTo>
                  <a:pt x="63" y="1413"/>
                </a:lnTo>
                <a:lnTo>
                  <a:pt x="59" y="1418"/>
                </a:lnTo>
                <a:lnTo>
                  <a:pt x="58" y="1421"/>
                </a:lnTo>
                <a:lnTo>
                  <a:pt x="57" y="1422"/>
                </a:lnTo>
                <a:lnTo>
                  <a:pt x="125" y="1353"/>
                </a:lnTo>
                <a:lnTo>
                  <a:pt x="64" y="1440"/>
                </a:lnTo>
                <a:lnTo>
                  <a:pt x="99" y="1415"/>
                </a:lnTo>
                <a:lnTo>
                  <a:pt x="75" y="1463"/>
                </a:lnTo>
                <a:lnTo>
                  <a:pt x="20" y="1506"/>
                </a:lnTo>
                <a:lnTo>
                  <a:pt x="61" y="1486"/>
                </a:lnTo>
                <a:lnTo>
                  <a:pt x="24" y="1529"/>
                </a:lnTo>
                <a:lnTo>
                  <a:pt x="3" y="1532"/>
                </a:lnTo>
                <a:lnTo>
                  <a:pt x="2" y="1534"/>
                </a:lnTo>
                <a:lnTo>
                  <a:pt x="0" y="1537"/>
                </a:lnTo>
                <a:lnTo>
                  <a:pt x="0" y="1541"/>
                </a:lnTo>
                <a:lnTo>
                  <a:pt x="3" y="1546"/>
                </a:lnTo>
                <a:lnTo>
                  <a:pt x="7" y="1548"/>
                </a:lnTo>
                <a:lnTo>
                  <a:pt x="12" y="1549"/>
                </a:lnTo>
                <a:lnTo>
                  <a:pt x="18" y="1549"/>
                </a:lnTo>
                <a:lnTo>
                  <a:pt x="25" y="1548"/>
                </a:lnTo>
                <a:lnTo>
                  <a:pt x="31" y="1546"/>
                </a:lnTo>
                <a:lnTo>
                  <a:pt x="38" y="1544"/>
                </a:lnTo>
                <a:lnTo>
                  <a:pt x="44" y="1540"/>
                </a:lnTo>
                <a:lnTo>
                  <a:pt x="50" y="1536"/>
                </a:lnTo>
                <a:lnTo>
                  <a:pt x="55" y="1532"/>
                </a:lnTo>
                <a:lnTo>
                  <a:pt x="60" y="1528"/>
                </a:lnTo>
                <a:lnTo>
                  <a:pt x="65" y="1525"/>
                </a:lnTo>
                <a:lnTo>
                  <a:pt x="69" y="1523"/>
                </a:lnTo>
                <a:lnTo>
                  <a:pt x="73" y="1521"/>
                </a:lnTo>
                <a:lnTo>
                  <a:pt x="76" y="1520"/>
                </a:lnTo>
                <a:lnTo>
                  <a:pt x="78" y="1519"/>
                </a:lnTo>
                <a:lnTo>
                  <a:pt x="79" y="1519"/>
                </a:lnTo>
                <a:lnTo>
                  <a:pt x="217" y="1242"/>
                </a:lnTo>
                <a:lnTo>
                  <a:pt x="421" y="903"/>
                </a:lnTo>
                <a:lnTo>
                  <a:pt x="423" y="901"/>
                </a:lnTo>
                <a:lnTo>
                  <a:pt x="426" y="896"/>
                </a:lnTo>
                <a:lnTo>
                  <a:pt x="431" y="887"/>
                </a:lnTo>
                <a:lnTo>
                  <a:pt x="438" y="875"/>
                </a:lnTo>
                <a:lnTo>
                  <a:pt x="447" y="860"/>
                </a:lnTo>
                <a:lnTo>
                  <a:pt x="457" y="843"/>
                </a:lnTo>
                <a:lnTo>
                  <a:pt x="468" y="824"/>
                </a:lnTo>
                <a:lnTo>
                  <a:pt x="479" y="804"/>
                </a:lnTo>
                <a:lnTo>
                  <a:pt x="491" y="783"/>
                </a:lnTo>
                <a:lnTo>
                  <a:pt x="503" y="760"/>
                </a:lnTo>
                <a:lnTo>
                  <a:pt x="514" y="738"/>
                </a:lnTo>
                <a:lnTo>
                  <a:pt x="526" y="715"/>
                </a:lnTo>
                <a:lnTo>
                  <a:pt x="537" y="693"/>
                </a:lnTo>
                <a:lnTo>
                  <a:pt x="547" y="671"/>
                </a:lnTo>
                <a:lnTo>
                  <a:pt x="555" y="650"/>
                </a:lnTo>
                <a:lnTo>
                  <a:pt x="562" y="631"/>
                </a:lnTo>
                <a:lnTo>
                  <a:pt x="566" y="621"/>
                </a:lnTo>
                <a:lnTo>
                  <a:pt x="569" y="609"/>
                </a:lnTo>
                <a:lnTo>
                  <a:pt x="574" y="595"/>
                </a:lnTo>
                <a:lnTo>
                  <a:pt x="578" y="581"/>
                </a:lnTo>
                <a:lnTo>
                  <a:pt x="583" y="566"/>
                </a:lnTo>
                <a:lnTo>
                  <a:pt x="588" y="549"/>
                </a:lnTo>
                <a:lnTo>
                  <a:pt x="594" y="531"/>
                </a:lnTo>
                <a:lnTo>
                  <a:pt x="599" y="513"/>
                </a:lnTo>
                <a:lnTo>
                  <a:pt x="605" y="494"/>
                </a:lnTo>
                <a:lnTo>
                  <a:pt x="611" y="475"/>
                </a:lnTo>
                <a:lnTo>
                  <a:pt x="617" y="455"/>
                </a:lnTo>
                <a:lnTo>
                  <a:pt x="623" y="434"/>
                </a:lnTo>
                <a:lnTo>
                  <a:pt x="630" y="413"/>
                </a:lnTo>
                <a:lnTo>
                  <a:pt x="636" y="393"/>
                </a:lnTo>
                <a:lnTo>
                  <a:pt x="642" y="372"/>
                </a:lnTo>
                <a:lnTo>
                  <a:pt x="648" y="352"/>
                </a:lnTo>
                <a:lnTo>
                  <a:pt x="654" y="332"/>
                </a:lnTo>
                <a:lnTo>
                  <a:pt x="660" y="312"/>
                </a:lnTo>
                <a:lnTo>
                  <a:pt x="666" y="293"/>
                </a:lnTo>
                <a:lnTo>
                  <a:pt x="671" y="274"/>
                </a:lnTo>
                <a:lnTo>
                  <a:pt x="677" y="256"/>
                </a:lnTo>
                <a:lnTo>
                  <a:pt x="682" y="240"/>
                </a:lnTo>
                <a:lnTo>
                  <a:pt x="687" y="224"/>
                </a:lnTo>
                <a:lnTo>
                  <a:pt x="691" y="210"/>
                </a:lnTo>
                <a:lnTo>
                  <a:pt x="695" y="196"/>
                </a:lnTo>
                <a:lnTo>
                  <a:pt x="698" y="184"/>
                </a:lnTo>
                <a:lnTo>
                  <a:pt x="701" y="174"/>
                </a:lnTo>
                <a:lnTo>
                  <a:pt x="704" y="165"/>
                </a:lnTo>
                <a:lnTo>
                  <a:pt x="706" y="157"/>
                </a:lnTo>
                <a:lnTo>
                  <a:pt x="707" y="152"/>
                </a:lnTo>
                <a:lnTo>
                  <a:pt x="708" y="149"/>
                </a:lnTo>
                <a:lnTo>
                  <a:pt x="709" y="148"/>
                </a:lnTo>
                <a:lnTo>
                  <a:pt x="709" y="147"/>
                </a:lnTo>
                <a:lnTo>
                  <a:pt x="710" y="144"/>
                </a:lnTo>
                <a:lnTo>
                  <a:pt x="712" y="139"/>
                </a:lnTo>
                <a:lnTo>
                  <a:pt x="714" y="134"/>
                </a:lnTo>
                <a:lnTo>
                  <a:pt x="716" y="127"/>
                </a:lnTo>
                <a:lnTo>
                  <a:pt x="719" y="119"/>
                </a:lnTo>
                <a:lnTo>
                  <a:pt x="722" y="110"/>
                </a:lnTo>
                <a:lnTo>
                  <a:pt x="726" y="100"/>
                </a:lnTo>
                <a:lnTo>
                  <a:pt x="730" y="91"/>
                </a:lnTo>
                <a:lnTo>
                  <a:pt x="735" y="82"/>
                </a:lnTo>
                <a:lnTo>
                  <a:pt x="740" y="72"/>
                </a:lnTo>
                <a:lnTo>
                  <a:pt x="745" y="64"/>
                </a:lnTo>
                <a:lnTo>
                  <a:pt x="750" y="55"/>
                </a:lnTo>
                <a:lnTo>
                  <a:pt x="756" y="48"/>
                </a:lnTo>
                <a:lnTo>
                  <a:pt x="762" y="42"/>
                </a:lnTo>
                <a:lnTo>
                  <a:pt x="768" y="37"/>
                </a:lnTo>
                <a:lnTo>
                  <a:pt x="774" y="34"/>
                </a:lnTo>
                <a:lnTo>
                  <a:pt x="781" y="30"/>
                </a:lnTo>
                <a:lnTo>
                  <a:pt x="788" y="27"/>
                </a:lnTo>
                <a:lnTo>
                  <a:pt x="795" y="25"/>
                </a:lnTo>
                <a:lnTo>
                  <a:pt x="802" y="22"/>
                </a:lnTo>
                <a:lnTo>
                  <a:pt x="809" y="20"/>
                </a:lnTo>
                <a:lnTo>
                  <a:pt x="816" y="18"/>
                </a:lnTo>
                <a:lnTo>
                  <a:pt x="822" y="16"/>
                </a:lnTo>
                <a:lnTo>
                  <a:pt x="828" y="15"/>
                </a:lnTo>
                <a:lnTo>
                  <a:pt x="834" y="14"/>
                </a:lnTo>
                <a:lnTo>
                  <a:pt x="838" y="13"/>
                </a:lnTo>
                <a:lnTo>
                  <a:pt x="843" y="12"/>
                </a:lnTo>
                <a:lnTo>
                  <a:pt x="846" y="11"/>
                </a:lnTo>
                <a:lnTo>
                  <a:pt x="849" y="11"/>
                </a:lnTo>
                <a:lnTo>
                  <a:pt x="851" y="10"/>
                </a:lnTo>
                <a:lnTo>
                  <a:pt x="851" y="1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8" name="Freeform 12"/>
          <p:cNvSpPr>
            <a:spLocks/>
          </p:cNvSpPr>
          <p:nvPr/>
        </p:nvSpPr>
        <p:spPr bwMode="auto">
          <a:xfrm>
            <a:off x="6799263" y="5838825"/>
            <a:ext cx="695325" cy="349250"/>
          </a:xfrm>
          <a:custGeom>
            <a:avLst/>
            <a:gdLst>
              <a:gd name="T0" fmla="*/ 3 w 437"/>
              <a:gd name="T1" fmla="*/ 205 h 220"/>
              <a:gd name="T2" fmla="*/ 2 w 437"/>
              <a:gd name="T3" fmla="*/ 183 h 220"/>
              <a:gd name="T4" fmla="*/ 0 w 437"/>
              <a:gd name="T5" fmla="*/ 161 h 220"/>
              <a:gd name="T6" fmla="*/ 41 w 437"/>
              <a:gd name="T7" fmla="*/ 133 h 220"/>
              <a:gd name="T8" fmla="*/ 82 w 437"/>
              <a:gd name="T9" fmla="*/ 105 h 220"/>
              <a:gd name="T10" fmla="*/ 122 w 437"/>
              <a:gd name="T11" fmla="*/ 76 h 220"/>
              <a:gd name="T12" fmla="*/ 160 w 437"/>
              <a:gd name="T13" fmla="*/ 44 h 220"/>
              <a:gd name="T14" fmla="*/ 198 w 437"/>
              <a:gd name="T15" fmla="*/ 11 h 220"/>
              <a:gd name="T16" fmla="*/ 210 w 437"/>
              <a:gd name="T17" fmla="*/ 3 h 220"/>
              <a:gd name="T18" fmla="*/ 207 w 437"/>
              <a:gd name="T19" fmla="*/ 16 h 220"/>
              <a:gd name="T20" fmla="*/ 199 w 437"/>
              <a:gd name="T21" fmla="*/ 32 h 220"/>
              <a:gd name="T22" fmla="*/ 179 w 437"/>
              <a:gd name="T23" fmla="*/ 58 h 220"/>
              <a:gd name="T24" fmla="*/ 156 w 437"/>
              <a:gd name="T25" fmla="*/ 92 h 220"/>
              <a:gd name="T26" fmla="*/ 151 w 437"/>
              <a:gd name="T27" fmla="*/ 109 h 220"/>
              <a:gd name="T28" fmla="*/ 161 w 437"/>
              <a:gd name="T29" fmla="*/ 113 h 220"/>
              <a:gd name="T30" fmla="*/ 180 w 437"/>
              <a:gd name="T31" fmla="*/ 113 h 220"/>
              <a:gd name="T32" fmla="*/ 203 w 437"/>
              <a:gd name="T33" fmla="*/ 110 h 220"/>
              <a:gd name="T34" fmla="*/ 226 w 437"/>
              <a:gd name="T35" fmla="*/ 104 h 220"/>
              <a:gd name="T36" fmla="*/ 246 w 437"/>
              <a:gd name="T37" fmla="*/ 97 h 220"/>
              <a:gd name="T38" fmla="*/ 267 w 437"/>
              <a:gd name="T39" fmla="*/ 88 h 220"/>
              <a:gd name="T40" fmla="*/ 293 w 437"/>
              <a:gd name="T41" fmla="*/ 82 h 220"/>
              <a:gd name="T42" fmla="*/ 323 w 437"/>
              <a:gd name="T43" fmla="*/ 77 h 220"/>
              <a:gd name="T44" fmla="*/ 353 w 437"/>
              <a:gd name="T45" fmla="*/ 74 h 220"/>
              <a:gd name="T46" fmla="*/ 379 w 437"/>
              <a:gd name="T47" fmla="*/ 72 h 220"/>
              <a:gd name="T48" fmla="*/ 410 w 437"/>
              <a:gd name="T49" fmla="*/ 71 h 220"/>
              <a:gd name="T50" fmla="*/ 430 w 437"/>
              <a:gd name="T51" fmla="*/ 70 h 220"/>
              <a:gd name="T52" fmla="*/ 436 w 437"/>
              <a:gd name="T53" fmla="*/ 69 h 220"/>
              <a:gd name="T54" fmla="*/ 436 w 437"/>
              <a:gd name="T55" fmla="*/ 78 h 220"/>
              <a:gd name="T56" fmla="*/ 436 w 437"/>
              <a:gd name="T57" fmla="*/ 88 h 220"/>
              <a:gd name="T58" fmla="*/ 435 w 437"/>
              <a:gd name="T59" fmla="*/ 95 h 220"/>
              <a:gd name="T60" fmla="*/ 423 w 437"/>
              <a:gd name="T61" fmla="*/ 94 h 220"/>
              <a:gd name="T62" fmla="*/ 401 w 437"/>
              <a:gd name="T63" fmla="*/ 94 h 220"/>
              <a:gd name="T64" fmla="*/ 374 w 437"/>
              <a:gd name="T65" fmla="*/ 95 h 220"/>
              <a:gd name="T66" fmla="*/ 347 w 437"/>
              <a:gd name="T67" fmla="*/ 97 h 220"/>
              <a:gd name="T68" fmla="*/ 327 w 437"/>
              <a:gd name="T69" fmla="*/ 100 h 220"/>
              <a:gd name="T70" fmla="*/ 304 w 437"/>
              <a:gd name="T71" fmla="*/ 108 h 220"/>
              <a:gd name="T72" fmla="*/ 273 w 437"/>
              <a:gd name="T73" fmla="*/ 120 h 220"/>
              <a:gd name="T74" fmla="*/ 238 w 437"/>
              <a:gd name="T75" fmla="*/ 133 h 220"/>
              <a:gd name="T76" fmla="*/ 204 w 437"/>
              <a:gd name="T77" fmla="*/ 146 h 220"/>
              <a:gd name="T78" fmla="*/ 174 w 437"/>
              <a:gd name="T79" fmla="*/ 155 h 220"/>
              <a:gd name="T80" fmla="*/ 151 w 437"/>
              <a:gd name="T81" fmla="*/ 158 h 220"/>
              <a:gd name="T82" fmla="*/ 131 w 437"/>
              <a:gd name="T83" fmla="*/ 160 h 220"/>
              <a:gd name="T84" fmla="*/ 113 w 437"/>
              <a:gd name="T85" fmla="*/ 162 h 220"/>
              <a:gd name="T86" fmla="*/ 96 w 437"/>
              <a:gd name="T87" fmla="*/ 164 h 220"/>
              <a:gd name="T88" fmla="*/ 80 w 437"/>
              <a:gd name="T89" fmla="*/ 170 h 220"/>
              <a:gd name="T90" fmla="*/ 57 w 437"/>
              <a:gd name="T91" fmla="*/ 181 h 220"/>
              <a:gd name="T92" fmla="*/ 25 w 437"/>
              <a:gd name="T93" fmla="*/ 203 h 220"/>
              <a:gd name="T94" fmla="*/ 5 w 437"/>
              <a:gd name="T95" fmla="*/ 218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7" h="220">
                <a:moveTo>
                  <a:pt x="4" y="219"/>
                </a:moveTo>
                <a:lnTo>
                  <a:pt x="3" y="212"/>
                </a:lnTo>
                <a:lnTo>
                  <a:pt x="3" y="205"/>
                </a:lnTo>
                <a:lnTo>
                  <a:pt x="3" y="198"/>
                </a:lnTo>
                <a:lnTo>
                  <a:pt x="2" y="190"/>
                </a:lnTo>
                <a:lnTo>
                  <a:pt x="2" y="183"/>
                </a:lnTo>
                <a:lnTo>
                  <a:pt x="1" y="176"/>
                </a:lnTo>
                <a:lnTo>
                  <a:pt x="0" y="169"/>
                </a:lnTo>
                <a:lnTo>
                  <a:pt x="0" y="161"/>
                </a:lnTo>
                <a:lnTo>
                  <a:pt x="14" y="152"/>
                </a:lnTo>
                <a:lnTo>
                  <a:pt x="28" y="143"/>
                </a:lnTo>
                <a:lnTo>
                  <a:pt x="41" y="133"/>
                </a:lnTo>
                <a:lnTo>
                  <a:pt x="55" y="124"/>
                </a:lnTo>
                <a:lnTo>
                  <a:pt x="68" y="115"/>
                </a:lnTo>
                <a:lnTo>
                  <a:pt x="82" y="105"/>
                </a:lnTo>
                <a:lnTo>
                  <a:pt x="96" y="96"/>
                </a:lnTo>
                <a:lnTo>
                  <a:pt x="109" y="86"/>
                </a:lnTo>
                <a:lnTo>
                  <a:pt x="122" y="76"/>
                </a:lnTo>
                <a:lnTo>
                  <a:pt x="135" y="65"/>
                </a:lnTo>
                <a:lnTo>
                  <a:pt x="148" y="55"/>
                </a:lnTo>
                <a:lnTo>
                  <a:pt x="160" y="44"/>
                </a:lnTo>
                <a:lnTo>
                  <a:pt x="173" y="34"/>
                </a:lnTo>
                <a:lnTo>
                  <a:pt x="186" y="23"/>
                </a:lnTo>
                <a:lnTo>
                  <a:pt x="198" y="11"/>
                </a:lnTo>
                <a:lnTo>
                  <a:pt x="211" y="0"/>
                </a:lnTo>
                <a:lnTo>
                  <a:pt x="211" y="1"/>
                </a:lnTo>
                <a:lnTo>
                  <a:pt x="210" y="3"/>
                </a:lnTo>
                <a:lnTo>
                  <a:pt x="209" y="6"/>
                </a:lnTo>
                <a:lnTo>
                  <a:pt x="208" y="11"/>
                </a:lnTo>
                <a:lnTo>
                  <a:pt x="207" y="16"/>
                </a:lnTo>
                <a:lnTo>
                  <a:pt x="205" y="21"/>
                </a:lnTo>
                <a:lnTo>
                  <a:pt x="202" y="27"/>
                </a:lnTo>
                <a:lnTo>
                  <a:pt x="199" y="32"/>
                </a:lnTo>
                <a:lnTo>
                  <a:pt x="194" y="39"/>
                </a:lnTo>
                <a:lnTo>
                  <a:pt x="188" y="48"/>
                </a:lnTo>
                <a:lnTo>
                  <a:pt x="179" y="58"/>
                </a:lnTo>
                <a:lnTo>
                  <a:pt x="171" y="69"/>
                </a:lnTo>
                <a:lnTo>
                  <a:pt x="163" y="81"/>
                </a:lnTo>
                <a:lnTo>
                  <a:pt x="156" y="92"/>
                </a:lnTo>
                <a:lnTo>
                  <a:pt x="151" y="100"/>
                </a:lnTo>
                <a:lnTo>
                  <a:pt x="150" y="107"/>
                </a:lnTo>
                <a:lnTo>
                  <a:pt x="151" y="109"/>
                </a:lnTo>
                <a:lnTo>
                  <a:pt x="153" y="111"/>
                </a:lnTo>
                <a:lnTo>
                  <a:pt x="157" y="112"/>
                </a:lnTo>
                <a:lnTo>
                  <a:pt x="161" y="113"/>
                </a:lnTo>
                <a:lnTo>
                  <a:pt x="167" y="114"/>
                </a:lnTo>
                <a:lnTo>
                  <a:pt x="173" y="114"/>
                </a:lnTo>
                <a:lnTo>
                  <a:pt x="180" y="113"/>
                </a:lnTo>
                <a:lnTo>
                  <a:pt x="188" y="112"/>
                </a:lnTo>
                <a:lnTo>
                  <a:pt x="195" y="111"/>
                </a:lnTo>
                <a:lnTo>
                  <a:pt x="203" y="110"/>
                </a:lnTo>
                <a:lnTo>
                  <a:pt x="211" y="108"/>
                </a:lnTo>
                <a:lnTo>
                  <a:pt x="219" y="106"/>
                </a:lnTo>
                <a:lnTo>
                  <a:pt x="226" y="104"/>
                </a:lnTo>
                <a:lnTo>
                  <a:pt x="234" y="102"/>
                </a:lnTo>
                <a:lnTo>
                  <a:pt x="240" y="99"/>
                </a:lnTo>
                <a:lnTo>
                  <a:pt x="246" y="97"/>
                </a:lnTo>
                <a:lnTo>
                  <a:pt x="252" y="94"/>
                </a:lnTo>
                <a:lnTo>
                  <a:pt x="259" y="91"/>
                </a:lnTo>
                <a:lnTo>
                  <a:pt x="267" y="88"/>
                </a:lnTo>
                <a:lnTo>
                  <a:pt x="275" y="86"/>
                </a:lnTo>
                <a:lnTo>
                  <a:pt x="284" y="84"/>
                </a:lnTo>
                <a:lnTo>
                  <a:pt x="293" y="82"/>
                </a:lnTo>
                <a:lnTo>
                  <a:pt x="303" y="80"/>
                </a:lnTo>
                <a:lnTo>
                  <a:pt x="313" y="78"/>
                </a:lnTo>
                <a:lnTo>
                  <a:pt x="323" y="77"/>
                </a:lnTo>
                <a:lnTo>
                  <a:pt x="333" y="76"/>
                </a:lnTo>
                <a:lnTo>
                  <a:pt x="343" y="75"/>
                </a:lnTo>
                <a:lnTo>
                  <a:pt x="353" y="74"/>
                </a:lnTo>
                <a:lnTo>
                  <a:pt x="362" y="73"/>
                </a:lnTo>
                <a:lnTo>
                  <a:pt x="371" y="72"/>
                </a:lnTo>
                <a:lnTo>
                  <a:pt x="379" y="72"/>
                </a:lnTo>
                <a:lnTo>
                  <a:pt x="387" y="72"/>
                </a:lnTo>
                <a:lnTo>
                  <a:pt x="400" y="71"/>
                </a:lnTo>
                <a:lnTo>
                  <a:pt x="410" y="71"/>
                </a:lnTo>
                <a:lnTo>
                  <a:pt x="419" y="71"/>
                </a:lnTo>
                <a:lnTo>
                  <a:pt x="426" y="70"/>
                </a:lnTo>
                <a:lnTo>
                  <a:pt x="430" y="70"/>
                </a:lnTo>
                <a:lnTo>
                  <a:pt x="434" y="69"/>
                </a:lnTo>
                <a:lnTo>
                  <a:pt x="436" y="69"/>
                </a:lnTo>
                <a:lnTo>
                  <a:pt x="436" y="69"/>
                </a:lnTo>
                <a:lnTo>
                  <a:pt x="436" y="72"/>
                </a:lnTo>
                <a:lnTo>
                  <a:pt x="436" y="75"/>
                </a:lnTo>
                <a:lnTo>
                  <a:pt x="436" y="78"/>
                </a:lnTo>
                <a:lnTo>
                  <a:pt x="436" y="82"/>
                </a:lnTo>
                <a:lnTo>
                  <a:pt x="436" y="85"/>
                </a:lnTo>
                <a:lnTo>
                  <a:pt x="436" y="88"/>
                </a:lnTo>
                <a:lnTo>
                  <a:pt x="436" y="91"/>
                </a:lnTo>
                <a:lnTo>
                  <a:pt x="436" y="95"/>
                </a:lnTo>
                <a:lnTo>
                  <a:pt x="435" y="95"/>
                </a:lnTo>
                <a:lnTo>
                  <a:pt x="433" y="95"/>
                </a:lnTo>
                <a:lnTo>
                  <a:pt x="429" y="94"/>
                </a:lnTo>
                <a:lnTo>
                  <a:pt x="423" y="94"/>
                </a:lnTo>
                <a:lnTo>
                  <a:pt x="417" y="94"/>
                </a:lnTo>
                <a:lnTo>
                  <a:pt x="409" y="94"/>
                </a:lnTo>
                <a:lnTo>
                  <a:pt x="401" y="94"/>
                </a:lnTo>
                <a:lnTo>
                  <a:pt x="392" y="94"/>
                </a:lnTo>
                <a:lnTo>
                  <a:pt x="383" y="94"/>
                </a:lnTo>
                <a:lnTo>
                  <a:pt x="374" y="95"/>
                </a:lnTo>
                <a:lnTo>
                  <a:pt x="365" y="95"/>
                </a:lnTo>
                <a:lnTo>
                  <a:pt x="356" y="96"/>
                </a:lnTo>
                <a:lnTo>
                  <a:pt x="347" y="97"/>
                </a:lnTo>
                <a:lnTo>
                  <a:pt x="340" y="97"/>
                </a:lnTo>
                <a:lnTo>
                  <a:pt x="333" y="99"/>
                </a:lnTo>
                <a:lnTo>
                  <a:pt x="327" y="100"/>
                </a:lnTo>
                <a:lnTo>
                  <a:pt x="320" y="102"/>
                </a:lnTo>
                <a:lnTo>
                  <a:pt x="313" y="105"/>
                </a:lnTo>
                <a:lnTo>
                  <a:pt x="304" y="108"/>
                </a:lnTo>
                <a:lnTo>
                  <a:pt x="295" y="112"/>
                </a:lnTo>
                <a:lnTo>
                  <a:pt x="284" y="115"/>
                </a:lnTo>
                <a:lnTo>
                  <a:pt x="273" y="120"/>
                </a:lnTo>
                <a:lnTo>
                  <a:pt x="262" y="124"/>
                </a:lnTo>
                <a:lnTo>
                  <a:pt x="251" y="129"/>
                </a:lnTo>
                <a:lnTo>
                  <a:pt x="238" y="133"/>
                </a:lnTo>
                <a:lnTo>
                  <a:pt x="227" y="138"/>
                </a:lnTo>
                <a:lnTo>
                  <a:pt x="215" y="142"/>
                </a:lnTo>
                <a:lnTo>
                  <a:pt x="204" y="146"/>
                </a:lnTo>
                <a:lnTo>
                  <a:pt x="193" y="150"/>
                </a:lnTo>
                <a:lnTo>
                  <a:pt x="183" y="152"/>
                </a:lnTo>
                <a:lnTo>
                  <a:pt x="174" y="155"/>
                </a:lnTo>
                <a:lnTo>
                  <a:pt x="166" y="156"/>
                </a:lnTo>
                <a:lnTo>
                  <a:pt x="158" y="157"/>
                </a:lnTo>
                <a:lnTo>
                  <a:pt x="151" y="158"/>
                </a:lnTo>
                <a:lnTo>
                  <a:pt x="144" y="159"/>
                </a:lnTo>
                <a:lnTo>
                  <a:pt x="138" y="160"/>
                </a:lnTo>
                <a:lnTo>
                  <a:pt x="131" y="160"/>
                </a:lnTo>
                <a:lnTo>
                  <a:pt x="125" y="161"/>
                </a:lnTo>
                <a:lnTo>
                  <a:pt x="119" y="161"/>
                </a:lnTo>
                <a:lnTo>
                  <a:pt x="113" y="162"/>
                </a:lnTo>
                <a:lnTo>
                  <a:pt x="107" y="162"/>
                </a:lnTo>
                <a:lnTo>
                  <a:pt x="102" y="163"/>
                </a:lnTo>
                <a:lnTo>
                  <a:pt x="96" y="164"/>
                </a:lnTo>
                <a:lnTo>
                  <a:pt x="91" y="166"/>
                </a:lnTo>
                <a:lnTo>
                  <a:pt x="85" y="168"/>
                </a:lnTo>
                <a:lnTo>
                  <a:pt x="80" y="170"/>
                </a:lnTo>
                <a:lnTo>
                  <a:pt x="74" y="172"/>
                </a:lnTo>
                <a:lnTo>
                  <a:pt x="68" y="175"/>
                </a:lnTo>
                <a:lnTo>
                  <a:pt x="57" y="181"/>
                </a:lnTo>
                <a:lnTo>
                  <a:pt x="45" y="188"/>
                </a:lnTo>
                <a:lnTo>
                  <a:pt x="34" y="196"/>
                </a:lnTo>
                <a:lnTo>
                  <a:pt x="25" y="203"/>
                </a:lnTo>
                <a:lnTo>
                  <a:pt x="16" y="209"/>
                </a:lnTo>
                <a:lnTo>
                  <a:pt x="10" y="215"/>
                </a:lnTo>
                <a:lnTo>
                  <a:pt x="5" y="218"/>
                </a:lnTo>
                <a:lnTo>
                  <a:pt x="4" y="219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29" name="Freeform 13"/>
          <p:cNvSpPr>
            <a:spLocks/>
          </p:cNvSpPr>
          <p:nvPr/>
        </p:nvSpPr>
        <p:spPr bwMode="auto">
          <a:xfrm>
            <a:off x="6746875" y="5748338"/>
            <a:ext cx="433388" cy="292100"/>
          </a:xfrm>
          <a:custGeom>
            <a:avLst/>
            <a:gdLst>
              <a:gd name="T0" fmla="*/ 11 w 273"/>
              <a:gd name="T1" fmla="*/ 171 h 184"/>
              <a:gd name="T2" fmla="*/ 32 w 273"/>
              <a:gd name="T3" fmla="*/ 151 h 184"/>
              <a:gd name="T4" fmla="*/ 53 w 273"/>
              <a:gd name="T5" fmla="*/ 131 h 184"/>
              <a:gd name="T6" fmla="*/ 73 w 273"/>
              <a:gd name="T7" fmla="*/ 112 h 184"/>
              <a:gd name="T8" fmla="*/ 95 w 273"/>
              <a:gd name="T9" fmla="*/ 93 h 184"/>
              <a:gd name="T10" fmla="*/ 117 w 273"/>
              <a:gd name="T11" fmla="*/ 76 h 184"/>
              <a:gd name="T12" fmla="*/ 141 w 273"/>
              <a:gd name="T13" fmla="*/ 60 h 184"/>
              <a:gd name="T14" fmla="*/ 167 w 273"/>
              <a:gd name="T15" fmla="*/ 47 h 184"/>
              <a:gd name="T16" fmla="*/ 188 w 273"/>
              <a:gd name="T17" fmla="*/ 38 h 184"/>
              <a:gd name="T18" fmla="*/ 204 w 273"/>
              <a:gd name="T19" fmla="*/ 32 h 184"/>
              <a:gd name="T20" fmla="*/ 219 w 273"/>
              <a:gd name="T21" fmla="*/ 26 h 184"/>
              <a:gd name="T22" fmla="*/ 234 w 273"/>
              <a:gd name="T23" fmla="*/ 18 h 184"/>
              <a:gd name="T24" fmla="*/ 247 w 273"/>
              <a:gd name="T25" fmla="*/ 12 h 184"/>
              <a:gd name="T26" fmla="*/ 258 w 273"/>
              <a:gd name="T27" fmla="*/ 7 h 184"/>
              <a:gd name="T28" fmla="*/ 267 w 273"/>
              <a:gd name="T29" fmla="*/ 2 h 184"/>
              <a:gd name="T30" fmla="*/ 271 w 273"/>
              <a:gd name="T31" fmla="*/ 0 h 184"/>
              <a:gd name="T32" fmla="*/ 270 w 273"/>
              <a:gd name="T33" fmla="*/ 1 h 184"/>
              <a:gd name="T34" fmla="*/ 258 w 273"/>
              <a:gd name="T35" fmla="*/ 11 h 184"/>
              <a:gd name="T36" fmla="*/ 239 w 273"/>
              <a:gd name="T37" fmla="*/ 25 h 184"/>
              <a:gd name="T38" fmla="*/ 217 w 273"/>
              <a:gd name="T39" fmla="*/ 38 h 184"/>
              <a:gd name="T40" fmla="*/ 200 w 273"/>
              <a:gd name="T41" fmla="*/ 44 h 184"/>
              <a:gd name="T42" fmla="*/ 189 w 273"/>
              <a:gd name="T43" fmla="*/ 47 h 184"/>
              <a:gd name="T44" fmla="*/ 178 w 273"/>
              <a:gd name="T45" fmla="*/ 51 h 184"/>
              <a:gd name="T46" fmla="*/ 167 w 273"/>
              <a:gd name="T47" fmla="*/ 55 h 184"/>
              <a:gd name="T48" fmla="*/ 157 w 273"/>
              <a:gd name="T49" fmla="*/ 59 h 184"/>
              <a:gd name="T50" fmla="*/ 147 w 273"/>
              <a:gd name="T51" fmla="*/ 64 h 184"/>
              <a:gd name="T52" fmla="*/ 137 w 273"/>
              <a:gd name="T53" fmla="*/ 69 h 184"/>
              <a:gd name="T54" fmla="*/ 127 w 273"/>
              <a:gd name="T55" fmla="*/ 75 h 184"/>
              <a:gd name="T56" fmla="*/ 114 w 273"/>
              <a:gd name="T57" fmla="*/ 86 h 184"/>
              <a:gd name="T58" fmla="*/ 100 w 273"/>
              <a:gd name="T59" fmla="*/ 104 h 184"/>
              <a:gd name="T60" fmla="*/ 88 w 273"/>
              <a:gd name="T61" fmla="*/ 123 h 184"/>
              <a:gd name="T62" fmla="*/ 74 w 273"/>
              <a:gd name="T63" fmla="*/ 139 h 184"/>
              <a:gd name="T64" fmla="*/ 59 w 273"/>
              <a:gd name="T65" fmla="*/ 152 h 184"/>
              <a:gd name="T66" fmla="*/ 41 w 273"/>
              <a:gd name="T67" fmla="*/ 164 h 184"/>
              <a:gd name="T68" fmla="*/ 24 w 273"/>
              <a:gd name="T69" fmla="*/ 175 h 184"/>
              <a:gd name="T70" fmla="*/ 13 w 273"/>
              <a:gd name="T71" fmla="*/ 182 h 184"/>
              <a:gd name="T72" fmla="*/ 9 w 273"/>
              <a:gd name="T73" fmla="*/ 182 h 184"/>
              <a:gd name="T74" fmla="*/ 3 w 273"/>
              <a:gd name="T75" fmla="*/ 18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73" h="184">
                <a:moveTo>
                  <a:pt x="0" y="180"/>
                </a:moveTo>
                <a:lnTo>
                  <a:pt x="11" y="171"/>
                </a:lnTo>
                <a:lnTo>
                  <a:pt x="22" y="161"/>
                </a:lnTo>
                <a:lnTo>
                  <a:pt x="32" y="151"/>
                </a:lnTo>
                <a:lnTo>
                  <a:pt x="43" y="141"/>
                </a:lnTo>
                <a:lnTo>
                  <a:pt x="53" y="131"/>
                </a:lnTo>
                <a:lnTo>
                  <a:pt x="64" y="121"/>
                </a:lnTo>
                <a:lnTo>
                  <a:pt x="73" y="112"/>
                </a:lnTo>
                <a:lnTo>
                  <a:pt x="84" y="102"/>
                </a:lnTo>
                <a:lnTo>
                  <a:pt x="95" y="93"/>
                </a:lnTo>
                <a:lnTo>
                  <a:pt x="106" y="84"/>
                </a:lnTo>
                <a:lnTo>
                  <a:pt x="117" y="76"/>
                </a:lnTo>
                <a:lnTo>
                  <a:pt x="129" y="67"/>
                </a:lnTo>
                <a:lnTo>
                  <a:pt x="141" y="60"/>
                </a:lnTo>
                <a:lnTo>
                  <a:pt x="154" y="53"/>
                </a:lnTo>
                <a:lnTo>
                  <a:pt x="167" y="47"/>
                </a:lnTo>
                <a:lnTo>
                  <a:pt x="181" y="41"/>
                </a:lnTo>
                <a:lnTo>
                  <a:pt x="188" y="38"/>
                </a:lnTo>
                <a:lnTo>
                  <a:pt x="196" y="35"/>
                </a:lnTo>
                <a:lnTo>
                  <a:pt x="204" y="32"/>
                </a:lnTo>
                <a:lnTo>
                  <a:pt x="212" y="29"/>
                </a:lnTo>
                <a:lnTo>
                  <a:pt x="219" y="26"/>
                </a:lnTo>
                <a:lnTo>
                  <a:pt x="227" y="22"/>
                </a:lnTo>
                <a:lnTo>
                  <a:pt x="234" y="18"/>
                </a:lnTo>
                <a:lnTo>
                  <a:pt x="241" y="15"/>
                </a:lnTo>
                <a:lnTo>
                  <a:pt x="247" y="12"/>
                </a:lnTo>
                <a:lnTo>
                  <a:pt x="253" y="9"/>
                </a:lnTo>
                <a:lnTo>
                  <a:pt x="258" y="7"/>
                </a:lnTo>
                <a:lnTo>
                  <a:pt x="263" y="4"/>
                </a:lnTo>
                <a:lnTo>
                  <a:pt x="267" y="2"/>
                </a:lnTo>
                <a:lnTo>
                  <a:pt x="269" y="1"/>
                </a:lnTo>
                <a:lnTo>
                  <a:pt x="271" y="0"/>
                </a:lnTo>
                <a:lnTo>
                  <a:pt x="272" y="0"/>
                </a:lnTo>
                <a:lnTo>
                  <a:pt x="270" y="1"/>
                </a:lnTo>
                <a:lnTo>
                  <a:pt x="266" y="5"/>
                </a:lnTo>
                <a:lnTo>
                  <a:pt x="258" y="11"/>
                </a:lnTo>
                <a:lnTo>
                  <a:pt x="249" y="18"/>
                </a:lnTo>
                <a:lnTo>
                  <a:pt x="239" y="25"/>
                </a:lnTo>
                <a:lnTo>
                  <a:pt x="228" y="32"/>
                </a:lnTo>
                <a:lnTo>
                  <a:pt x="217" y="38"/>
                </a:lnTo>
                <a:lnTo>
                  <a:pt x="206" y="43"/>
                </a:lnTo>
                <a:lnTo>
                  <a:pt x="200" y="44"/>
                </a:lnTo>
                <a:lnTo>
                  <a:pt x="195" y="46"/>
                </a:lnTo>
                <a:lnTo>
                  <a:pt x="189" y="47"/>
                </a:lnTo>
                <a:lnTo>
                  <a:pt x="184" y="49"/>
                </a:lnTo>
                <a:lnTo>
                  <a:pt x="178" y="51"/>
                </a:lnTo>
                <a:lnTo>
                  <a:pt x="173" y="53"/>
                </a:lnTo>
                <a:lnTo>
                  <a:pt x="167" y="55"/>
                </a:lnTo>
                <a:lnTo>
                  <a:pt x="162" y="57"/>
                </a:lnTo>
                <a:lnTo>
                  <a:pt x="157" y="59"/>
                </a:lnTo>
                <a:lnTo>
                  <a:pt x="152" y="62"/>
                </a:lnTo>
                <a:lnTo>
                  <a:pt x="147" y="64"/>
                </a:lnTo>
                <a:lnTo>
                  <a:pt x="141" y="66"/>
                </a:lnTo>
                <a:lnTo>
                  <a:pt x="137" y="69"/>
                </a:lnTo>
                <a:lnTo>
                  <a:pt x="132" y="72"/>
                </a:lnTo>
                <a:lnTo>
                  <a:pt x="127" y="75"/>
                </a:lnTo>
                <a:lnTo>
                  <a:pt x="122" y="79"/>
                </a:lnTo>
                <a:lnTo>
                  <a:pt x="114" y="86"/>
                </a:lnTo>
                <a:lnTo>
                  <a:pt x="107" y="95"/>
                </a:lnTo>
                <a:lnTo>
                  <a:pt x="100" y="104"/>
                </a:lnTo>
                <a:lnTo>
                  <a:pt x="94" y="113"/>
                </a:lnTo>
                <a:lnTo>
                  <a:pt x="88" y="123"/>
                </a:lnTo>
                <a:lnTo>
                  <a:pt x="81" y="131"/>
                </a:lnTo>
                <a:lnTo>
                  <a:pt x="74" y="139"/>
                </a:lnTo>
                <a:lnTo>
                  <a:pt x="67" y="145"/>
                </a:lnTo>
                <a:lnTo>
                  <a:pt x="59" y="152"/>
                </a:lnTo>
                <a:lnTo>
                  <a:pt x="50" y="158"/>
                </a:lnTo>
                <a:lnTo>
                  <a:pt x="41" y="164"/>
                </a:lnTo>
                <a:lnTo>
                  <a:pt x="32" y="170"/>
                </a:lnTo>
                <a:lnTo>
                  <a:pt x="24" y="175"/>
                </a:lnTo>
                <a:lnTo>
                  <a:pt x="18" y="179"/>
                </a:lnTo>
                <a:lnTo>
                  <a:pt x="13" y="182"/>
                </a:lnTo>
                <a:lnTo>
                  <a:pt x="12" y="183"/>
                </a:lnTo>
                <a:lnTo>
                  <a:pt x="9" y="182"/>
                </a:lnTo>
                <a:lnTo>
                  <a:pt x="6" y="181"/>
                </a:lnTo>
                <a:lnTo>
                  <a:pt x="3" y="181"/>
                </a:lnTo>
                <a:lnTo>
                  <a:pt x="0" y="18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0" name="Freeform 14"/>
          <p:cNvSpPr>
            <a:spLocks/>
          </p:cNvSpPr>
          <p:nvPr/>
        </p:nvSpPr>
        <p:spPr bwMode="auto">
          <a:xfrm>
            <a:off x="7108825" y="4338638"/>
            <a:ext cx="852488" cy="1450975"/>
          </a:xfrm>
          <a:custGeom>
            <a:avLst/>
            <a:gdLst>
              <a:gd name="T0" fmla="*/ 509 w 538"/>
              <a:gd name="T1" fmla="*/ 48 h 914"/>
              <a:gd name="T2" fmla="*/ 480 w 538"/>
              <a:gd name="T3" fmla="*/ 119 h 914"/>
              <a:gd name="T4" fmla="*/ 445 w 538"/>
              <a:gd name="T5" fmla="*/ 189 h 914"/>
              <a:gd name="T6" fmla="*/ 406 w 538"/>
              <a:gd name="T7" fmla="*/ 257 h 914"/>
              <a:gd name="T8" fmla="*/ 364 w 538"/>
              <a:gd name="T9" fmla="*/ 325 h 914"/>
              <a:gd name="T10" fmla="*/ 322 w 538"/>
              <a:gd name="T11" fmla="*/ 392 h 914"/>
              <a:gd name="T12" fmla="*/ 278 w 538"/>
              <a:gd name="T13" fmla="*/ 459 h 914"/>
              <a:gd name="T14" fmla="*/ 235 w 538"/>
              <a:gd name="T15" fmla="*/ 526 h 914"/>
              <a:gd name="T16" fmla="*/ 195 w 538"/>
              <a:gd name="T17" fmla="*/ 593 h 914"/>
              <a:gd name="T18" fmla="*/ 157 w 538"/>
              <a:gd name="T19" fmla="*/ 659 h 914"/>
              <a:gd name="T20" fmla="*/ 124 w 538"/>
              <a:gd name="T21" fmla="*/ 727 h 914"/>
              <a:gd name="T22" fmla="*/ 106 w 538"/>
              <a:gd name="T23" fmla="*/ 767 h 914"/>
              <a:gd name="T24" fmla="*/ 88 w 538"/>
              <a:gd name="T25" fmla="*/ 805 h 914"/>
              <a:gd name="T26" fmla="*/ 68 w 538"/>
              <a:gd name="T27" fmla="*/ 841 h 914"/>
              <a:gd name="T28" fmla="*/ 44 w 538"/>
              <a:gd name="T29" fmla="*/ 874 h 914"/>
              <a:gd name="T30" fmla="*/ 13 w 538"/>
              <a:gd name="T31" fmla="*/ 904 h 914"/>
              <a:gd name="T32" fmla="*/ 13 w 538"/>
              <a:gd name="T33" fmla="*/ 907 h 914"/>
              <a:gd name="T34" fmla="*/ 31 w 538"/>
              <a:gd name="T35" fmla="*/ 900 h 914"/>
              <a:gd name="T36" fmla="*/ 49 w 538"/>
              <a:gd name="T37" fmla="*/ 892 h 914"/>
              <a:gd name="T38" fmla="*/ 66 w 538"/>
              <a:gd name="T39" fmla="*/ 877 h 914"/>
              <a:gd name="T40" fmla="*/ 85 w 538"/>
              <a:gd name="T41" fmla="*/ 855 h 914"/>
              <a:gd name="T42" fmla="*/ 104 w 538"/>
              <a:gd name="T43" fmla="*/ 827 h 914"/>
              <a:gd name="T44" fmla="*/ 123 w 538"/>
              <a:gd name="T45" fmla="*/ 794 h 914"/>
              <a:gd name="T46" fmla="*/ 143 w 538"/>
              <a:gd name="T47" fmla="*/ 759 h 914"/>
              <a:gd name="T48" fmla="*/ 162 w 538"/>
              <a:gd name="T49" fmla="*/ 722 h 914"/>
              <a:gd name="T50" fmla="*/ 181 w 538"/>
              <a:gd name="T51" fmla="*/ 686 h 914"/>
              <a:gd name="T52" fmla="*/ 198 w 538"/>
              <a:gd name="T53" fmla="*/ 651 h 914"/>
              <a:gd name="T54" fmla="*/ 215 w 538"/>
              <a:gd name="T55" fmla="*/ 620 h 914"/>
              <a:gd name="T56" fmla="*/ 229 w 538"/>
              <a:gd name="T57" fmla="*/ 594 h 914"/>
              <a:gd name="T58" fmla="*/ 242 w 538"/>
              <a:gd name="T59" fmla="*/ 572 h 914"/>
              <a:gd name="T60" fmla="*/ 261 w 538"/>
              <a:gd name="T61" fmla="*/ 541 h 914"/>
              <a:gd name="T62" fmla="*/ 285 w 538"/>
              <a:gd name="T63" fmla="*/ 501 h 914"/>
              <a:gd name="T64" fmla="*/ 313 w 538"/>
              <a:gd name="T65" fmla="*/ 456 h 914"/>
              <a:gd name="T66" fmla="*/ 343 w 538"/>
              <a:gd name="T67" fmla="*/ 408 h 914"/>
              <a:gd name="T68" fmla="*/ 373 w 538"/>
              <a:gd name="T69" fmla="*/ 360 h 914"/>
              <a:gd name="T70" fmla="*/ 402 w 538"/>
              <a:gd name="T71" fmla="*/ 313 h 914"/>
              <a:gd name="T72" fmla="*/ 428 w 538"/>
              <a:gd name="T73" fmla="*/ 272 h 914"/>
              <a:gd name="T74" fmla="*/ 449 w 538"/>
              <a:gd name="T75" fmla="*/ 237 h 914"/>
              <a:gd name="T76" fmla="*/ 465 w 538"/>
              <a:gd name="T77" fmla="*/ 212 h 914"/>
              <a:gd name="T78" fmla="*/ 473 w 538"/>
              <a:gd name="T79" fmla="*/ 200 h 914"/>
              <a:gd name="T80" fmla="*/ 485 w 538"/>
              <a:gd name="T81" fmla="*/ 175 h 914"/>
              <a:gd name="T82" fmla="*/ 501 w 538"/>
              <a:gd name="T83" fmla="*/ 139 h 914"/>
              <a:gd name="T84" fmla="*/ 514 w 538"/>
              <a:gd name="T85" fmla="*/ 102 h 914"/>
              <a:gd name="T86" fmla="*/ 525 w 538"/>
              <a:gd name="T87" fmla="*/ 65 h 914"/>
              <a:gd name="T88" fmla="*/ 533 w 538"/>
              <a:gd name="T89" fmla="*/ 26 h 914"/>
              <a:gd name="T90" fmla="*/ 534 w 538"/>
              <a:gd name="T91" fmla="*/ 0 h 914"/>
              <a:gd name="T92" fmla="*/ 526 w 538"/>
              <a:gd name="T93" fmla="*/ 0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38" h="914">
                <a:moveTo>
                  <a:pt x="526" y="0"/>
                </a:moveTo>
                <a:lnTo>
                  <a:pt x="518" y="24"/>
                </a:lnTo>
                <a:lnTo>
                  <a:pt x="509" y="48"/>
                </a:lnTo>
                <a:lnTo>
                  <a:pt x="500" y="72"/>
                </a:lnTo>
                <a:lnTo>
                  <a:pt x="490" y="95"/>
                </a:lnTo>
                <a:lnTo>
                  <a:pt x="480" y="119"/>
                </a:lnTo>
                <a:lnTo>
                  <a:pt x="468" y="142"/>
                </a:lnTo>
                <a:lnTo>
                  <a:pt x="457" y="165"/>
                </a:lnTo>
                <a:lnTo>
                  <a:pt x="445" y="189"/>
                </a:lnTo>
                <a:lnTo>
                  <a:pt x="432" y="211"/>
                </a:lnTo>
                <a:lnTo>
                  <a:pt x="420" y="235"/>
                </a:lnTo>
                <a:lnTo>
                  <a:pt x="406" y="257"/>
                </a:lnTo>
                <a:lnTo>
                  <a:pt x="392" y="280"/>
                </a:lnTo>
                <a:lnTo>
                  <a:pt x="379" y="302"/>
                </a:lnTo>
                <a:lnTo>
                  <a:pt x="364" y="325"/>
                </a:lnTo>
                <a:lnTo>
                  <a:pt x="350" y="347"/>
                </a:lnTo>
                <a:lnTo>
                  <a:pt x="336" y="370"/>
                </a:lnTo>
                <a:lnTo>
                  <a:pt x="322" y="392"/>
                </a:lnTo>
                <a:lnTo>
                  <a:pt x="307" y="414"/>
                </a:lnTo>
                <a:lnTo>
                  <a:pt x="293" y="437"/>
                </a:lnTo>
                <a:lnTo>
                  <a:pt x="278" y="459"/>
                </a:lnTo>
                <a:lnTo>
                  <a:pt x="264" y="481"/>
                </a:lnTo>
                <a:lnTo>
                  <a:pt x="250" y="503"/>
                </a:lnTo>
                <a:lnTo>
                  <a:pt x="235" y="526"/>
                </a:lnTo>
                <a:lnTo>
                  <a:pt x="222" y="548"/>
                </a:lnTo>
                <a:lnTo>
                  <a:pt x="208" y="570"/>
                </a:lnTo>
                <a:lnTo>
                  <a:pt x="195" y="593"/>
                </a:lnTo>
                <a:lnTo>
                  <a:pt x="182" y="615"/>
                </a:lnTo>
                <a:lnTo>
                  <a:pt x="170" y="637"/>
                </a:lnTo>
                <a:lnTo>
                  <a:pt x="157" y="659"/>
                </a:lnTo>
                <a:lnTo>
                  <a:pt x="146" y="682"/>
                </a:lnTo>
                <a:lnTo>
                  <a:pt x="134" y="704"/>
                </a:lnTo>
                <a:lnTo>
                  <a:pt x="124" y="727"/>
                </a:lnTo>
                <a:lnTo>
                  <a:pt x="118" y="740"/>
                </a:lnTo>
                <a:lnTo>
                  <a:pt x="112" y="754"/>
                </a:lnTo>
                <a:lnTo>
                  <a:pt x="106" y="767"/>
                </a:lnTo>
                <a:lnTo>
                  <a:pt x="101" y="780"/>
                </a:lnTo>
                <a:lnTo>
                  <a:pt x="95" y="793"/>
                </a:lnTo>
                <a:lnTo>
                  <a:pt x="88" y="805"/>
                </a:lnTo>
                <a:lnTo>
                  <a:pt x="82" y="818"/>
                </a:lnTo>
                <a:lnTo>
                  <a:pt x="76" y="830"/>
                </a:lnTo>
                <a:lnTo>
                  <a:pt x="68" y="841"/>
                </a:lnTo>
                <a:lnTo>
                  <a:pt x="60" y="853"/>
                </a:lnTo>
                <a:lnTo>
                  <a:pt x="52" y="864"/>
                </a:lnTo>
                <a:lnTo>
                  <a:pt x="44" y="874"/>
                </a:lnTo>
                <a:lnTo>
                  <a:pt x="34" y="885"/>
                </a:lnTo>
                <a:lnTo>
                  <a:pt x="23" y="895"/>
                </a:lnTo>
                <a:lnTo>
                  <a:pt x="13" y="904"/>
                </a:lnTo>
                <a:lnTo>
                  <a:pt x="0" y="913"/>
                </a:lnTo>
                <a:lnTo>
                  <a:pt x="6" y="910"/>
                </a:lnTo>
                <a:lnTo>
                  <a:pt x="13" y="907"/>
                </a:lnTo>
                <a:lnTo>
                  <a:pt x="19" y="904"/>
                </a:lnTo>
                <a:lnTo>
                  <a:pt x="25" y="902"/>
                </a:lnTo>
                <a:lnTo>
                  <a:pt x="31" y="900"/>
                </a:lnTo>
                <a:lnTo>
                  <a:pt x="37" y="897"/>
                </a:lnTo>
                <a:lnTo>
                  <a:pt x="43" y="895"/>
                </a:lnTo>
                <a:lnTo>
                  <a:pt x="49" y="892"/>
                </a:lnTo>
                <a:lnTo>
                  <a:pt x="55" y="888"/>
                </a:lnTo>
                <a:lnTo>
                  <a:pt x="60" y="883"/>
                </a:lnTo>
                <a:lnTo>
                  <a:pt x="66" y="877"/>
                </a:lnTo>
                <a:lnTo>
                  <a:pt x="72" y="871"/>
                </a:lnTo>
                <a:lnTo>
                  <a:pt x="78" y="863"/>
                </a:lnTo>
                <a:lnTo>
                  <a:pt x="85" y="855"/>
                </a:lnTo>
                <a:lnTo>
                  <a:pt x="91" y="847"/>
                </a:lnTo>
                <a:lnTo>
                  <a:pt x="97" y="837"/>
                </a:lnTo>
                <a:lnTo>
                  <a:pt x="104" y="827"/>
                </a:lnTo>
                <a:lnTo>
                  <a:pt x="110" y="817"/>
                </a:lnTo>
                <a:lnTo>
                  <a:pt x="117" y="806"/>
                </a:lnTo>
                <a:lnTo>
                  <a:pt x="123" y="794"/>
                </a:lnTo>
                <a:lnTo>
                  <a:pt x="130" y="783"/>
                </a:lnTo>
                <a:lnTo>
                  <a:pt x="136" y="771"/>
                </a:lnTo>
                <a:lnTo>
                  <a:pt x="143" y="759"/>
                </a:lnTo>
                <a:lnTo>
                  <a:pt x="150" y="747"/>
                </a:lnTo>
                <a:lnTo>
                  <a:pt x="156" y="735"/>
                </a:lnTo>
                <a:lnTo>
                  <a:pt x="162" y="722"/>
                </a:lnTo>
                <a:lnTo>
                  <a:pt x="169" y="711"/>
                </a:lnTo>
                <a:lnTo>
                  <a:pt x="175" y="698"/>
                </a:lnTo>
                <a:lnTo>
                  <a:pt x="181" y="686"/>
                </a:lnTo>
                <a:lnTo>
                  <a:pt x="187" y="675"/>
                </a:lnTo>
                <a:lnTo>
                  <a:pt x="193" y="663"/>
                </a:lnTo>
                <a:lnTo>
                  <a:pt x="198" y="651"/>
                </a:lnTo>
                <a:lnTo>
                  <a:pt x="204" y="641"/>
                </a:lnTo>
                <a:lnTo>
                  <a:pt x="209" y="630"/>
                </a:lnTo>
                <a:lnTo>
                  <a:pt x="215" y="620"/>
                </a:lnTo>
                <a:lnTo>
                  <a:pt x="220" y="611"/>
                </a:lnTo>
                <a:lnTo>
                  <a:pt x="224" y="602"/>
                </a:lnTo>
                <a:lnTo>
                  <a:pt x="229" y="594"/>
                </a:lnTo>
                <a:lnTo>
                  <a:pt x="233" y="586"/>
                </a:lnTo>
                <a:lnTo>
                  <a:pt x="237" y="580"/>
                </a:lnTo>
                <a:lnTo>
                  <a:pt x="242" y="572"/>
                </a:lnTo>
                <a:lnTo>
                  <a:pt x="247" y="562"/>
                </a:lnTo>
                <a:lnTo>
                  <a:pt x="254" y="552"/>
                </a:lnTo>
                <a:lnTo>
                  <a:pt x="261" y="541"/>
                </a:lnTo>
                <a:lnTo>
                  <a:pt x="269" y="529"/>
                </a:lnTo>
                <a:lnTo>
                  <a:pt x="277" y="515"/>
                </a:lnTo>
                <a:lnTo>
                  <a:pt x="285" y="501"/>
                </a:lnTo>
                <a:lnTo>
                  <a:pt x="294" y="487"/>
                </a:lnTo>
                <a:lnTo>
                  <a:pt x="303" y="472"/>
                </a:lnTo>
                <a:lnTo>
                  <a:pt x="313" y="456"/>
                </a:lnTo>
                <a:lnTo>
                  <a:pt x="323" y="440"/>
                </a:lnTo>
                <a:lnTo>
                  <a:pt x="333" y="425"/>
                </a:lnTo>
                <a:lnTo>
                  <a:pt x="343" y="408"/>
                </a:lnTo>
                <a:lnTo>
                  <a:pt x="353" y="392"/>
                </a:lnTo>
                <a:lnTo>
                  <a:pt x="363" y="376"/>
                </a:lnTo>
                <a:lnTo>
                  <a:pt x="373" y="360"/>
                </a:lnTo>
                <a:lnTo>
                  <a:pt x="383" y="344"/>
                </a:lnTo>
                <a:lnTo>
                  <a:pt x="392" y="328"/>
                </a:lnTo>
                <a:lnTo>
                  <a:pt x="402" y="313"/>
                </a:lnTo>
                <a:lnTo>
                  <a:pt x="411" y="299"/>
                </a:lnTo>
                <a:lnTo>
                  <a:pt x="420" y="285"/>
                </a:lnTo>
                <a:lnTo>
                  <a:pt x="428" y="272"/>
                </a:lnTo>
                <a:lnTo>
                  <a:pt x="436" y="259"/>
                </a:lnTo>
                <a:lnTo>
                  <a:pt x="443" y="247"/>
                </a:lnTo>
                <a:lnTo>
                  <a:pt x="449" y="237"/>
                </a:lnTo>
                <a:lnTo>
                  <a:pt x="456" y="227"/>
                </a:lnTo>
                <a:lnTo>
                  <a:pt x="461" y="219"/>
                </a:lnTo>
                <a:lnTo>
                  <a:pt x="465" y="212"/>
                </a:lnTo>
                <a:lnTo>
                  <a:pt x="468" y="207"/>
                </a:lnTo>
                <a:lnTo>
                  <a:pt x="471" y="202"/>
                </a:lnTo>
                <a:lnTo>
                  <a:pt x="473" y="200"/>
                </a:lnTo>
                <a:lnTo>
                  <a:pt x="473" y="199"/>
                </a:lnTo>
                <a:lnTo>
                  <a:pt x="479" y="187"/>
                </a:lnTo>
                <a:lnTo>
                  <a:pt x="485" y="175"/>
                </a:lnTo>
                <a:lnTo>
                  <a:pt x="490" y="163"/>
                </a:lnTo>
                <a:lnTo>
                  <a:pt x="496" y="151"/>
                </a:lnTo>
                <a:lnTo>
                  <a:pt x="501" y="139"/>
                </a:lnTo>
                <a:lnTo>
                  <a:pt x="505" y="127"/>
                </a:lnTo>
                <a:lnTo>
                  <a:pt x="510" y="115"/>
                </a:lnTo>
                <a:lnTo>
                  <a:pt x="514" y="102"/>
                </a:lnTo>
                <a:lnTo>
                  <a:pt x="518" y="90"/>
                </a:lnTo>
                <a:lnTo>
                  <a:pt x="522" y="78"/>
                </a:lnTo>
                <a:lnTo>
                  <a:pt x="525" y="65"/>
                </a:lnTo>
                <a:lnTo>
                  <a:pt x="529" y="52"/>
                </a:lnTo>
                <a:lnTo>
                  <a:pt x="531" y="39"/>
                </a:lnTo>
                <a:lnTo>
                  <a:pt x="533" y="26"/>
                </a:lnTo>
                <a:lnTo>
                  <a:pt x="536" y="13"/>
                </a:lnTo>
                <a:lnTo>
                  <a:pt x="537" y="0"/>
                </a:lnTo>
                <a:lnTo>
                  <a:pt x="534" y="0"/>
                </a:lnTo>
                <a:lnTo>
                  <a:pt x="531" y="0"/>
                </a:lnTo>
                <a:lnTo>
                  <a:pt x="529" y="0"/>
                </a:lnTo>
                <a:lnTo>
                  <a:pt x="526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1" name="Freeform 15"/>
          <p:cNvSpPr>
            <a:spLocks/>
          </p:cNvSpPr>
          <p:nvPr/>
        </p:nvSpPr>
        <p:spPr bwMode="auto">
          <a:xfrm>
            <a:off x="6238875" y="3128963"/>
            <a:ext cx="1473200" cy="1563687"/>
          </a:xfrm>
          <a:custGeom>
            <a:avLst/>
            <a:gdLst>
              <a:gd name="T0" fmla="*/ 887 w 928"/>
              <a:gd name="T1" fmla="*/ 0 h 985"/>
              <a:gd name="T2" fmla="*/ 865 w 928"/>
              <a:gd name="T3" fmla="*/ 2 h 985"/>
              <a:gd name="T4" fmla="*/ 835 w 928"/>
              <a:gd name="T5" fmla="*/ 9 h 985"/>
              <a:gd name="T6" fmla="*/ 806 w 928"/>
              <a:gd name="T7" fmla="*/ 24 h 985"/>
              <a:gd name="T8" fmla="*/ 779 w 928"/>
              <a:gd name="T9" fmla="*/ 48 h 985"/>
              <a:gd name="T10" fmla="*/ 744 w 928"/>
              <a:gd name="T11" fmla="*/ 76 h 985"/>
              <a:gd name="T12" fmla="*/ 705 w 928"/>
              <a:gd name="T13" fmla="*/ 104 h 985"/>
              <a:gd name="T14" fmla="*/ 669 w 928"/>
              <a:gd name="T15" fmla="*/ 126 h 985"/>
              <a:gd name="T16" fmla="*/ 631 w 928"/>
              <a:gd name="T17" fmla="*/ 143 h 985"/>
              <a:gd name="T18" fmla="*/ 577 w 928"/>
              <a:gd name="T19" fmla="*/ 168 h 985"/>
              <a:gd name="T20" fmla="*/ 512 w 928"/>
              <a:gd name="T21" fmla="*/ 201 h 985"/>
              <a:gd name="T22" fmla="*/ 446 w 928"/>
              <a:gd name="T23" fmla="*/ 245 h 985"/>
              <a:gd name="T24" fmla="*/ 382 w 928"/>
              <a:gd name="T25" fmla="*/ 300 h 985"/>
              <a:gd name="T26" fmla="*/ 316 w 928"/>
              <a:gd name="T27" fmla="*/ 363 h 985"/>
              <a:gd name="T28" fmla="*/ 263 w 928"/>
              <a:gd name="T29" fmla="*/ 417 h 985"/>
              <a:gd name="T30" fmla="*/ 235 w 928"/>
              <a:gd name="T31" fmla="*/ 447 h 985"/>
              <a:gd name="T32" fmla="*/ 218 w 928"/>
              <a:gd name="T33" fmla="*/ 457 h 985"/>
              <a:gd name="T34" fmla="*/ 167 w 928"/>
              <a:gd name="T35" fmla="*/ 490 h 985"/>
              <a:gd name="T36" fmla="*/ 104 w 928"/>
              <a:gd name="T37" fmla="*/ 541 h 985"/>
              <a:gd name="T38" fmla="*/ 54 w 928"/>
              <a:gd name="T39" fmla="*/ 598 h 985"/>
              <a:gd name="T40" fmla="*/ 38 w 928"/>
              <a:gd name="T41" fmla="*/ 636 h 985"/>
              <a:gd name="T42" fmla="*/ 25 w 928"/>
              <a:gd name="T43" fmla="*/ 675 h 985"/>
              <a:gd name="T44" fmla="*/ 13 w 928"/>
              <a:gd name="T45" fmla="*/ 719 h 985"/>
              <a:gd name="T46" fmla="*/ 4 w 928"/>
              <a:gd name="T47" fmla="*/ 766 h 985"/>
              <a:gd name="T48" fmla="*/ 0 w 928"/>
              <a:gd name="T49" fmla="*/ 813 h 985"/>
              <a:gd name="T50" fmla="*/ 2 w 928"/>
              <a:gd name="T51" fmla="*/ 858 h 985"/>
              <a:gd name="T52" fmla="*/ 14 w 928"/>
              <a:gd name="T53" fmla="*/ 897 h 985"/>
              <a:gd name="T54" fmla="*/ 35 w 928"/>
              <a:gd name="T55" fmla="*/ 928 h 985"/>
              <a:gd name="T56" fmla="*/ 87 w 928"/>
              <a:gd name="T57" fmla="*/ 962 h 985"/>
              <a:gd name="T58" fmla="*/ 140 w 928"/>
              <a:gd name="T59" fmla="*/ 981 h 985"/>
              <a:gd name="T60" fmla="*/ 191 w 928"/>
              <a:gd name="T61" fmla="*/ 983 h 985"/>
              <a:gd name="T62" fmla="*/ 244 w 928"/>
              <a:gd name="T63" fmla="*/ 974 h 985"/>
              <a:gd name="T64" fmla="*/ 302 w 928"/>
              <a:gd name="T65" fmla="*/ 957 h 985"/>
              <a:gd name="T66" fmla="*/ 362 w 928"/>
              <a:gd name="T67" fmla="*/ 927 h 985"/>
              <a:gd name="T68" fmla="*/ 421 w 928"/>
              <a:gd name="T69" fmla="*/ 882 h 985"/>
              <a:gd name="T70" fmla="*/ 474 w 928"/>
              <a:gd name="T71" fmla="*/ 824 h 985"/>
              <a:gd name="T72" fmla="*/ 503 w 928"/>
              <a:gd name="T73" fmla="*/ 780 h 985"/>
              <a:gd name="T74" fmla="*/ 523 w 928"/>
              <a:gd name="T75" fmla="*/ 741 h 985"/>
              <a:gd name="T76" fmla="*/ 543 w 928"/>
              <a:gd name="T77" fmla="*/ 698 h 985"/>
              <a:gd name="T78" fmla="*/ 561 w 928"/>
              <a:gd name="T79" fmla="*/ 655 h 985"/>
              <a:gd name="T80" fmla="*/ 579 w 928"/>
              <a:gd name="T81" fmla="*/ 613 h 985"/>
              <a:gd name="T82" fmla="*/ 597 w 928"/>
              <a:gd name="T83" fmla="*/ 572 h 985"/>
              <a:gd name="T84" fmla="*/ 615 w 928"/>
              <a:gd name="T85" fmla="*/ 535 h 985"/>
              <a:gd name="T86" fmla="*/ 634 w 928"/>
              <a:gd name="T87" fmla="*/ 503 h 985"/>
              <a:gd name="T88" fmla="*/ 667 w 928"/>
              <a:gd name="T89" fmla="*/ 458 h 985"/>
              <a:gd name="T90" fmla="*/ 705 w 928"/>
              <a:gd name="T91" fmla="*/ 417 h 985"/>
              <a:gd name="T92" fmla="*/ 742 w 928"/>
              <a:gd name="T93" fmla="*/ 380 h 985"/>
              <a:gd name="T94" fmla="*/ 777 w 928"/>
              <a:gd name="T95" fmla="*/ 338 h 985"/>
              <a:gd name="T96" fmla="*/ 806 w 928"/>
              <a:gd name="T97" fmla="*/ 289 h 985"/>
              <a:gd name="T98" fmla="*/ 820 w 928"/>
              <a:gd name="T99" fmla="*/ 245 h 985"/>
              <a:gd name="T100" fmla="*/ 832 w 928"/>
              <a:gd name="T101" fmla="*/ 206 h 985"/>
              <a:gd name="T102" fmla="*/ 850 w 928"/>
              <a:gd name="T103" fmla="*/ 170 h 985"/>
              <a:gd name="T104" fmla="*/ 879 w 928"/>
              <a:gd name="T105" fmla="*/ 137 h 985"/>
              <a:gd name="T106" fmla="*/ 903 w 928"/>
              <a:gd name="T107" fmla="*/ 112 h 985"/>
              <a:gd name="T108" fmla="*/ 919 w 928"/>
              <a:gd name="T109" fmla="*/ 91 h 985"/>
              <a:gd name="T110" fmla="*/ 927 w 928"/>
              <a:gd name="T111" fmla="*/ 68 h 985"/>
              <a:gd name="T112" fmla="*/ 916 w 928"/>
              <a:gd name="T113" fmla="*/ 27 h 985"/>
              <a:gd name="T114" fmla="*/ 894 w 928"/>
              <a:gd name="T115" fmla="*/ 2 h 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28" h="985">
                <a:moveTo>
                  <a:pt x="893" y="0"/>
                </a:moveTo>
                <a:lnTo>
                  <a:pt x="892" y="0"/>
                </a:lnTo>
                <a:lnTo>
                  <a:pt x="890" y="0"/>
                </a:lnTo>
                <a:lnTo>
                  <a:pt x="887" y="0"/>
                </a:lnTo>
                <a:lnTo>
                  <a:pt x="883" y="1"/>
                </a:lnTo>
                <a:lnTo>
                  <a:pt x="877" y="1"/>
                </a:lnTo>
                <a:lnTo>
                  <a:pt x="871" y="1"/>
                </a:lnTo>
                <a:lnTo>
                  <a:pt x="865" y="2"/>
                </a:lnTo>
                <a:lnTo>
                  <a:pt x="858" y="3"/>
                </a:lnTo>
                <a:lnTo>
                  <a:pt x="850" y="5"/>
                </a:lnTo>
                <a:lnTo>
                  <a:pt x="843" y="7"/>
                </a:lnTo>
                <a:lnTo>
                  <a:pt x="835" y="9"/>
                </a:lnTo>
                <a:lnTo>
                  <a:pt x="828" y="12"/>
                </a:lnTo>
                <a:lnTo>
                  <a:pt x="820" y="16"/>
                </a:lnTo>
                <a:lnTo>
                  <a:pt x="813" y="19"/>
                </a:lnTo>
                <a:lnTo>
                  <a:pt x="806" y="24"/>
                </a:lnTo>
                <a:lnTo>
                  <a:pt x="800" y="29"/>
                </a:lnTo>
                <a:lnTo>
                  <a:pt x="794" y="35"/>
                </a:lnTo>
                <a:lnTo>
                  <a:pt x="787" y="42"/>
                </a:lnTo>
                <a:lnTo>
                  <a:pt x="779" y="48"/>
                </a:lnTo>
                <a:lnTo>
                  <a:pt x="771" y="55"/>
                </a:lnTo>
                <a:lnTo>
                  <a:pt x="763" y="62"/>
                </a:lnTo>
                <a:lnTo>
                  <a:pt x="753" y="69"/>
                </a:lnTo>
                <a:lnTo>
                  <a:pt x="744" y="76"/>
                </a:lnTo>
                <a:lnTo>
                  <a:pt x="734" y="83"/>
                </a:lnTo>
                <a:lnTo>
                  <a:pt x="724" y="91"/>
                </a:lnTo>
                <a:lnTo>
                  <a:pt x="715" y="97"/>
                </a:lnTo>
                <a:lnTo>
                  <a:pt x="705" y="104"/>
                </a:lnTo>
                <a:lnTo>
                  <a:pt x="695" y="110"/>
                </a:lnTo>
                <a:lnTo>
                  <a:pt x="686" y="116"/>
                </a:lnTo>
                <a:lnTo>
                  <a:pt x="677" y="121"/>
                </a:lnTo>
                <a:lnTo>
                  <a:pt x="669" y="126"/>
                </a:lnTo>
                <a:lnTo>
                  <a:pt x="661" y="130"/>
                </a:lnTo>
                <a:lnTo>
                  <a:pt x="652" y="134"/>
                </a:lnTo>
                <a:lnTo>
                  <a:pt x="643" y="138"/>
                </a:lnTo>
                <a:lnTo>
                  <a:pt x="631" y="143"/>
                </a:lnTo>
                <a:lnTo>
                  <a:pt x="619" y="148"/>
                </a:lnTo>
                <a:lnTo>
                  <a:pt x="606" y="155"/>
                </a:lnTo>
                <a:lnTo>
                  <a:pt x="591" y="161"/>
                </a:lnTo>
                <a:lnTo>
                  <a:pt x="577" y="168"/>
                </a:lnTo>
                <a:lnTo>
                  <a:pt x="561" y="175"/>
                </a:lnTo>
                <a:lnTo>
                  <a:pt x="545" y="183"/>
                </a:lnTo>
                <a:lnTo>
                  <a:pt x="529" y="192"/>
                </a:lnTo>
                <a:lnTo>
                  <a:pt x="512" y="201"/>
                </a:lnTo>
                <a:lnTo>
                  <a:pt x="495" y="211"/>
                </a:lnTo>
                <a:lnTo>
                  <a:pt x="479" y="222"/>
                </a:lnTo>
                <a:lnTo>
                  <a:pt x="462" y="233"/>
                </a:lnTo>
                <a:lnTo>
                  <a:pt x="446" y="245"/>
                </a:lnTo>
                <a:lnTo>
                  <a:pt x="430" y="257"/>
                </a:lnTo>
                <a:lnTo>
                  <a:pt x="415" y="270"/>
                </a:lnTo>
                <a:lnTo>
                  <a:pt x="398" y="284"/>
                </a:lnTo>
                <a:lnTo>
                  <a:pt x="382" y="300"/>
                </a:lnTo>
                <a:lnTo>
                  <a:pt x="365" y="315"/>
                </a:lnTo>
                <a:lnTo>
                  <a:pt x="348" y="331"/>
                </a:lnTo>
                <a:lnTo>
                  <a:pt x="332" y="347"/>
                </a:lnTo>
                <a:lnTo>
                  <a:pt x="316" y="363"/>
                </a:lnTo>
                <a:lnTo>
                  <a:pt x="301" y="378"/>
                </a:lnTo>
                <a:lnTo>
                  <a:pt x="287" y="392"/>
                </a:lnTo>
                <a:lnTo>
                  <a:pt x="274" y="405"/>
                </a:lnTo>
                <a:lnTo>
                  <a:pt x="263" y="417"/>
                </a:lnTo>
                <a:lnTo>
                  <a:pt x="253" y="428"/>
                </a:lnTo>
                <a:lnTo>
                  <a:pt x="245" y="436"/>
                </a:lnTo>
                <a:lnTo>
                  <a:pt x="238" y="443"/>
                </a:lnTo>
                <a:lnTo>
                  <a:pt x="235" y="447"/>
                </a:lnTo>
                <a:lnTo>
                  <a:pt x="233" y="448"/>
                </a:lnTo>
                <a:lnTo>
                  <a:pt x="231" y="449"/>
                </a:lnTo>
                <a:lnTo>
                  <a:pt x="226" y="452"/>
                </a:lnTo>
                <a:lnTo>
                  <a:pt x="218" y="457"/>
                </a:lnTo>
                <a:lnTo>
                  <a:pt x="208" y="463"/>
                </a:lnTo>
                <a:lnTo>
                  <a:pt x="196" y="471"/>
                </a:lnTo>
                <a:lnTo>
                  <a:pt x="182" y="480"/>
                </a:lnTo>
                <a:lnTo>
                  <a:pt x="167" y="490"/>
                </a:lnTo>
                <a:lnTo>
                  <a:pt x="152" y="502"/>
                </a:lnTo>
                <a:lnTo>
                  <a:pt x="135" y="514"/>
                </a:lnTo>
                <a:lnTo>
                  <a:pt x="119" y="527"/>
                </a:lnTo>
                <a:lnTo>
                  <a:pt x="104" y="541"/>
                </a:lnTo>
                <a:lnTo>
                  <a:pt x="88" y="555"/>
                </a:lnTo>
                <a:lnTo>
                  <a:pt x="75" y="569"/>
                </a:lnTo>
                <a:lnTo>
                  <a:pt x="63" y="584"/>
                </a:lnTo>
                <a:lnTo>
                  <a:pt x="54" y="598"/>
                </a:lnTo>
                <a:lnTo>
                  <a:pt x="47" y="613"/>
                </a:lnTo>
                <a:lnTo>
                  <a:pt x="44" y="620"/>
                </a:lnTo>
                <a:lnTo>
                  <a:pt x="41" y="628"/>
                </a:lnTo>
                <a:lnTo>
                  <a:pt x="38" y="636"/>
                </a:lnTo>
                <a:lnTo>
                  <a:pt x="34" y="645"/>
                </a:lnTo>
                <a:lnTo>
                  <a:pt x="31" y="655"/>
                </a:lnTo>
                <a:lnTo>
                  <a:pt x="28" y="665"/>
                </a:lnTo>
                <a:lnTo>
                  <a:pt x="25" y="675"/>
                </a:lnTo>
                <a:lnTo>
                  <a:pt x="22" y="686"/>
                </a:lnTo>
                <a:lnTo>
                  <a:pt x="19" y="697"/>
                </a:lnTo>
                <a:lnTo>
                  <a:pt x="16" y="708"/>
                </a:lnTo>
                <a:lnTo>
                  <a:pt x="13" y="719"/>
                </a:lnTo>
                <a:lnTo>
                  <a:pt x="10" y="731"/>
                </a:lnTo>
                <a:lnTo>
                  <a:pt x="8" y="742"/>
                </a:lnTo>
                <a:lnTo>
                  <a:pt x="6" y="754"/>
                </a:lnTo>
                <a:lnTo>
                  <a:pt x="4" y="766"/>
                </a:lnTo>
                <a:lnTo>
                  <a:pt x="3" y="778"/>
                </a:lnTo>
                <a:lnTo>
                  <a:pt x="1" y="790"/>
                </a:lnTo>
                <a:lnTo>
                  <a:pt x="0" y="802"/>
                </a:lnTo>
                <a:lnTo>
                  <a:pt x="0" y="813"/>
                </a:lnTo>
                <a:lnTo>
                  <a:pt x="0" y="825"/>
                </a:lnTo>
                <a:lnTo>
                  <a:pt x="0" y="836"/>
                </a:lnTo>
                <a:lnTo>
                  <a:pt x="1" y="847"/>
                </a:lnTo>
                <a:lnTo>
                  <a:pt x="2" y="858"/>
                </a:lnTo>
                <a:lnTo>
                  <a:pt x="4" y="868"/>
                </a:lnTo>
                <a:lnTo>
                  <a:pt x="7" y="878"/>
                </a:lnTo>
                <a:lnTo>
                  <a:pt x="10" y="888"/>
                </a:lnTo>
                <a:lnTo>
                  <a:pt x="14" y="897"/>
                </a:lnTo>
                <a:lnTo>
                  <a:pt x="18" y="906"/>
                </a:lnTo>
                <a:lnTo>
                  <a:pt x="23" y="914"/>
                </a:lnTo>
                <a:lnTo>
                  <a:pt x="29" y="921"/>
                </a:lnTo>
                <a:lnTo>
                  <a:pt x="35" y="928"/>
                </a:lnTo>
                <a:lnTo>
                  <a:pt x="42" y="934"/>
                </a:lnTo>
                <a:lnTo>
                  <a:pt x="58" y="945"/>
                </a:lnTo>
                <a:lnTo>
                  <a:pt x="72" y="955"/>
                </a:lnTo>
                <a:lnTo>
                  <a:pt x="87" y="962"/>
                </a:lnTo>
                <a:lnTo>
                  <a:pt x="100" y="969"/>
                </a:lnTo>
                <a:lnTo>
                  <a:pt x="114" y="974"/>
                </a:lnTo>
                <a:lnTo>
                  <a:pt x="127" y="978"/>
                </a:lnTo>
                <a:lnTo>
                  <a:pt x="140" y="981"/>
                </a:lnTo>
                <a:lnTo>
                  <a:pt x="152" y="983"/>
                </a:lnTo>
                <a:lnTo>
                  <a:pt x="165" y="984"/>
                </a:lnTo>
                <a:lnTo>
                  <a:pt x="178" y="983"/>
                </a:lnTo>
                <a:lnTo>
                  <a:pt x="191" y="983"/>
                </a:lnTo>
                <a:lnTo>
                  <a:pt x="204" y="981"/>
                </a:lnTo>
                <a:lnTo>
                  <a:pt x="217" y="979"/>
                </a:lnTo>
                <a:lnTo>
                  <a:pt x="231" y="977"/>
                </a:lnTo>
                <a:lnTo>
                  <a:pt x="244" y="974"/>
                </a:lnTo>
                <a:lnTo>
                  <a:pt x="258" y="970"/>
                </a:lnTo>
                <a:lnTo>
                  <a:pt x="273" y="967"/>
                </a:lnTo>
                <a:lnTo>
                  <a:pt x="287" y="962"/>
                </a:lnTo>
                <a:lnTo>
                  <a:pt x="302" y="957"/>
                </a:lnTo>
                <a:lnTo>
                  <a:pt x="317" y="951"/>
                </a:lnTo>
                <a:lnTo>
                  <a:pt x="332" y="943"/>
                </a:lnTo>
                <a:lnTo>
                  <a:pt x="347" y="935"/>
                </a:lnTo>
                <a:lnTo>
                  <a:pt x="362" y="927"/>
                </a:lnTo>
                <a:lnTo>
                  <a:pt x="377" y="917"/>
                </a:lnTo>
                <a:lnTo>
                  <a:pt x="392" y="906"/>
                </a:lnTo>
                <a:lnTo>
                  <a:pt x="407" y="895"/>
                </a:lnTo>
                <a:lnTo>
                  <a:pt x="421" y="882"/>
                </a:lnTo>
                <a:lnTo>
                  <a:pt x="435" y="869"/>
                </a:lnTo>
                <a:lnTo>
                  <a:pt x="449" y="855"/>
                </a:lnTo>
                <a:lnTo>
                  <a:pt x="462" y="840"/>
                </a:lnTo>
                <a:lnTo>
                  <a:pt x="474" y="824"/>
                </a:lnTo>
                <a:lnTo>
                  <a:pt x="486" y="807"/>
                </a:lnTo>
                <a:lnTo>
                  <a:pt x="492" y="798"/>
                </a:lnTo>
                <a:lnTo>
                  <a:pt x="497" y="789"/>
                </a:lnTo>
                <a:lnTo>
                  <a:pt x="503" y="780"/>
                </a:lnTo>
                <a:lnTo>
                  <a:pt x="508" y="770"/>
                </a:lnTo>
                <a:lnTo>
                  <a:pt x="513" y="760"/>
                </a:lnTo>
                <a:lnTo>
                  <a:pt x="519" y="750"/>
                </a:lnTo>
                <a:lnTo>
                  <a:pt x="523" y="741"/>
                </a:lnTo>
                <a:lnTo>
                  <a:pt x="529" y="730"/>
                </a:lnTo>
                <a:lnTo>
                  <a:pt x="533" y="720"/>
                </a:lnTo>
                <a:lnTo>
                  <a:pt x="538" y="709"/>
                </a:lnTo>
                <a:lnTo>
                  <a:pt x="543" y="698"/>
                </a:lnTo>
                <a:lnTo>
                  <a:pt x="548" y="687"/>
                </a:lnTo>
                <a:lnTo>
                  <a:pt x="552" y="677"/>
                </a:lnTo>
                <a:lnTo>
                  <a:pt x="557" y="666"/>
                </a:lnTo>
                <a:lnTo>
                  <a:pt x="561" y="655"/>
                </a:lnTo>
                <a:lnTo>
                  <a:pt x="566" y="644"/>
                </a:lnTo>
                <a:lnTo>
                  <a:pt x="570" y="633"/>
                </a:lnTo>
                <a:lnTo>
                  <a:pt x="575" y="623"/>
                </a:lnTo>
                <a:lnTo>
                  <a:pt x="579" y="613"/>
                </a:lnTo>
                <a:lnTo>
                  <a:pt x="584" y="602"/>
                </a:lnTo>
                <a:lnTo>
                  <a:pt x="588" y="592"/>
                </a:lnTo>
                <a:lnTo>
                  <a:pt x="593" y="582"/>
                </a:lnTo>
                <a:lnTo>
                  <a:pt x="597" y="572"/>
                </a:lnTo>
                <a:lnTo>
                  <a:pt x="602" y="562"/>
                </a:lnTo>
                <a:lnTo>
                  <a:pt x="606" y="553"/>
                </a:lnTo>
                <a:lnTo>
                  <a:pt x="610" y="544"/>
                </a:lnTo>
                <a:lnTo>
                  <a:pt x="615" y="535"/>
                </a:lnTo>
                <a:lnTo>
                  <a:pt x="620" y="526"/>
                </a:lnTo>
                <a:lnTo>
                  <a:pt x="624" y="518"/>
                </a:lnTo>
                <a:lnTo>
                  <a:pt x="629" y="510"/>
                </a:lnTo>
                <a:lnTo>
                  <a:pt x="634" y="503"/>
                </a:lnTo>
                <a:lnTo>
                  <a:pt x="638" y="495"/>
                </a:lnTo>
                <a:lnTo>
                  <a:pt x="648" y="482"/>
                </a:lnTo>
                <a:lnTo>
                  <a:pt x="657" y="470"/>
                </a:lnTo>
                <a:lnTo>
                  <a:pt x="667" y="458"/>
                </a:lnTo>
                <a:lnTo>
                  <a:pt x="677" y="447"/>
                </a:lnTo>
                <a:lnTo>
                  <a:pt x="686" y="437"/>
                </a:lnTo>
                <a:lnTo>
                  <a:pt x="696" y="427"/>
                </a:lnTo>
                <a:lnTo>
                  <a:pt x="705" y="417"/>
                </a:lnTo>
                <a:lnTo>
                  <a:pt x="714" y="408"/>
                </a:lnTo>
                <a:lnTo>
                  <a:pt x="724" y="399"/>
                </a:lnTo>
                <a:lnTo>
                  <a:pt x="733" y="389"/>
                </a:lnTo>
                <a:lnTo>
                  <a:pt x="742" y="380"/>
                </a:lnTo>
                <a:lnTo>
                  <a:pt x="751" y="370"/>
                </a:lnTo>
                <a:lnTo>
                  <a:pt x="760" y="360"/>
                </a:lnTo>
                <a:lnTo>
                  <a:pt x="769" y="349"/>
                </a:lnTo>
                <a:lnTo>
                  <a:pt x="777" y="338"/>
                </a:lnTo>
                <a:lnTo>
                  <a:pt x="786" y="325"/>
                </a:lnTo>
                <a:lnTo>
                  <a:pt x="793" y="313"/>
                </a:lnTo>
                <a:lnTo>
                  <a:pt x="800" y="301"/>
                </a:lnTo>
                <a:lnTo>
                  <a:pt x="806" y="289"/>
                </a:lnTo>
                <a:lnTo>
                  <a:pt x="810" y="277"/>
                </a:lnTo>
                <a:lnTo>
                  <a:pt x="814" y="266"/>
                </a:lnTo>
                <a:lnTo>
                  <a:pt x="818" y="256"/>
                </a:lnTo>
                <a:lnTo>
                  <a:pt x="820" y="245"/>
                </a:lnTo>
                <a:lnTo>
                  <a:pt x="823" y="235"/>
                </a:lnTo>
                <a:lnTo>
                  <a:pt x="826" y="225"/>
                </a:lnTo>
                <a:lnTo>
                  <a:pt x="829" y="216"/>
                </a:lnTo>
                <a:lnTo>
                  <a:pt x="832" y="206"/>
                </a:lnTo>
                <a:lnTo>
                  <a:pt x="836" y="197"/>
                </a:lnTo>
                <a:lnTo>
                  <a:pt x="840" y="188"/>
                </a:lnTo>
                <a:lnTo>
                  <a:pt x="845" y="178"/>
                </a:lnTo>
                <a:lnTo>
                  <a:pt x="850" y="170"/>
                </a:lnTo>
                <a:lnTo>
                  <a:pt x="857" y="161"/>
                </a:lnTo>
                <a:lnTo>
                  <a:pt x="865" y="152"/>
                </a:lnTo>
                <a:lnTo>
                  <a:pt x="872" y="145"/>
                </a:lnTo>
                <a:lnTo>
                  <a:pt x="879" y="137"/>
                </a:lnTo>
                <a:lnTo>
                  <a:pt x="885" y="130"/>
                </a:lnTo>
                <a:lnTo>
                  <a:pt x="892" y="124"/>
                </a:lnTo>
                <a:lnTo>
                  <a:pt x="897" y="118"/>
                </a:lnTo>
                <a:lnTo>
                  <a:pt x="903" y="112"/>
                </a:lnTo>
                <a:lnTo>
                  <a:pt x="908" y="107"/>
                </a:lnTo>
                <a:lnTo>
                  <a:pt x="912" y="101"/>
                </a:lnTo>
                <a:lnTo>
                  <a:pt x="916" y="96"/>
                </a:lnTo>
                <a:lnTo>
                  <a:pt x="919" y="91"/>
                </a:lnTo>
                <a:lnTo>
                  <a:pt x="922" y="86"/>
                </a:lnTo>
                <a:lnTo>
                  <a:pt x="924" y="80"/>
                </a:lnTo>
                <a:lnTo>
                  <a:pt x="926" y="74"/>
                </a:lnTo>
                <a:lnTo>
                  <a:pt x="927" y="68"/>
                </a:lnTo>
                <a:lnTo>
                  <a:pt x="927" y="62"/>
                </a:lnTo>
                <a:lnTo>
                  <a:pt x="926" y="49"/>
                </a:lnTo>
                <a:lnTo>
                  <a:pt x="922" y="37"/>
                </a:lnTo>
                <a:lnTo>
                  <a:pt x="916" y="27"/>
                </a:lnTo>
                <a:lnTo>
                  <a:pt x="910" y="18"/>
                </a:lnTo>
                <a:lnTo>
                  <a:pt x="903" y="11"/>
                </a:lnTo>
                <a:lnTo>
                  <a:pt x="898" y="5"/>
                </a:lnTo>
                <a:lnTo>
                  <a:pt x="894" y="2"/>
                </a:lnTo>
                <a:lnTo>
                  <a:pt x="893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2" name="Freeform 16"/>
          <p:cNvSpPr>
            <a:spLocks/>
          </p:cNvSpPr>
          <p:nvPr/>
        </p:nvSpPr>
        <p:spPr bwMode="auto">
          <a:xfrm>
            <a:off x="6270625" y="3140075"/>
            <a:ext cx="1425575" cy="1506538"/>
          </a:xfrm>
          <a:custGeom>
            <a:avLst/>
            <a:gdLst>
              <a:gd name="T0" fmla="*/ 859 w 898"/>
              <a:gd name="T1" fmla="*/ 0 h 949"/>
              <a:gd name="T2" fmla="*/ 839 w 898"/>
              <a:gd name="T3" fmla="*/ 2 h 949"/>
              <a:gd name="T4" fmla="*/ 810 w 898"/>
              <a:gd name="T5" fmla="*/ 10 h 949"/>
              <a:gd name="T6" fmla="*/ 783 w 898"/>
              <a:gd name="T7" fmla="*/ 24 h 949"/>
              <a:gd name="T8" fmla="*/ 758 w 898"/>
              <a:gd name="T9" fmla="*/ 48 h 949"/>
              <a:gd name="T10" fmla="*/ 724 w 898"/>
              <a:gd name="T11" fmla="*/ 75 h 949"/>
              <a:gd name="T12" fmla="*/ 687 w 898"/>
              <a:gd name="T13" fmla="*/ 102 h 949"/>
              <a:gd name="T14" fmla="*/ 652 w 898"/>
              <a:gd name="T15" fmla="*/ 124 h 949"/>
              <a:gd name="T16" fmla="*/ 617 w 898"/>
              <a:gd name="T17" fmla="*/ 141 h 949"/>
              <a:gd name="T18" fmla="*/ 565 w 898"/>
              <a:gd name="T19" fmla="*/ 166 h 949"/>
              <a:gd name="T20" fmla="*/ 503 w 898"/>
              <a:gd name="T21" fmla="*/ 198 h 949"/>
              <a:gd name="T22" fmla="*/ 439 w 898"/>
              <a:gd name="T23" fmla="*/ 240 h 949"/>
              <a:gd name="T24" fmla="*/ 378 w 898"/>
              <a:gd name="T25" fmla="*/ 293 h 949"/>
              <a:gd name="T26" fmla="*/ 316 w 898"/>
              <a:gd name="T27" fmla="*/ 354 h 949"/>
              <a:gd name="T28" fmla="*/ 266 w 898"/>
              <a:gd name="T29" fmla="*/ 406 h 949"/>
              <a:gd name="T30" fmla="*/ 240 w 898"/>
              <a:gd name="T31" fmla="*/ 435 h 949"/>
              <a:gd name="T32" fmla="*/ 223 w 898"/>
              <a:gd name="T33" fmla="*/ 445 h 949"/>
              <a:gd name="T34" fmla="*/ 170 w 898"/>
              <a:gd name="T35" fmla="*/ 478 h 949"/>
              <a:gd name="T36" fmla="*/ 105 w 898"/>
              <a:gd name="T37" fmla="*/ 528 h 949"/>
              <a:gd name="T38" fmla="*/ 54 w 898"/>
              <a:gd name="T39" fmla="*/ 585 h 949"/>
              <a:gd name="T40" fmla="*/ 28 w 898"/>
              <a:gd name="T41" fmla="*/ 650 h 949"/>
              <a:gd name="T42" fmla="*/ 6 w 898"/>
              <a:gd name="T43" fmla="*/ 734 h 949"/>
              <a:gd name="T44" fmla="*/ 1 w 898"/>
              <a:gd name="T45" fmla="*/ 822 h 949"/>
              <a:gd name="T46" fmla="*/ 28 w 898"/>
              <a:gd name="T47" fmla="*/ 892 h 949"/>
              <a:gd name="T48" fmla="*/ 84 w 898"/>
              <a:gd name="T49" fmla="*/ 930 h 949"/>
              <a:gd name="T50" fmla="*/ 144 w 898"/>
              <a:gd name="T51" fmla="*/ 946 h 949"/>
              <a:gd name="T52" fmla="*/ 204 w 898"/>
              <a:gd name="T53" fmla="*/ 945 h 949"/>
              <a:gd name="T54" fmla="*/ 264 w 898"/>
              <a:gd name="T55" fmla="*/ 930 h 949"/>
              <a:gd name="T56" fmla="*/ 322 w 898"/>
              <a:gd name="T57" fmla="*/ 902 h 949"/>
              <a:gd name="T58" fmla="*/ 375 w 898"/>
              <a:gd name="T59" fmla="*/ 865 h 949"/>
              <a:gd name="T60" fmla="*/ 422 w 898"/>
              <a:gd name="T61" fmla="*/ 822 h 949"/>
              <a:gd name="T62" fmla="*/ 461 w 898"/>
              <a:gd name="T63" fmla="*/ 774 h 949"/>
              <a:gd name="T64" fmla="*/ 500 w 898"/>
              <a:gd name="T65" fmla="*/ 709 h 949"/>
              <a:gd name="T66" fmla="*/ 534 w 898"/>
              <a:gd name="T67" fmla="*/ 632 h 949"/>
              <a:gd name="T68" fmla="*/ 567 w 898"/>
              <a:gd name="T69" fmla="*/ 556 h 949"/>
              <a:gd name="T70" fmla="*/ 602 w 898"/>
              <a:gd name="T71" fmla="*/ 489 h 949"/>
              <a:gd name="T72" fmla="*/ 641 w 898"/>
              <a:gd name="T73" fmla="*/ 438 h 949"/>
              <a:gd name="T74" fmla="*/ 678 w 898"/>
              <a:gd name="T75" fmla="*/ 398 h 949"/>
              <a:gd name="T76" fmla="*/ 715 w 898"/>
              <a:gd name="T77" fmla="*/ 362 h 949"/>
              <a:gd name="T78" fmla="*/ 750 w 898"/>
              <a:gd name="T79" fmla="*/ 321 h 949"/>
              <a:gd name="T80" fmla="*/ 777 w 898"/>
              <a:gd name="T81" fmla="*/ 275 h 949"/>
              <a:gd name="T82" fmla="*/ 792 w 898"/>
              <a:gd name="T83" fmla="*/ 232 h 949"/>
              <a:gd name="T84" fmla="*/ 804 w 898"/>
              <a:gd name="T85" fmla="*/ 194 h 949"/>
              <a:gd name="T86" fmla="*/ 822 w 898"/>
              <a:gd name="T87" fmla="*/ 159 h 949"/>
              <a:gd name="T88" fmla="*/ 850 w 898"/>
              <a:gd name="T89" fmla="*/ 129 h 949"/>
              <a:gd name="T90" fmla="*/ 873 w 898"/>
              <a:gd name="T91" fmla="*/ 105 h 949"/>
              <a:gd name="T92" fmla="*/ 889 w 898"/>
              <a:gd name="T93" fmla="*/ 84 h 949"/>
              <a:gd name="T94" fmla="*/ 897 w 898"/>
              <a:gd name="T95" fmla="*/ 63 h 949"/>
              <a:gd name="T96" fmla="*/ 887 w 898"/>
              <a:gd name="T97" fmla="*/ 24 h 949"/>
              <a:gd name="T98" fmla="*/ 866 w 898"/>
              <a:gd name="T99" fmla="*/ 1 h 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98" h="949">
                <a:moveTo>
                  <a:pt x="865" y="0"/>
                </a:moveTo>
                <a:lnTo>
                  <a:pt x="864" y="0"/>
                </a:lnTo>
                <a:lnTo>
                  <a:pt x="863" y="0"/>
                </a:lnTo>
                <a:lnTo>
                  <a:pt x="859" y="0"/>
                </a:lnTo>
                <a:lnTo>
                  <a:pt x="855" y="0"/>
                </a:lnTo>
                <a:lnTo>
                  <a:pt x="851" y="1"/>
                </a:lnTo>
                <a:lnTo>
                  <a:pt x="845" y="1"/>
                </a:lnTo>
                <a:lnTo>
                  <a:pt x="839" y="2"/>
                </a:lnTo>
                <a:lnTo>
                  <a:pt x="832" y="3"/>
                </a:lnTo>
                <a:lnTo>
                  <a:pt x="825" y="5"/>
                </a:lnTo>
                <a:lnTo>
                  <a:pt x="818" y="7"/>
                </a:lnTo>
                <a:lnTo>
                  <a:pt x="810" y="10"/>
                </a:lnTo>
                <a:lnTo>
                  <a:pt x="803" y="12"/>
                </a:lnTo>
                <a:lnTo>
                  <a:pt x="796" y="16"/>
                </a:lnTo>
                <a:lnTo>
                  <a:pt x="789" y="20"/>
                </a:lnTo>
                <a:lnTo>
                  <a:pt x="783" y="24"/>
                </a:lnTo>
                <a:lnTo>
                  <a:pt x="777" y="29"/>
                </a:lnTo>
                <a:lnTo>
                  <a:pt x="771" y="35"/>
                </a:lnTo>
                <a:lnTo>
                  <a:pt x="765" y="41"/>
                </a:lnTo>
                <a:lnTo>
                  <a:pt x="758" y="48"/>
                </a:lnTo>
                <a:lnTo>
                  <a:pt x="750" y="55"/>
                </a:lnTo>
                <a:lnTo>
                  <a:pt x="742" y="61"/>
                </a:lnTo>
                <a:lnTo>
                  <a:pt x="733" y="68"/>
                </a:lnTo>
                <a:lnTo>
                  <a:pt x="724" y="75"/>
                </a:lnTo>
                <a:lnTo>
                  <a:pt x="715" y="83"/>
                </a:lnTo>
                <a:lnTo>
                  <a:pt x="706" y="90"/>
                </a:lnTo>
                <a:lnTo>
                  <a:pt x="697" y="96"/>
                </a:lnTo>
                <a:lnTo>
                  <a:pt x="687" y="102"/>
                </a:lnTo>
                <a:lnTo>
                  <a:pt x="678" y="109"/>
                </a:lnTo>
                <a:lnTo>
                  <a:pt x="669" y="114"/>
                </a:lnTo>
                <a:lnTo>
                  <a:pt x="660" y="120"/>
                </a:lnTo>
                <a:lnTo>
                  <a:pt x="652" y="124"/>
                </a:lnTo>
                <a:lnTo>
                  <a:pt x="645" y="129"/>
                </a:lnTo>
                <a:lnTo>
                  <a:pt x="637" y="132"/>
                </a:lnTo>
                <a:lnTo>
                  <a:pt x="628" y="137"/>
                </a:lnTo>
                <a:lnTo>
                  <a:pt x="617" y="141"/>
                </a:lnTo>
                <a:lnTo>
                  <a:pt x="605" y="147"/>
                </a:lnTo>
                <a:lnTo>
                  <a:pt x="592" y="153"/>
                </a:lnTo>
                <a:lnTo>
                  <a:pt x="579" y="159"/>
                </a:lnTo>
                <a:lnTo>
                  <a:pt x="565" y="166"/>
                </a:lnTo>
                <a:lnTo>
                  <a:pt x="549" y="173"/>
                </a:lnTo>
                <a:lnTo>
                  <a:pt x="534" y="181"/>
                </a:lnTo>
                <a:lnTo>
                  <a:pt x="518" y="189"/>
                </a:lnTo>
                <a:lnTo>
                  <a:pt x="503" y="198"/>
                </a:lnTo>
                <a:lnTo>
                  <a:pt x="486" y="207"/>
                </a:lnTo>
                <a:lnTo>
                  <a:pt x="470" y="218"/>
                </a:lnTo>
                <a:lnTo>
                  <a:pt x="455" y="228"/>
                </a:lnTo>
                <a:lnTo>
                  <a:pt x="439" y="240"/>
                </a:lnTo>
                <a:lnTo>
                  <a:pt x="424" y="251"/>
                </a:lnTo>
                <a:lnTo>
                  <a:pt x="409" y="264"/>
                </a:lnTo>
                <a:lnTo>
                  <a:pt x="394" y="278"/>
                </a:lnTo>
                <a:lnTo>
                  <a:pt x="378" y="293"/>
                </a:lnTo>
                <a:lnTo>
                  <a:pt x="362" y="308"/>
                </a:lnTo>
                <a:lnTo>
                  <a:pt x="346" y="323"/>
                </a:lnTo>
                <a:lnTo>
                  <a:pt x="331" y="339"/>
                </a:lnTo>
                <a:lnTo>
                  <a:pt x="316" y="354"/>
                </a:lnTo>
                <a:lnTo>
                  <a:pt x="302" y="368"/>
                </a:lnTo>
                <a:lnTo>
                  <a:pt x="289" y="382"/>
                </a:lnTo>
                <a:lnTo>
                  <a:pt x="277" y="395"/>
                </a:lnTo>
                <a:lnTo>
                  <a:pt x="266" y="406"/>
                </a:lnTo>
                <a:lnTo>
                  <a:pt x="256" y="416"/>
                </a:lnTo>
                <a:lnTo>
                  <a:pt x="249" y="425"/>
                </a:lnTo>
                <a:lnTo>
                  <a:pt x="243" y="431"/>
                </a:lnTo>
                <a:lnTo>
                  <a:pt x="240" y="435"/>
                </a:lnTo>
                <a:lnTo>
                  <a:pt x="238" y="436"/>
                </a:lnTo>
                <a:lnTo>
                  <a:pt x="236" y="437"/>
                </a:lnTo>
                <a:lnTo>
                  <a:pt x="231" y="440"/>
                </a:lnTo>
                <a:lnTo>
                  <a:pt x="223" y="445"/>
                </a:lnTo>
                <a:lnTo>
                  <a:pt x="213" y="451"/>
                </a:lnTo>
                <a:lnTo>
                  <a:pt x="200" y="459"/>
                </a:lnTo>
                <a:lnTo>
                  <a:pt x="186" y="468"/>
                </a:lnTo>
                <a:lnTo>
                  <a:pt x="170" y="478"/>
                </a:lnTo>
                <a:lnTo>
                  <a:pt x="154" y="490"/>
                </a:lnTo>
                <a:lnTo>
                  <a:pt x="138" y="502"/>
                </a:lnTo>
                <a:lnTo>
                  <a:pt x="121" y="515"/>
                </a:lnTo>
                <a:lnTo>
                  <a:pt x="105" y="528"/>
                </a:lnTo>
                <a:lnTo>
                  <a:pt x="90" y="542"/>
                </a:lnTo>
                <a:lnTo>
                  <a:pt x="76" y="556"/>
                </a:lnTo>
                <a:lnTo>
                  <a:pt x="64" y="570"/>
                </a:lnTo>
                <a:lnTo>
                  <a:pt x="54" y="585"/>
                </a:lnTo>
                <a:lnTo>
                  <a:pt x="47" y="599"/>
                </a:lnTo>
                <a:lnTo>
                  <a:pt x="40" y="614"/>
                </a:lnTo>
                <a:lnTo>
                  <a:pt x="34" y="631"/>
                </a:lnTo>
                <a:lnTo>
                  <a:pt x="28" y="650"/>
                </a:lnTo>
                <a:lnTo>
                  <a:pt x="21" y="670"/>
                </a:lnTo>
                <a:lnTo>
                  <a:pt x="15" y="690"/>
                </a:lnTo>
                <a:lnTo>
                  <a:pt x="10" y="712"/>
                </a:lnTo>
                <a:lnTo>
                  <a:pt x="6" y="734"/>
                </a:lnTo>
                <a:lnTo>
                  <a:pt x="3" y="757"/>
                </a:lnTo>
                <a:lnTo>
                  <a:pt x="1" y="780"/>
                </a:lnTo>
                <a:lnTo>
                  <a:pt x="0" y="801"/>
                </a:lnTo>
                <a:lnTo>
                  <a:pt x="1" y="822"/>
                </a:lnTo>
                <a:lnTo>
                  <a:pt x="4" y="842"/>
                </a:lnTo>
                <a:lnTo>
                  <a:pt x="10" y="861"/>
                </a:lnTo>
                <a:lnTo>
                  <a:pt x="18" y="877"/>
                </a:lnTo>
                <a:lnTo>
                  <a:pt x="28" y="892"/>
                </a:lnTo>
                <a:lnTo>
                  <a:pt x="41" y="904"/>
                </a:lnTo>
                <a:lnTo>
                  <a:pt x="56" y="914"/>
                </a:lnTo>
                <a:lnTo>
                  <a:pt x="70" y="923"/>
                </a:lnTo>
                <a:lnTo>
                  <a:pt x="84" y="930"/>
                </a:lnTo>
                <a:lnTo>
                  <a:pt x="99" y="936"/>
                </a:lnTo>
                <a:lnTo>
                  <a:pt x="114" y="940"/>
                </a:lnTo>
                <a:lnTo>
                  <a:pt x="129" y="944"/>
                </a:lnTo>
                <a:lnTo>
                  <a:pt x="144" y="946"/>
                </a:lnTo>
                <a:lnTo>
                  <a:pt x="159" y="948"/>
                </a:lnTo>
                <a:lnTo>
                  <a:pt x="174" y="948"/>
                </a:lnTo>
                <a:lnTo>
                  <a:pt x="189" y="947"/>
                </a:lnTo>
                <a:lnTo>
                  <a:pt x="204" y="945"/>
                </a:lnTo>
                <a:lnTo>
                  <a:pt x="219" y="943"/>
                </a:lnTo>
                <a:lnTo>
                  <a:pt x="234" y="939"/>
                </a:lnTo>
                <a:lnTo>
                  <a:pt x="249" y="935"/>
                </a:lnTo>
                <a:lnTo>
                  <a:pt x="264" y="930"/>
                </a:lnTo>
                <a:lnTo>
                  <a:pt x="279" y="924"/>
                </a:lnTo>
                <a:lnTo>
                  <a:pt x="293" y="917"/>
                </a:lnTo>
                <a:lnTo>
                  <a:pt x="308" y="910"/>
                </a:lnTo>
                <a:lnTo>
                  <a:pt x="322" y="902"/>
                </a:lnTo>
                <a:lnTo>
                  <a:pt x="336" y="894"/>
                </a:lnTo>
                <a:lnTo>
                  <a:pt x="349" y="885"/>
                </a:lnTo>
                <a:lnTo>
                  <a:pt x="362" y="875"/>
                </a:lnTo>
                <a:lnTo>
                  <a:pt x="375" y="865"/>
                </a:lnTo>
                <a:lnTo>
                  <a:pt x="387" y="855"/>
                </a:lnTo>
                <a:lnTo>
                  <a:pt x="399" y="844"/>
                </a:lnTo>
                <a:lnTo>
                  <a:pt x="410" y="833"/>
                </a:lnTo>
                <a:lnTo>
                  <a:pt x="422" y="822"/>
                </a:lnTo>
                <a:lnTo>
                  <a:pt x="432" y="810"/>
                </a:lnTo>
                <a:lnTo>
                  <a:pt x="442" y="798"/>
                </a:lnTo>
                <a:lnTo>
                  <a:pt x="452" y="786"/>
                </a:lnTo>
                <a:lnTo>
                  <a:pt x="461" y="774"/>
                </a:lnTo>
                <a:lnTo>
                  <a:pt x="469" y="762"/>
                </a:lnTo>
                <a:lnTo>
                  <a:pt x="480" y="745"/>
                </a:lnTo>
                <a:lnTo>
                  <a:pt x="490" y="727"/>
                </a:lnTo>
                <a:lnTo>
                  <a:pt x="500" y="709"/>
                </a:lnTo>
                <a:lnTo>
                  <a:pt x="509" y="690"/>
                </a:lnTo>
                <a:lnTo>
                  <a:pt x="518" y="671"/>
                </a:lnTo>
                <a:lnTo>
                  <a:pt x="526" y="652"/>
                </a:lnTo>
                <a:lnTo>
                  <a:pt x="534" y="632"/>
                </a:lnTo>
                <a:lnTo>
                  <a:pt x="542" y="613"/>
                </a:lnTo>
                <a:lnTo>
                  <a:pt x="550" y="594"/>
                </a:lnTo>
                <a:lnTo>
                  <a:pt x="558" y="575"/>
                </a:lnTo>
                <a:lnTo>
                  <a:pt x="567" y="556"/>
                </a:lnTo>
                <a:lnTo>
                  <a:pt x="575" y="538"/>
                </a:lnTo>
                <a:lnTo>
                  <a:pt x="584" y="521"/>
                </a:lnTo>
                <a:lnTo>
                  <a:pt x="592" y="505"/>
                </a:lnTo>
                <a:lnTo>
                  <a:pt x="602" y="489"/>
                </a:lnTo>
                <a:lnTo>
                  <a:pt x="611" y="475"/>
                </a:lnTo>
                <a:lnTo>
                  <a:pt x="621" y="462"/>
                </a:lnTo>
                <a:lnTo>
                  <a:pt x="631" y="450"/>
                </a:lnTo>
                <a:lnTo>
                  <a:pt x="641" y="438"/>
                </a:lnTo>
                <a:lnTo>
                  <a:pt x="650" y="428"/>
                </a:lnTo>
                <a:lnTo>
                  <a:pt x="660" y="417"/>
                </a:lnTo>
                <a:lnTo>
                  <a:pt x="669" y="408"/>
                </a:lnTo>
                <a:lnTo>
                  <a:pt x="678" y="398"/>
                </a:lnTo>
                <a:lnTo>
                  <a:pt x="688" y="389"/>
                </a:lnTo>
                <a:lnTo>
                  <a:pt x="697" y="380"/>
                </a:lnTo>
                <a:lnTo>
                  <a:pt x="706" y="371"/>
                </a:lnTo>
                <a:lnTo>
                  <a:pt x="715" y="362"/>
                </a:lnTo>
                <a:lnTo>
                  <a:pt x="724" y="352"/>
                </a:lnTo>
                <a:lnTo>
                  <a:pt x="733" y="342"/>
                </a:lnTo>
                <a:lnTo>
                  <a:pt x="741" y="332"/>
                </a:lnTo>
                <a:lnTo>
                  <a:pt x="750" y="321"/>
                </a:lnTo>
                <a:lnTo>
                  <a:pt x="758" y="309"/>
                </a:lnTo>
                <a:lnTo>
                  <a:pt x="765" y="297"/>
                </a:lnTo>
                <a:lnTo>
                  <a:pt x="771" y="285"/>
                </a:lnTo>
                <a:lnTo>
                  <a:pt x="777" y="275"/>
                </a:lnTo>
                <a:lnTo>
                  <a:pt x="781" y="264"/>
                </a:lnTo>
                <a:lnTo>
                  <a:pt x="785" y="253"/>
                </a:lnTo>
                <a:lnTo>
                  <a:pt x="789" y="242"/>
                </a:lnTo>
                <a:lnTo>
                  <a:pt x="792" y="232"/>
                </a:lnTo>
                <a:lnTo>
                  <a:pt x="795" y="223"/>
                </a:lnTo>
                <a:lnTo>
                  <a:pt x="798" y="213"/>
                </a:lnTo>
                <a:lnTo>
                  <a:pt x="800" y="204"/>
                </a:lnTo>
                <a:lnTo>
                  <a:pt x="804" y="194"/>
                </a:lnTo>
                <a:lnTo>
                  <a:pt x="807" y="185"/>
                </a:lnTo>
                <a:lnTo>
                  <a:pt x="811" y="177"/>
                </a:lnTo>
                <a:lnTo>
                  <a:pt x="816" y="168"/>
                </a:lnTo>
                <a:lnTo>
                  <a:pt x="822" y="159"/>
                </a:lnTo>
                <a:lnTo>
                  <a:pt x="829" y="151"/>
                </a:lnTo>
                <a:lnTo>
                  <a:pt x="836" y="143"/>
                </a:lnTo>
                <a:lnTo>
                  <a:pt x="843" y="135"/>
                </a:lnTo>
                <a:lnTo>
                  <a:pt x="850" y="129"/>
                </a:lnTo>
                <a:lnTo>
                  <a:pt x="856" y="122"/>
                </a:lnTo>
                <a:lnTo>
                  <a:pt x="862" y="116"/>
                </a:lnTo>
                <a:lnTo>
                  <a:pt x="868" y="110"/>
                </a:lnTo>
                <a:lnTo>
                  <a:pt x="873" y="105"/>
                </a:lnTo>
                <a:lnTo>
                  <a:pt x="878" y="100"/>
                </a:lnTo>
                <a:lnTo>
                  <a:pt x="882" y="94"/>
                </a:lnTo>
                <a:lnTo>
                  <a:pt x="886" y="90"/>
                </a:lnTo>
                <a:lnTo>
                  <a:pt x="889" y="84"/>
                </a:lnTo>
                <a:lnTo>
                  <a:pt x="892" y="80"/>
                </a:lnTo>
                <a:lnTo>
                  <a:pt x="894" y="74"/>
                </a:lnTo>
                <a:lnTo>
                  <a:pt x="896" y="69"/>
                </a:lnTo>
                <a:lnTo>
                  <a:pt x="897" y="63"/>
                </a:lnTo>
                <a:lnTo>
                  <a:pt x="897" y="57"/>
                </a:lnTo>
                <a:lnTo>
                  <a:pt x="896" y="45"/>
                </a:lnTo>
                <a:lnTo>
                  <a:pt x="892" y="34"/>
                </a:lnTo>
                <a:lnTo>
                  <a:pt x="887" y="24"/>
                </a:lnTo>
                <a:lnTo>
                  <a:pt x="881" y="16"/>
                </a:lnTo>
                <a:lnTo>
                  <a:pt x="875" y="9"/>
                </a:lnTo>
                <a:lnTo>
                  <a:pt x="870" y="4"/>
                </a:lnTo>
                <a:lnTo>
                  <a:pt x="866" y="1"/>
                </a:lnTo>
                <a:lnTo>
                  <a:pt x="865" y="0"/>
                </a:lnTo>
              </a:path>
            </a:pathLst>
          </a:custGeom>
          <a:solidFill>
            <a:srgbClr val="858F1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3" name="Freeform 17"/>
          <p:cNvSpPr>
            <a:spLocks/>
          </p:cNvSpPr>
          <p:nvPr/>
        </p:nvSpPr>
        <p:spPr bwMode="auto">
          <a:xfrm>
            <a:off x="6303963" y="3151188"/>
            <a:ext cx="1376362" cy="1452562"/>
          </a:xfrm>
          <a:custGeom>
            <a:avLst/>
            <a:gdLst>
              <a:gd name="T0" fmla="*/ 831 w 866"/>
              <a:gd name="T1" fmla="*/ 0 h 915"/>
              <a:gd name="T2" fmla="*/ 812 w 866"/>
              <a:gd name="T3" fmla="*/ 3 h 915"/>
              <a:gd name="T4" fmla="*/ 786 w 866"/>
              <a:gd name="T5" fmla="*/ 11 h 915"/>
              <a:gd name="T6" fmla="*/ 759 w 866"/>
              <a:gd name="T7" fmla="*/ 25 h 915"/>
              <a:gd name="T8" fmla="*/ 735 w 866"/>
              <a:gd name="T9" fmla="*/ 48 h 915"/>
              <a:gd name="T10" fmla="*/ 704 w 866"/>
              <a:gd name="T11" fmla="*/ 75 h 915"/>
              <a:gd name="T12" fmla="*/ 669 w 866"/>
              <a:gd name="T13" fmla="*/ 102 h 915"/>
              <a:gd name="T14" fmla="*/ 636 w 866"/>
              <a:gd name="T15" fmla="*/ 124 h 915"/>
              <a:gd name="T16" fmla="*/ 602 w 866"/>
              <a:gd name="T17" fmla="*/ 141 h 915"/>
              <a:gd name="T18" fmla="*/ 552 w 866"/>
              <a:gd name="T19" fmla="*/ 163 h 915"/>
              <a:gd name="T20" fmla="*/ 492 w 866"/>
              <a:gd name="T21" fmla="*/ 194 h 915"/>
              <a:gd name="T22" fmla="*/ 431 w 866"/>
              <a:gd name="T23" fmla="*/ 234 h 915"/>
              <a:gd name="T24" fmla="*/ 373 w 866"/>
              <a:gd name="T25" fmla="*/ 285 h 915"/>
              <a:gd name="T26" fmla="*/ 314 w 866"/>
              <a:gd name="T27" fmla="*/ 344 h 915"/>
              <a:gd name="T28" fmla="*/ 267 w 866"/>
              <a:gd name="T29" fmla="*/ 395 h 915"/>
              <a:gd name="T30" fmla="*/ 242 w 866"/>
              <a:gd name="T31" fmla="*/ 423 h 915"/>
              <a:gd name="T32" fmla="*/ 226 w 866"/>
              <a:gd name="T33" fmla="*/ 433 h 915"/>
              <a:gd name="T34" fmla="*/ 172 w 866"/>
              <a:gd name="T35" fmla="*/ 466 h 915"/>
              <a:gd name="T36" fmla="*/ 105 w 866"/>
              <a:gd name="T37" fmla="*/ 516 h 915"/>
              <a:gd name="T38" fmla="*/ 53 w 866"/>
              <a:gd name="T39" fmla="*/ 572 h 915"/>
              <a:gd name="T40" fmla="*/ 26 w 866"/>
              <a:gd name="T41" fmla="*/ 635 h 915"/>
              <a:gd name="T42" fmla="*/ 5 w 866"/>
              <a:gd name="T43" fmla="*/ 715 h 915"/>
              <a:gd name="T44" fmla="*/ 1 w 866"/>
              <a:gd name="T45" fmla="*/ 797 h 915"/>
              <a:gd name="T46" fmla="*/ 27 w 866"/>
              <a:gd name="T47" fmla="*/ 863 h 915"/>
              <a:gd name="T48" fmla="*/ 81 w 866"/>
              <a:gd name="T49" fmla="*/ 899 h 915"/>
              <a:gd name="T50" fmla="*/ 132 w 866"/>
              <a:gd name="T51" fmla="*/ 913 h 915"/>
              <a:gd name="T52" fmla="*/ 182 w 866"/>
              <a:gd name="T53" fmla="*/ 911 h 915"/>
              <a:gd name="T54" fmla="*/ 234 w 866"/>
              <a:gd name="T55" fmla="*/ 898 h 915"/>
              <a:gd name="T56" fmla="*/ 288 w 866"/>
              <a:gd name="T57" fmla="*/ 876 h 915"/>
              <a:gd name="T58" fmla="*/ 343 w 866"/>
              <a:gd name="T59" fmla="*/ 839 h 915"/>
              <a:gd name="T60" fmla="*/ 394 w 866"/>
              <a:gd name="T61" fmla="*/ 791 h 915"/>
              <a:gd name="T62" fmla="*/ 441 w 866"/>
              <a:gd name="T63" fmla="*/ 732 h 915"/>
              <a:gd name="T64" fmla="*/ 481 w 866"/>
              <a:gd name="T65" fmla="*/ 667 h 915"/>
              <a:gd name="T66" fmla="*/ 511 w 866"/>
              <a:gd name="T67" fmla="*/ 599 h 915"/>
              <a:gd name="T68" fmla="*/ 539 w 866"/>
              <a:gd name="T69" fmla="*/ 531 h 915"/>
              <a:gd name="T70" fmla="*/ 573 w 866"/>
              <a:gd name="T71" fmla="*/ 470 h 915"/>
              <a:gd name="T72" fmla="*/ 613 w 866"/>
              <a:gd name="T73" fmla="*/ 419 h 915"/>
              <a:gd name="T74" fmla="*/ 651 w 866"/>
              <a:gd name="T75" fmla="*/ 380 h 915"/>
              <a:gd name="T76" fmla="*/ 688 w 866"/>
              <a:gd name="T77" fmla="*/ 345 h 915"/>
              <a:gd name="T78" fmla="*/ 721 w 866"/>
              <a:gd name="T79" fmla="*/ 306 h 915"/>
              <a:gd name="T80" fmla="*/ 748 w 866"/>
              <a:gd name="T81" fmla="*/ 260 h 915"/>
              <a:gd name="T82" fmla="*/ 762 w 866"/>
              <a:gd name="T83" fmla="*/ 220 h 915"/>
              <a:gd name="T84" fmla="*/ 775 w 866"/>
              <a:gd name="T85" fmla="*/ 184 h 915"/>
              <a:gd name="T86" fmla="*/ 793 w 866"/>
              <a:gd name="T87" fmla="*/ 150 h 915"/>
              <a:gd name="T88" fmla="*/ 819 w 866"/>
              <a:gd name="T89" fmla="*/ 120 h 915"/>
              <a:gd name="T90" fmla="*/ 842 w 866"/>
              <a:gd name="T91" fmla="*/ 97 h 915"/>
              <a:gd name="T92" fmla="*/ 857 w 866"/>
              <a:gd name="T93" fmla="*/ 78 h 915"/>
              <a:gd name="T94" fmla="*/ 865 w 866"/>
              <a:gd name="T95" fmla="*/ 58 h 915"/>
              <a:gd name="T96" fmla="*/ 856 w 866"/>
              <a:gd name="T97" fmla="*/ 22 h 915"/>
              <a:gd name="T98" fmla="*/ 837 w 866"/>
              <a:gd name="T99" fmla="*/ 1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66" h="915">
                <a:moveTo>
                  <a:pt x="836" y="0"/>
                </a:moveTo>
                <a:lnTo>
                  <a:pt x="835" y="0"/>
                </a:lnTo>
                <a:lnTo>
                  <a:pt x="833" y="0"/>
                </a:lnTo>
                <a:lnTo>
                  <a:pt x="831" y="0"/>
                </a:lnTo>
                <a:lnTo>
                  <a:pt x="827" y="1"/>
                </a:lnTo>
                <a:lnTo>
                  <a:pt x="823" y="1"/>
                </a:lnTo>
                <a:lnTo>
                  <a:pt x="817" y="2"/>
                </a:lnTo>
                <a:lnTo>
                  <a:pt x="812" y="3"/>
                </a:lnTo>
                <a:lnTo>
                  <a:pt x="805" y="4"/>
                </a:lnTo>
                <a:lnTo>
                  <a:pt x="799" y="6"/>
                </a:lnTo>
                <a:lnTo>
                  <a:pt x="792" y="8"/>
                </a:lnTo>
                <a:lnTo>
                  <a:pt x="786" y="11"/>
                </a:lnTo>
                <a:lnTo>
                  <a:pt x="778" y="13"/>
                </a:lnTo>
                <a:lnTo>
                  <a:pt x="772" y="17"/>
                </a:lnTo>
                <a:lnTo>
                  <a:pt x="766" y="21"/>
                </a:lnTo>
                <a:lnTo>
                  <a:pt x="759" y="25"/>
                </a:lnTo>
                <a:lnTo>
                  <a:pt x="754" y="30"/>
                </a:lnTo>
                <a:lnTo>
                  <a:pt x="748" y="36"/>
                </a:lnTo>
                <a:lnTo>
                  <a:pt x="742" y="41"/>
                </a:lnTo>
                <a:lnTo>
                  <a:pt x="735" y="48"/>
                </a:lnTo>
                <a:lnTo>
                  <a:pt x="728" y="55"/>
                </a:lnTo>
                <a:lnTo>
                  <a:pt x="720" y="61"/>
                </a:lnTo>
                <a:lnTo>
                  <a:pt x="712" y="68"/>
                </a:lnTo>
                <a:lnTo>
                  <a:pt x="704" y="75"/>
                </a:lnTo>
                <a:lnTo>
                  <a:pt x="695" y="82"/>
                </a:lnTo>
                <a:lnTo>
                  <a:pt x="686" y="89"/>
                </a:lnTo>
                <a:lnTo>
                  <a:pt x="678" y="96"/>
                </a:lnTo>
                <a:lnTo>
                  <a:pt x="669" y="102"/>
                </a:lnTo>
                <a:lnTo>
                  <a:pt x="661" y="108"/>
                </a:lnTo>
                <a:lnTo>
                  <a:pt x="652" y="114"/>
                </a:lnTo>
                <a:lnTo>
                  <a:pt x="644" y="119"/>
                </a:lnTo>
                <a:lnTo>
                  <a:pt x="636" y="124"/>
                </a:lnTo>
                <a:lnTo>
                  <a:pt x="629" y="128"/>
                </a:lnTo>
                <a:lnTo>
                  <a:pt x="621" y="132"/>
                </a:lnTo>
                <a:lnTo>
                  <a:pt x="612" y="136"/>
                </a:lnTo>
                <a:lnTo>
                  <a:pt x="602" y="141"/>
                </a:lnTo>
                <a:lnTo>
                  <a:pt x="591" y="145"/>
                </a:lnTo>
                <a:lnTo>
                  <a:pt x="579" y="151"/>
                </a:lnTo>
                <a:lnTo>
                  <a:pt x="565" y="157"/>
                </a:lnTo>
                <a:lnTo>
                  <a:pt x="552" y="163"/>
                </a:lnTo>
                <a:lnTo>
                  <a:pt x="537" y="170"/>
                </a:lnTo>
                <a:lnTo>
                  <a:pt x="523" y="178"/>
                </a:lnTo>
                <a:lnTo>
                  <a:pt x="508" y="186"/>
                </a:lnTo>
                <a:lnTo>
                  <a:pt x="492" y="194"/>
                </a:lnTo>
                <a:lnTo>
                  <a:pt x="477" y="203"/>
                </a:lnTo>
                <a:lnTo>
                  <a:pt x="462" y="213"/>
                </a:lnTo>
                <a:lnTo>
                  <a:pt x="446" y="223"/>
                </a:lnTo>
                <a:lnTo>
                  <a:pt x="431" y="234"/>
                </a:lnTo>
                <a:lnTo>
                  <a:pt x="417" y="245"/>
                </a:lnTo>
                <a:lnTo>
                  <a:pt x="403" y="258"/>
                </a:lnTo>
                <a:lnTo>
                  <a:pt x="388" y="271"/>
                </a:lnTo>
                <a:lnTo>
                  <a:pt x="373" y="285"/>
                </a:lnTo>
                <a:lnTo>
                  <a:pt x="358" y="300"/>
                </a:lnTo>
                <a:lnTo>
                  <a:pt x="343" y="315"/>
                </a:lnTo>
                <a:lnTo>
                  <a:pt x="328" y="330"/>
                </a:lnTo>
                <a:lnTo>
                  <a:pt x="314" y="344"/>
                </a:lnTo>
                <a:lnTo>
                  <a:pt x="301" y="358"/>
                </a:lnTo>
                <a:lnTo>
                  <a:pt x="288" y="372"/>
                </a:lnTo>
                <a:lnTo>
                  <a:pt x="277" y="384"/>
                </a:lnTo>
                <a:lnTo>
                  <a:pt x="267" y="395"/>
                </a:lnTo>
                <a:lnTo>
                  <a:pt x="258" y="405"/>
                </a:lnTo>
                <a:lnTo>
                  <a:pt x="251" y="413"/>
                </a:lnTo>
                <a:lnTo>
                  <a:pt x="246" y="419"/>
                </a:lnTo>
                <a:lnTo>
                  <a:pt x="242" y="423"/>
                </a:lnTo>
                <a:lnTo>
                  <a:pt x="241" y="424"/>
                </a:lnTo>
                <a:lnTo>
                  <a:pt x="240" y="425"/>
                </a:lnTo>
                <a:lnTo>
                  <a:pt x="234" y="428"/>
                </a:lnTo>
                <a:lnTo>
                  <a:pt x="226" y="433"/>
                </a:lnTo>
                <a:lnTo>
                  <a:pt x="215" y="439"/>
                </a:lnTo>
                <a:lnTo>
                  <a:pt x="203" y="447"/>
                </a:lnTo>
                <a:lnTo>
                  <a:pt x="188" y="456"/>
                </a:lnTo>
                <a:lnTo>
                  <a:pt x="172" y="466"/>
                </a:lnTo>
                <a:lnTo>
                  <a:pt x="156" y="478"/>
                </a:lnTo>
                <a:lnTo>
                  <a:pt x="139" y="489"/>
                </a:lnTo>
                <a:lnTo>
                  <a:pt x="121" y="502"/>
                </a:lnTo>
                <a:lnTo>
                  <a:pt x="105" y="516"/>
                </a:lnTo>
                <a:lnTo>
                  <a:pt x="90" y="529"/>
                </a:lnTo>
                <a:lnTo>
                  <a:pt x="75" y="544"/>
                </a:lnTo>
                <a:lnTo>
                  <a:pt x="63" y="557"/>
                </a:lnTo>
                <a:lnTo>
                  <a:pt x="53" y="572"/>
                </a:lnTo>
                <a:lnTo>
                  <a:pt x="45" y="585"/>
                </a:lnTo>
                <a:lnTo>
                  <a:pt x="39" y="600"/>
                </a:lnTo>
                <a:lnTo>
                  <a:pt x="32" y="617"/>
                </a:lnTo>
                <a:lnTo>
                  <a:pt x="26" y="635"/>
                </a:lnTo>
                <a:lnTo>
                  <a:pt x="20" y="654"/>
                </a:lnTo>
                <a:lnTo>
                  <a:pt x="14" y="673"/>
                </a:lnTo>
                <a:lnTo>
                  <a:pt x="9" y="694"/>
                </a:lnTo>
                <a:lnTo>
                  <a:pt x="5" y="715"/>
                </a:lnTo>
                <a:lnTo>
                  <a:pt x="2" y="736"/>
                </a:lnTo>
                <a:lnTo>
                  <a:pt x="0" y="757"/>
                </a:lnTo>
                <a:lnTo>
                  <a:pt x="0" y="777"/>
                </a:lnTo>
                <a:lnTo>
                  <a:pt x="1" y="797"/>
                </a:lnTo>
                <a:lnTo>
                  <a:pt x="4" y="816"/>
                </a:lnTo>
                <a:lnTo>
                  <a:pt x="10" y="833"/>
                </a:lnTo>
                <a:lnTo>
                  <a:pt x="17" y="849"/>
                </a:lnTo>
                <a:lnTo>
                  <a:pt x="27" y="863"/>
                </a:lnTo>
                <a:lnTo>
                  <a:pt x="40" y="874"/>
                </a:lnTo>
                <a:lnTo>
                  <a:pt x="54" y="884"/>
                </a:lnTo>
                <a:lnTo>
                  <a:pt x="67" y="892"/>
                </a:lnTo>
                <a:lnTo>
                  <a:pt x="81" y="899"/>
                </a:lnTo>
                <a:lnTo>
                  <a:pt x="94" y="904"/>
                </a:lnTo>
                <a:lnTo>
                  <a:pt x="107" y="909"/>
                </a:lnTo>
                <a:lnTo>
                  <a:pt x="120" y="912"/>
                </a:lnTo>
                <a:lnTo>
                  <a:pt x="132" y="913"/>
                </a:lnTo>
                <a:lnTo>
                  <a:pt x="145" y="914"/>
                </a:lnTo>
                <a:lnTo>
                  <a:pt x="157" y="914"/>
                </a:lnTo>
                <a:lnTo>
                  <a:pt x="169" y="913"/>
                </a:lnTo>
                <a:lnTo>
                  <a:pt x="182" y="911"/>
                </a:lnTo>
                <a:lnTo>
                  <a:pt x="195" y="909"/>
                </a:lnTo>
                <a:lnTo>
                  <a:pt x="208" y="906"/>
                </a:lnTo>
                <a:lnTo>
                  <a:pt x="221" y="902"/>
                </a:lnTo>
                <a:lnTo>
                  <a:pt x="234" y="898"/>
                </a:lnTo>
                <a:lnTo>
                  <a:pt x="248" y="894"/>
                </a:lnTo>
                <a:lnTo>
                  <a:pt x="261" y="889"/>
                </a:lnTo>
                <a:lnTo>
                  <a:pt x="275" y="883"/>
                </a:lnTo>
                <a:lnTo>
                  <a:pt x="288" y="876"/>
                </a:lnTo>
                <a:lnTo>
                  <a:pt x="302" y="868"/>
                </a:lnTo>
                <a:lnTo>
                  <a:pt x="315" y="859"/>
                </a:lnTo>
                <a:lnTo>
                  <a:pt x="329" y="850"/>
                </a:lnTo>
                <a:lnTo>
                  <a:pt x="343" y="839"/>
                </a:lnTo>
                <a:lnTo>
                  <a:pt x="356" y="828"/>
                </a:lnTo>
                <a:lnTo>
                  <a:pt x="369" y="817"/>
                </a:lnTo>
                <a:lnTo>
                  <a:pt x="381" y="804"/>
                </a:lnTo>
                <a:lnTo>
                  <a:pt x="394" y="791"/>
                </a:lnTo>
                <a:lnTo>
                  <a:pt x="407" y="777"/>
                </a:lnTo>
                <a:lnTo>
                  <a:pt x="418" y="763"/>
                </a:lnTo>
                <a:lnTo>
                  <a:pt x="430" y="748"/>
                </a:lnTo>
                <a:lnTo>
                  <a:pt x="441" y="732"/>
                </a:lnTo>
                <a:lnTo>
                  <a:pt x="452" y="717"/>
                </a:lnTo>
                <a:lnTo>
                  <a:pt x="462" y="700"/>
                </a:lnTo>
                <a:lnTo>
                  <a:pt x="472" y="684"/>
                </a:lnTo>
                <a:lnTo>
                  <a:pt x="481" y="667"/>
                </a:lnTo>
                <a:lnTo>
                  <a:pt x="489" y="650"/>
                </a:lnTo>
                <a:lnTo>
                  <a:pt x="496" y="633"/>
                </a:lnTo>
                <a:lnTo>
                  <a:pt x="504" y="616"/>
                </a:lnTo>
                <a:lnTo>
                  <a:pt x="511" y="599"/>
                </a:lnTo>
                <a:lnTo>
                  <a:pt x="518" y="581"/>
                </a:lnTo>
                <a:lnTo>
                  <a:pt x="525" y="564"/>
                </a:lnTo>
                <a:lnTo>
                  <a:pt x="532" y="548"/>
                </a:lnTo>
                <a:lnTo>
                  <a:pt x="539" y="531"/>
                </a:lnTo>
                <a:lnTo>
                  <a:pt x="547" y="515"/>
                </a:lnTo>
                <a:lnTo>
                  <a:pt x="555" y="499"/>
                </a:lnTo>
                <a:lnTo>
                  <a:pt x="564" y="484"/>
                </a:lnTo>
                <a:lnTo>
                  <a:pt x="573" y="470"/>
                </a:lnTo>
                <a:lnTo>
                  <a:pt x="583" y="455"/>
                </a:lnTo>
                <a:lnTo>
                  <a:pt x="593" y="442"/>
                </a:lnTo>
                <a:lnTo>
                  <a:pt x="603" y="430"/>
                </a:lnTo>
                <a:lnTo>
                  <a:pt x="613" y="419"/>
                </a:lnTo>
                <a:lnTo>
                  <a:pt x="623" y="408"/>
                </a:lnTo>
                <a:lnTo>
                  <a:pt x="632" y="398"/>
                </a:lnTo>
                <a:lnTo>
                  <a:pt x="642" y="389"/>
                </a:lnTo>
                <a:lnTo>
                  <a:pt x="651" y="380"/>
                </a:lnTo>
                <a:lnTo>
                  <a:pt x="661" y="371"/>
                </a:lnTo>
                <a:lnTo>
                  <a:pt x="670" y="362"/>
                </a:lnTo>
                <a:lnTo>
                  <a:pt x="679" y="353"/>
                </a:lnTo>
                <a:lnTo>
                  <a:pt x="688" y="345"/>
                </a:lnTo>
                <a:lnTo>
                  <a:pt x="696" y="335"/>
                </a:lnTo>
                <a:lnTo>
                  <a:pt x="705" y="326"/>
                </a:lnTo>
                <a:lnTo>
                  <a:pt x="713" y="316"/>
                </a:lnTo>
                <a:lnTo>
                  <a:pt x="721" y="306"/>
                </a:lnTo>
                <a:lnTo>
                  <a:pt x="729" y="294"/>
                </a:lnTo>
                <a:lnTo>
                  <a:pt x="736" y="282"/>
                </a:lnTo>
                <a:lnTo>
                  <a:pt x="742" y="271"/>
                </a:lnTo>
                <a:lnTo>
                  <a:pt x="748" y="260"/>
                </a:lnTo>
                <a:lnTo>
                  <a:pt x="752" y="250"/>
                </a:lnTo>
                <a:lnTo>
                  <a:pt x="756" y="240"/>
                </a:lnTo>
                <a:lnTo>
                  <a:pt x="759" y="230"/>
                </a:lnTo>
                <a:lnTo>
                  <a:pt x="762" y="220"/>
                </a:lnTo>
                <a:lnTo>
                  <a:pt x="766" y="211"/>
                </a:lnTo>
                <a:lnTo>
                  <a:pt x="768" y="201"/>
                </a:lnTo>
                <a:lnTo>
                  <a:pt x="771" y="192"/>
                </a:lnTo>
                <a:lnTo>
                  <a:pt x="775" y="184"/>
                </a:lnTo>
                <a:lnTo>
                  <a:pt x="778" y="175"/>
                </a:lnTo>
                <a:lnTo>
                  <a:pt x="782" y="166"/>
                </a:lnTo>
                <a:lnTo>
                  <a:pt x="787" y="158"/>
                </a:lnTo>
                <a:lnTo>
                  <a:pt x="793" y="150"/>
                </a:lnTo>
                <a:lnTo>
                  <a:pt x="799" y="141"/>
                </a:lnTo>
                <a:lnTo>
                  <a:pt x="806" y="133"/>
                </a:lnTo>
                <a:lnTo>
                  <a:pt x="813" y="126"/>
                </a:lnTo>
                <a:lnTo>
                  <a:pt x="819" y="120"/>
                </a:lnTo>
                <a:lnTo>
                  <a:pt x="825" y="114"/>
                </a:lnTo>
                <a:lnTo>
                  <a:pt x="831" y="108"/>
                </a:lnTo>
                <a:lnTo>
                  <a:pt x="836" y="103"/>
                </a:lnTo>
                <a:lnTo>
                  <a:pt x="842" y="97"/>
                </a:lnTo>
                <a:lnTo>
                  <a:pt x="846" y="93"/>
                </a:lnTo>
                <a:lnTo>
                  <a:pt x="851" y="88"/>
                </a:lnTo>
                <a:lnTo>
                  <a:pt x="854" y="83"/>
                </a:lnTo>
                <a:lnTo>
                  <a:pt x="857" y="78"/>
                </a:lnTo>
                <a:lnTo>
                  <a:pt x="860" y="74"/>
                </a:lnTo>
                <a:lnTo>
                  <a:pt x="862" y="68"/>
                </a:lnTo>
                <a:lnTo>
                  <a:pt x="864" y="64"/>
                </a:lnTo>
                <a:lnTo>
                  <a:pt x="865" y="58"/>
                </a:lnTo>
                <a:lnTo>
                  <a:pt x="865" y="52"/>
                </a:lnTo>
                <a:lnTo>
                  <a:pt x="864" y="41"/>
                </a:lnTo>
                <a:lnTo>
                  <a:pt x="861" y="31"/>
                </a:lnTo>
                <a:lnTo>
                  <a:pt x="856" y="22"/>
                </a:lnTo>
                <a:lnTo>
                  <a:pt x="851" y="14"/>
                </a:lnTo>
                <a:lnTo>
                  <a:pt x="845" y="8"/>
                </a:lnTo>
                <a:lnTo>
                  <a:pt x="841" y="4"/>
                </a:lnTo>
                <a:lnTo>
                  <a:pt x="837" y="1"/>
                </a:lnTo>
                <a:lnTo>
                  <a:pt x="836" y="0"/>
                </a:lnTo>
              </a:path>
            </a:pathLst>
          </a:custGeom>
          <a:solidFill>
            <a:srgbClr val="919E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4" name="Freeform 18"/>
          <p:cNvSpPr>
            <a:spLocks/>
          </p:cNvSpPr>
          <p:nvPr/>
        </p:nvSpPr>
        <p:spPr bwMode="auto">
          <a:xfrm>
            <a:off x="6337300" y="3160713"/>
            <a:ext cx="1325563" cy="1401762"/>
          </a:xfrm>
          <a:custGeom>
            <a:avLst/>
            <a:gdLst>
              <a:gd name="T0" fmla="*/ 804 w 836"/>
              <a:gd name="T1" fmla="*/ 0 h 883"/>
              <a:gd name="T2" fmla="*/ 786 w 836"/>
              <a:gd name="T3" fmla="*/ 4 h 883"/>
              <a:gd name="T4" fmla="*/ 761 w 836"/>
              <a:gd name="T5" fmla="*/ 12 h 883"/>
              <a:gd name="T6" fmla="*/ 737 w 836"/>
              <a:gd name="T7" fmla="*/ 26 h 883"/>
              <a:gd name="T8" fmla="*/ 713 w 836"/>
              <a:gd name="T9" fmla="*/ 49 h 883"/>
              <a:gd name="T10" fmla="*/ 684 w 836"/>
              <a:gd name="T11" fmla="*/ 76 h 883"/>
              <a:gd name="T12" fmla="*/ 651 w 836"/>
              <a:gd name="T13" fmla="*/ 102 h 883"/>
              <a:gd name="T14" fmla="*/ 621 w 836"/>
              <a:gd name="T15" fmla="*/ 124 h 883"/>
              <a:gd name="T16" fmla="*/ 588 w 836"/>
              <a:gd name="T17" fmla="*/ 139 h 883"/>
              <a:gd name="T18" fmla="*/ 539 w 836"/>
              <a:gd name="T19" fmla="*/ 161 h 883"/>
              <a:gd name="T20" fmla="*/ 482 w 836"/>
              <a:gd name="T21" fmla="*/ 191 h 883"/>
              <a:gd name="T22" fmla="*/ 424 w 836"/>
              <a:gd name="T23" fmla="*/ 229 h 883"/>
              <a:gd name="T24" fmla="*/ 369 w 836"/>
              <a:gd name="T25" fmla="*/ 279 h 883"/>
              <a:gd name="T26" fmla="*/ 314 w 836"/>
              <a:gd name="T27" fmla="*/ 337 h 883"/>
              <a:gd name="T28" fmla="*/ 270 w 836"/>
              <a:gd name="T29" fmla="*/ 386 h 883"/>
              <a:gd name="T30" fmla="*/ 247 w 836"/>
              <a:gd name="T31" fmla="*/ 412 h 883"/>
              <a:gd name="T32" fmla="*/ 230 w 836"/>
              <a:gd name="T33" fmla="*/ 422 h 883"/>
              <a:gd name="T34" fmla="*/ 175 w 836"/>
              <a:gd name="T35" fmla="*/ 456 h 883"/>
              <a:gd name="T36" fmla="*/ 107 w 836"/>
              <a:gd name="T37" fmla="*/ 504 h 883"/>
              <a:gd name="T38" fmla="*/ 53 w 836"/>
              <a:gd name="T39" fmla="*/ 559 h 883"/>
              <a:gd name="T40" fmla="*/ 26 w 836"/>
              <a:gd name="T41" fmla="*/ 620 h 883"/>
              <a:gd name="T42" fmla="*/ 5 w 836"/>
              <a:gd name="T43" fmla="*/ 696 h 883"/>
              <a:gd name="T44" fmla="*/ 1 w 836"/>
              <a:gd name="T45" fmla="*/ 773 h 883"/>
              <a:gd name="T46" fmla="*/ 26 w 836"/>
              <a:gd name="T47" fmla="*/ 834 h 883"/>
              <a:gd name="T48" fmla="*/ 78 w 836"/>
              <a:gd name="T49" fmla="*/ 868 h 883"/>
              <a:gd name="T50" fmla="*/ 128 w 836"/>
              <a:gd name="T51" fmla="*/ 881 h 883"/>
              <a:gd name="T52" fmla="*/ 178 w 836"/>
              <a:gd name="T53" fmla="*/ 877 h 883"/>
              <a:gd name="T54" fmla="*/ 230 w 836"/>
              <a:gd name="T55" fmla="*/ 862 h 883"/>
              <a:gd name="T56" fmla="*/ 282 w 836"/>
              <a:gd name="T57" fmla="*/ 837 h 883"/>
              <a:gd name="T58" fmla="*/ 333 w 836"/>
              <a:gd name="T59" fmla="*/ 797 h 883"/>
              <a:gd name="T60" fmla="*/ 381 w 836"/>
              <a:gd name="T61" fmla="*/ 747 h 883"/>
              <a:gd name="T62" fmla="*/ 425 w 836"/>
              <a:gd name="T63" fmla="*/ 688 h 883"/>
              <a:gd name="T64" fmla="*/ 462 w 836"/>
              <a:gd name="T65" fmla="*/ 627 h 883"/>
              <a:gd name="T66" fmla="*/ 489 w 836"/>
              <a:gd name="T67" fmla="*/ 566 h 883"/>
              <a:gd name="T68" fmla="*/ 513 w 836"/>
              <a:gd name="T69" fmla="*/ 507 h 883"/>
              <a:gd name="T70" fmla="*/ 545 w 836"/>
              <a:gd name="T71" fmla="*/ 450 h 883"/>
              <a:gd name="T72" fmla="*/ 586 w 836"/>
              <a:gd name="T73" fmla="*/ 400 h 883"/>
              <a:gd name="T74" fmla="*/ 626 w 836"/>
              <a:gd name="T75" fmla="*/ 362 h 883"/>
              <a:gd name="T76" fmla="*/ 661 w 836"/>
              <a:gd name="T77" fmla="*/ 328 h 883"/>
              <a:gd name="T78" fmla="*/ 693 w 836"/>
              <a:gd name="T79" fmla="*/ 291 h 883"/>
              <a:gd name="T80" fmla="*/ 719 w 836"/>
              <a:gd name="T81" fmla="*/ 247 h 883"/>
              <a:gd name="T82" fmla="*/ 734 w 836"/>
              <a:gd name="T83" fmla="*/ 208 h 883"/>
              <a:gd name="T84" fmla="*/ 746 w 836"/>
              <a:gd name="T85" fmla="*/ 173 h 883"/>
              <a:gd name="T86" fmla="*/ 764 w 836"/>
              <a:gd name="T87" fmla="*/ 141 h 883"/>
              <a:gd name="T88" fmla="*/ 789 w 836"/>
              <a:gd name="T89" fmla="*/ 112 h 883"/>
              <a:gd name="T90" fmla="*/ 811 w 836"/>
              <a:gd name="T91" fmla="*/ 91 h 883"/>
              <a:gd name="T92" fmla="*/ 827 w 836"/>
              <a:gd name="T93" fmla="*/ 73 h 883"/>
              <a:gd name="T94" fmla="*/ 834 w 836"/>
              <a:gd name="T95" fmla="*/ 53 h 883"/>
              <a:gd name="T96" fmla="*/ 826 w 836"/>
              <a:gd name="T97" fmla="*/ 19 h 883"/>
              <a:gd name="T98" fmla="*/ 809 w 836"/>
              <a:gd name="T99" fmla="*/ 1 h 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36" h="883">
                <a:moveTo>
                  <a:pt x="808" y="0"/>
                </a:moveTo>
                <a:lnTo>
                  <a:pt x="808" y="0"/>
                </a:lnTo>
                <a:lnTo>
                  <a:pt x="806" y="0"/>
                </a:lnTo>
                <a:lnTo>
                  <a:pt x="804" y="0"/>
                </a:lnTo>
                <a:lnTo>
                  <a:pt x="800" y="1"/>
                </a:lnTo>
                <a:lnTo>
                  <a:pt x="796" y="2"/>
                </a:lnTo>
                <a:lnTo>
                  <a:pt x="791" y="3"/>
                </a:lnTo>
                <a:lnTo>
                  <a:pt x="786" y="4"/>
                </a:lnTo>
                <a:lnTo>
                  <a:pt x="780" y="5"/>
                </a:lnTo>
                <a:lnTo>
                  <a:pt x="774" y="7"/>
                </a:lnTo>
                <a:lnTo>
                  <a:pt x="767" y="9"/>
                </a:lnTo>
                <a:lnTo>
                  <a:pt x="761" y="12"/>
                </a:lnTo>
                <a:lnTo>
                  <a:pt x="755" y="15"/>
                </a:lnTo>
                <a:lnTo>
                  <a:pt x="748" y="18"/>
                </a:lnTo>
                <a:lnTo>
                  <a:pt x="742" y="22"/>
                </a:lnTo>
                <a:lnTo>
                  <a:pt x="737" y="26"/>
                </a:lnTo>
                <a:lnTo>
                  <a:pt x="731" y="31"/>
                </a:lnTo>
                <a:lnTo>
                  <a:pt x="726" y="37"/>
                </a:lnTo>
                <a:lnTo>
                  <a:pt x="720" y="43"/>
                </a:lnTo>
                <a:lnTo>
                  <a:pt x="713" y="49"/>
                </a:lnTo>
                <a:lnTo>
                  <a:pt x="706" y="55"/>
                </a:lnTo>
                <a:lnTo>
                  <a:pt x="699" y="62"/>
                </a:lnTo>
                <a:lnTo>
                  <a:pt x="692" y="69"/>
                </a:lnTo>
                <a:lnTo>
                  <a:pt x="684" y="76"/>
                </a:lnTo>
                <a:lnTo>
                  <a:pt x="675" y="83"/>
                </a:lnTo>
                <a:lnTo>
                  <a:pt x="667" y="89"/>
                </a:lnTo>
                <a:lnTo>
                  <a:pt x="659" y="96"/>
                </a:lnTo>
                <a:lnTo>
                  <a:pt x="651" y="102"/>
                </a:lnTo>
                <a:lnTo>
                  <a:pt x="643" y="108"/>
                </a:lnTo>
                <a:lnTo>
                  <a:pt x="636" y="114"/>
                </a:lnTo>
                <a:lnTo>
                  <a:pt x="628" y="119"/>
                </a:lnTo>
                <a:lnTo>
                  <a:pt x="621" y="124"/>
                </a:lnTo>
                <a:lnTo>
                  <a:pt x="614" y="127"/>
                </a:lnTo>
                <a:lnTo>
                  <a:pt x="606" y="131"/>
                </a:lnTo>
                <a:lnTo>
                  <a:pt x="598" y="135"/>
                </a:lnTo>
                <a:lnTo>
                  <a:pt x="588" y="139"/>
                </a:lnTo>
                <a:lnTo>
                  <a:pt x="577" y="144"/>
                </a:lnTo>
                <a:lnTo>
                  <a:pt x="565" y="149"/>
                </a:lnTo>
                <a:lnTo>
                  <a:pt x="553" y="155"/>
                </a:lnTo>
                <a:lnTo>
                  <a:pt x="539" y="161"/>
                </a:lnTo>
                <a:lnTo>
                  <a:pt x="526" y="168"/>
                </a:lnTo>
                <a:lnTo>
                  <a:pt x="511" y="175"/>
                </a:lnTo>
                <a:lnTo>
                  <a:pt x="497" y="182"/>
                </a:lnTo>
                <a:lnTo>
                  <a:pt x="482" y="191"/>
                </a:lnTo>
                <a:lnTo>
                  <a:pt x="468" y="199"/>
                </a:lnTo>
                <a:lnTo>
                  <a:pt x="453" y="209"/>
                </a:lnTo>
                <a:lnTo>
                  <a:pt x="438" y="219"/>
                </a:lnTo>
                <a:lnTo>
                  <a:pt x="424" y="229"/>
                </a:lnTo>
                <a:lnTo>
                  <a:pt x="410" y="241"/>
                </a:lnTo>
                <a:lnTo>
                  <a:pt x="397" y="253"/>
                </a:lnTo>
                <a:lnTo>
                  <a:pt x="383" y="265"/>
                </a:lnTo>
                <a:lnTo>
                  <a:pt x="369" y="279"/>
                </a:lnTo>
                <a:lnTo>
                  <a:pt x="354" y="293"/>
                </a:lnTo>
                <a:lnTo>
                  <a:pt x="341" y="308"/>
                </a:lnTo>
                <a:lnTo>
                  <a:pt x="327" y="322"/>
                </a:lnTo>
                <a:lnTo>
                  <a:pt x="314" y="337"/>
                </a:lnTo>
                <a:lnTo>
                  <a:pt x="301" y="350"/>
                </a:lnTo>
                <a:lnTo>
                  <a:pt x="290" y="363"/>
                </a:lnTo>
                <a:lnTo>
                  <a:pt x="279" y="375"/>
                </a:lnTo>
                <a:lnTo>
                  <a:pt x="270" y="386"/>
                </a:lnTo>
                <a:lnTo>
                  <a:pt x="262" y="395"/>
                </a:lnTo>
                <a:lnTo>
                  <a:pt x="255" y="403"/>
                </a:lnTo>
                <a:lnTo>
                  <a:pt x="250" y="409"/>
                </a:lnTo>
                <a:lnTo>
                  <a:pt x="247" y="412"/>
                </a:lnTo>
                <a:lnTo>
                  <a:pt x="246" y="414"/>
                </a:lnTo>
                <a:lnTo>
                  <a:pt x="244" y="415"/>
                </a:lnTo>
                <a:lnTo>
                  <a:pt x="239" y="418"/>
                </a:lnTo>
                <a:lnTo>
                  <a:pt x="230" y="422"/>
                </a:lnTo>
                <a:lnTo>
                  <a:pt x="220" y="428"/>
                </a:lnTo>
                <a:lnTo>
                  <a:pt x="206" y="437"/>
                </a:lnTo>
                <a:lnTo>
                  <a:pt x="192" y="445"/>
                </a:lnTo>
                <a:lnTo>
                  <a:pt x="175" y="456"/>
                </a:lnTo>
                <a:lnTo>
                  <a:pt x="158" y="466"/>
                </a:lnTo>
                <a:lnTo>
                  <a:pt x="141" y="479"/>
                </a:lnTo>
                <a:lnTo>
                  <a:pt x="123" y="491"/>
                </a:lnTo>
                <a:lnTo>
                  <a:pt x="107" y="504"/>
                </a:lnTo>
                <a:lnTo>
                  <a:pt x="91" y="518"/>
                </a:lnTo>
                <a:lnTo>
                  <a:pt x="76" y="532"/>
                </a:lnTo>
                <a:lnTo>
                  <a:pt x="64" y="546"/>
                </a:lnTo>
                <a:lnTo>
                  <a:pt x="53" y="559"/>
                </a:lnTo>
                <a:lnTo>
                  <a:pt x="45" y="573"/>
                </a:lnTo>
                <a:lnTo>
                  <a:pt x="38" y="587"/>
                </a:lnTo>
                <a:lnTo>
                  <a:pt x="32" y="603"/>
                </a:lnTo>
                <a:lnTo>
                  <a:pt x="26" y="620"/>
                </a:lnTo>
                <a:lnTo>
                  <a:pt x="20" y="638"/>
                </a:lnTo>
                <a:lnTo>
                  <a:pt x="14" y="657"/>
                </a:lnTo>
                <a:lnTo>
                  <a:pt x="9" y="676"/>
                </a:lnTo>
                <a:lnTo>
                  <a:pt x="5" y="696"/>
                </a:lnTo>
                <a:lnTo>
                  <a:pt x="2" y="716"/>
                </a:lnTo>
                <a:lnTo>
                  <a:pt x="0" y="735"/>
                </a:lnTo>
                <a:lnTo>
                  <a:pt x="0" y="755"/>
                </a:lnTo>
                <a:lnTo>
                  <a:pt x="1" y="773"/>
                </a:lnTo>
                <a:lnTo>
                  <a:pt x="5" y="790"/>
                </a:lnTo>
                <a:lnTo>
                  <a:pt x="9" y="806"/>
                </a:lnTo>
                <a:lnTo>
                  <a:pt x="17" y="821"/>
                </a:lnTo>
                <a:lnTo>
                  <a:pt x="26" y="834"/>
                </a:lnTo>
                <a:lnTo>
                  <a:pt x="38" y="845"/>
                </a:lnTo>
                <a:lnTo>
                  <a:pt x="52" y="854"/>
                </a:lnTo>
                <a:lnTo>
                  <a:pt x="65" y="862"/>
                </a:lnTo>
                <a:lnTo>
                  <a:pt x="78" y="868"/>
                </a:lnTo>
                <a:lnTo>
                  <a:pt x="91" y="873"/>
                </a:lnTo>
                <a:lnTo>
                  <a:pt x="103" y="877"/>
                </a:lnTo>
                <a:lnTo>
                  <a:pt x="116" y="880"/>
                </a:lnTo>
                <a:lnTo>
                  <a:pt x="128" y="881"/>
                </a:lnTo>
                <a:lnTo>
                  <a:pt x="141" y="882"/>
                </a:lnTo>
                <a:lnTo>
                  <a:pt x="153" y="881"/>
                </a:lnTo>
                <a:lnTo>
                  <a:pt x="165" y="880"/>
                </a:lnTo>
                <a:lnTo>
                  <a:pt x="178" y="877"/>
                </a:lnTo>
                <a:lnTo>
                  <a:pt x="191" y="875"/>
                </a:lnTo>
                <a:lnTo>
                  <a:pt x="203" y="871"/>
                </a:lnTo>
                <a:lnTo>
                  <a:pt x="216" y="867"/>
                </a:lnTo>
                <a:lnTo>
                  <a:pt x="230" y="862"/>
                </a:lnTo>
                <a:lnTo>
                  <a:pt x="243" y="857"/>
                </a:lnTo>
                <a:lnTo>
                  <a:pt x="256" y="851"/>
                </a:lnTo>
                <a:lnTo>
                  <a:pt x="269" y="845"/>
                </a:lnTo>
                <a:lnTo>
                  <a:pt x="282" y="837"/>
                </a:lnTo>
                <a:lnTo>
                  <a:pt x="295" y="828"/>
                </a:lnTo>
                <a:lnTo>
                  <a:pt x="308" y="819"/>
                </a:lnTo>
                <a:lnTo>
                  <a:pt x="321" y="808"/>
                </a:lnTo>
                <a:lnTo>
                  <a:pt x="333" y="797"/>
                </a:lnTo>
                <a:lnTo>
                  <a:pt x="346" y="785"/>
                </a:lnTo>
                <a:lnTo>
                  <a:pt x="358" y="773"/>
                </a:lnTo>
                <a:lnTo>
                  <a:pt x="370" y="760"/>
                </a:lnTo>
                <a:lnTo>
                  <a:pt x="381" y="747"/>
                </a:lnTo>
                <a:lnTo>
                  <a:pt x="393" y="732"/>
                </a:lnTo>
                <a:lnTo>
                  <a:pt x="404" y="718"/>
                </a:lnTo>
                <a:lnTo>
                  <a:pt x="415" y="703"/>
                </a:lnTo>
                <a:lnTo>
                  <a:pt x="425" y="688"/>
                </a:lnTo>
                <a:lnTo>
                  <a:pt x="436" y="673"/>
                </a:lnTo>
                <a:lnTo>
                  <a:pt x="445" y="657"/>
                </a:lnTo>
                <a:lnTo>
                  <a:pt x="454" y="642"/>
                </a:lnTo>
                <a:lnTo>
                  <a:pt x="462" y="627"/>
                </a:lnTo>
                <a:lnTo>
                  <a:pt x="469" y="611"/>
                </a:lnTo>
                <a:lnTo>
                  <a:pt x="476" y="596"/>
                </a:lnTo>
                <a:lnTo>
                  <a:pt x="482" y="581"/>
                </a:lnTo>
                <a:lnTo>
                  <a:pt x="489" y="566"/>
                </a:lnTo>
                <a:lnTo>
                  <a:pt x="494" y="551"/>
                </a:lnTo>
                <a:lnTo>
                  <a:pt x="500" y="536"/>
                </a:lnTo>
                <a:lnTo>
                  <a:pt x="507" y="521"/>
                </a:lnTo>
                <a:lnTo>
                  <a:pt x="513" y="507"/>
                </a:lnTo>
                <a:lnTo>
                  <a:pt x="520" y="492"/>
                </a:lnTo>
                <a:lnTo>
                  <a:pt x="527" y="478"/>
                </a:lnTo>
                <a:lnTo>
                  <a:pt x="536" y="464"/>
                </a:lnTo>
                <a:lnTo>
                  <a:pt x="545" y="450"/>
                </a:lnTo>
                <a:lnTo>
                  <a:pt x="555" y="436"/>
                </a:lnTo>
                <a:lnTo>
                  <a:pt x="565" y="423"/>
                </a:lnTo>
                <a:lnTo>
                  <a:pt x="576" y="411"/>
                </a:lnTo>
                <a:lnTo>
                  <a:pt x="586" y="400"/>
                </a:lnTo>
                <a:lnTo>
                  <a:pt x="596" y="390"/>
                </a:lnTo>
                <a:lnTo>
                  <a:pt x="606" y="380"/>
                </a:lnTo>
                <a:lnTo>
                  <a:pt x="616" y="371"/>
                </a:lnTo>
                <a:lnTo>
                  <a:pt x="626" y="362"/>
                </a:lnTo>
                <a:lnTo>
                  <a:pt x="635" y="353"/>
                </a:lnTo>
                <a:lnTo>
                  <a:pt x="644" y="345"/>
                </a:lnTo>
                <a:lnTo>
                  <a:pt x="653" y="337"/>
                </a:lnTo>
                <a:lnTo>
                  <a:pt x="661" y="328"/>
                </a:lnTo>
                <a:lnTo>
                  <a:pt x="670" y="319"/>
                </a:lnTo>
                <a:lnTo>
                  <a:pt x="678" y="310"/>
                </a:lnTo>
                <a:lnTo>
                  <a:pt x="686" y="300"/>
                </a:lnTo>
                <a:lnTo>
                  <a:pt x="693" y="291"/>
                </a:lnTo>
                <a:lnTo>
                  <a:pt x="701" y="280"/>
                </a:lnTo>
                <a:lnTo>
                  <a:pt x="708" y="269"/>
                </a:lnTo>
                <a:lnTo>
                  <a:pt x="714" y="258"/>
                </a:lnTo>
                <a:lnTo>
                  <a:pt x="719" y="247"/>
                </a:lnTo>
                <a:lnTo>
                  <a:pt x="723" y="237"/>
                </a:lnTo>
                <a:lnTo>
                  <a:pt x="727" y="227"/>
                </a:lnTo>
                <a:lnTo>
                  <a:pt x="730" y="218"/>
                </a:lnTo>
                <a:lnTo>
                  <a:pt x="734" y="208"/>
                </a:lnTo>
                <a:lnTo>
                  <a:pt x="737" y="199"/>
                </a:lnTo>
                <a:lnTo>
                  <a:pt x="739" y="190"/>
                </a:lnTo>
                <a:lnTo>
                  <a:pt x="743" y="182"/>
                </a:lnTo>
                <a:lnTo>
                  <a:pt x="746" y="173"/>
                </a:lnTo>
                <a:lnTo>
                  <a:pt x="749" y="165"/>
                </a:lnTo>
                <a:lnTo>
                  <a:pt x="754" y="157"/>
                </a:lnTo>
                <a:lnTo>
                  <a:pt x="758" y="149"/>
                </a:lnTo>
                <a:lnTo>
                  <a:pt x="764" y="141"/>
                </a:lnTo>
                <a:lnTo>
                  <a:pt x="770" y="133"/>
                </a:lnTo>
                <a:lnTo>
                  <a:pt x="776" y="125"/>
                </a:lnTo>
                <a:lnTo>
                  <a:pt x="783" y="118"/>
                </a:lnTo>
                <a:lnTo>
                  <a:pt x="789" y="112"/>
                </a:lnTo>
                <a:lnTo>
                  <a:pt x="795" y="106"/>
                </a:lnTo>
                <a:lnTo>
                  <a:pt x="801" y="101"/>
                </a:lnTo>
                <a:lnTo>
                  <a:pt x="806" y="96"/>
                </a:lnTo>
                <a:lnTo>
                  <a:pt x="811" y="91"/>
                </a:lnTo>
                <a:lnTo>
                  <a:pt x="816" y="86"/>
                </a:lnTo>
                <a:lnTo>
                  <a:pt x="820" y="81"/>
                </a:lnTo>
                <a:lnTo>
                  <a:pt x="824" y="77"/>
                </a:lnTo>
                <a:lnTo>
                  <a:pt x="827" y="73"/>
                </a:lnTo>
                <a:lnTo>
                  <a:pt x="830" y="68"/>
                </a:lnTo>
                <a:lnTo>
                  <a:pt x="832" y="63"/>
                </a:lnTo>
                <a:lnTo>
                  <a:pt x="833" y="59"/>
                </a:lnTo>
                <a:lnTo>
                  <a:pt x="834" y="53"/>
                </a:lnTo>
                <a:lnTo>
                  <a:pt x="835" y="48"/>
                </a:lnTo>
                <a:lnTo>
                  <a:pt x="834" y="37"/>
                </a:lnTo>
                <a:lnTo>
                  <a:pt x="831" y="27"/>
                </a:lnTo>
                <a:lnTo>
                  <a:pt x="826" y="19"/>
                </a:lnTo>
                <a:lnTo>
                  <a:pt x="822" y="12"/>
                </a:lnTo>
                <a:lnTo>
                  <a:pt x="817" y="7"/>
                </a:lnTo>
                <a:lnTo>
                  <a:pt x="813" y="3"/>
                </a:lnTo>
                <a:lnTo>
                  <a:pt x="809" y="1"/>
                </a:lnTo>
                <a:lnTo>
                  <a:pt x="808" y="0"/>
                </a:lnTo>
              </a:path>
            </a:pathLst>
          </a:custGeom>
          <a:solidFill>
            <a:srgbClr val="9EAD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5" name="Freeform 19"/>
          <p:cNvSpPr>
            <a:spLocks/>
          </p:cNvSpPr>
          <p:nvPr/>
        </p:nvSpPr>
        <p:spPr bwMode="auto">
          <a:xfrm>
            <a:off x="6369050" y="3171825"/>
            <a:ext cx="1276350" cy="1346200"/>
          </a:xfrm>
          <a:custGeom>
            <a:avLst/>
            <a:gdLst>
              <a:gd name="T0" fmla="*/ 764 w 804"/>
              <a:gd name="T1" fmla="*/ 3 h 848"/>
              <a:gd name="T2" fmla="*/ 718 w 804"/>
              <a:gd name="T3" fmla="*/ 23 h 848"/>
              <a:gd name="T4" fmla="*/ 691 w 804"/>
              <a:gd name="T5" fmla="*/ 49 h 848"/>
              <a:gd name="T6" fmla="*/ 663 w 804"/>
              <a:gd name="T7" fmla="*/ 75 h 848"/>
              <a:gd name="T8" fmla="*/ 633 w 804"/>
              <a:gd name="T9" fmla="*/ 101 h 848"/>
              <a:gd name="T10" fmla="*/ 604 w 804"/>
              <a:gd name="T11" fmla="*/ 122 h 848"/>
              <a:gd name="T12" fmla="*/ 573 w 804"/>
              <a:gd name="T13" fmla="*/ 138 h 848"/>
              <a:gd name="T14" fmla="*/ 527 w 804"/>
              <a:gd name="T15" fmla="*/ 159 h 848"/>
              <a:gd name="T16" fmla="*/ 472 w 804"/>
              <a:gd name="T17" fmla="*/ 187 h 848"/>
              <a:gd name="T18" fmla="*/ 417 w 804"/>
              <a:gd name="T19" fmla="*/ 224 h 848"/>
              <a:gd name="T20" fmla="*/ 364 w 804"/>
              <a:gd name="T21" fmla="*/ 272 h 848"/>
              <a:gd name="T22" fmla="*/ 312 w 804"/>
              <a:gd name="T23" fmla="*/ 327 h 848"/>
              <a:gd name="T24" fmla="*/ 271 w 804"/>
              <a:gd name="T25" fmla="*/ 375 h 848"/>
              <a:gd name="T26" fmla="*/ 250 w 804"/>
              <a:gd name="T27" fmla="*/ 400 h 848"/>
              <a:gd name="T28" fmla="*/ 233 w 804"/>
              <a:gd name="T29" fmla="*/ 410 h 848"/>
              <a:gd name="T30" fmla="*/ 177 w 804"/>
              <a:gd name="T31" fmla="*/ 443 h 848"/>
              <a:gd name="T32" fmla="*/ 107 w 804"/>
              <a:gd name="T33" fmla="*/ 492 h 848"/>
              <a:gd name="T34" fmla="*/ 52 w 804"/>
              <a:gd name="T35" fmla="*/ 546 h 848"/>
              <a:gd name="T36" fmla="*/ 24 w 804"/>
              <a:gd name="T37" fmla="*/ 605 h 848"/>
              <a:gd name="T38" fmla="*/ 4 w 804"/>
              <a:gd name="T39" fmla="*/ 677 h 848"/>
              <a:gd name="T40" fmla="*/ 1 w 804"/>
              <a:gd name="T41" fmla="*/ 748 h 848"/>
              <a:gd name="T42" fmla="*/ 25 w 804"/>
              <a:gd name="T43" fmla="*/ 804 h 848"/>
              <a:gd name="T44" fmla="*/ 75 w 804"/>
              <a:gd name="T45" fmla="*/ 836 h 848"/>
              <a:gd name="T46" fmla="*/ 124 w 804"/>
              <a:gd name="T47" fmla="*/ 847 h 848"/>
              <a:gd name="T48" fmla="*/ 173 w 804"/>
              <a:gd name="T49" fmla="*/ 842 h 848"/>
              <a:gd name="T50" fmla="*/ 224 w 804"/>
              <a:gd name="T51" fmla="*/ 824 h 848"/>
              <a:gd name="T52" fmla="*/ 275 w 804"/>
              <a:gd name="T53" fmla="*/ 797 h 848"/>
              <a:gd name="T54" fmla="*/ 323 w 804"/>
              <a:gd name="T55" fmla="*/ 753 h 848"/>
              <a:gd name="T56" fmla="*/ 367 w 804"/>
              <a:gd name="T57" fmla="*/ 700 h 848"/>
              <a:gd name="T58" fmla="*/ 409 w 804"/>
              <a:gd name="T59" fmla="*/ 642 h 848"/>
              <a:gd name="T60" fmla="*/ 442 w 804"/>
              <a:gd name="T61" fmla="*/ 585 h 848"/>
              <a:gd name="T62" fmla="*/ 465 w 804"/>
              <a:gd name="T63" fmla="*/ 532 h 848"/>
              <a:gd name="T64" fmla="*/ 486 w 804"/>
              <a:gd name="T65" fmla="*/ 481 h 848"/>
              <a:gd name="T66" fmla="*/ 516 w 804"/>
              <a:gd name="T67" fmla="*/ 429 h 848"/>
              <a:gd name="T68" fmla="*/ 559 w 804"/>
              <a:gd name="T69" fmla="*/ 380 h 848"/>
              <a:gd name="T70" fmla="*/ 598 w 804"/>
              <a:gd name="T71" fmla="*/ 343 h 848"/>
              <a:gd name="T72" fmla="*/ 634 w 804"/>
              <a:gd name="T73" fmla="*/ 311 h 848"/>
              <a:gd name="T74" fmla="*/ 665 w 804"/>
              <a:gd name="T75" fmla="*/ 275 h 848"/>
              <a:gd name="T76" fmla="*/ 690 w 804"/>
              <a:gd name="T77" fmla="*/ 234 h 848"/>
              <a:gd name="T78" fmla="*/ 705 w 804"/>
              <a:gd name="T79" fmla="*/ 196 h 848"/>
              <a:gd name="T80" fmla="*/ 717 w 804"/>
              <a:gd name="T81" fmla="*/ 163 h 848"/>
              <a:gd name="T82" fmla="*/ 734 w 804"/>
              <a:gd name="T83" fmla="*/ 131 h 848"/>
              <a:gd name="T84" fmla="*/ 759 w 804"/>
              <a:gd name="T85" fmla="*/ 103 h 848"/>
              <a:gd name="T86" fmla="*/ 780 w 804"/>
              <a:gd name="T87" fmla="*/ 83 h 848"/>
              <a:gd name="T88" fmla="*/ 796 w 804"/>
              <a:gd name="T89" fmla="*/ 66 h 848"/>
              <a:gd name="T90" fmla="*/ 803 w 804"/>
              <a:gd name="T91" fmla="*/ 48 h 848"/>
              <a:gd name="T92" fmla="*/ 796 w 804"/>
              <a:gd name="T93" fmla="*/ 16 h 848"/>
              <a:gd name="T94" fmla="*/ 781 w 804"/>
              <a:gd name="T95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04" h="848">
                <a:moveTo>
                  <a:pt x="780" y="0"/>
                </a:moveTo>
                <a:lnTo>
                  <a:pt x="778" y="0"/>
                </a:lnTo>
                <a:lnTo>
                  <a:pt x="772" y="1"/>
                </a:lnTo>
                <a:lnTo>
                  <a:pt x="764" y="3"/>
                </a:lnTo>
                <a:lnTo>
                  <a:pt x="754" y="6"/>
                </a:lnTo>
                <a:lnTo>
                  <a:pt x="742" y="10"/>
                </a:lnTo>
                <a:lnTo>
                  <a:pt x="730" y="16"/>
                </a:lnTo>
                <a:lnTo>
                  <a:pt x="718" y="23"/>
                </a:lnTo>
                <a:lnTo>
                  <a:pt x="708" y="32"/>
                </a:lnTo>
                <a:lnTo>
                  <a:pt x="703" y="37"/>
                </a:lnTo>
                <a:lnTo>
                  <a:pt x="697" y="43"/>
                </a:lnTo>
                <a:lnTo>
                  <a:pt x="691" y="49"/>
                </a:lnTo>
                <a:lnTo>
                  <a:pt x="685" y="55"/>
                </a:lnTo>
                <a:lnTo>
                  <a:pt x="678" y="62"/>
                </a:lnTo>
                <a:lnTo>
                  <a:pt x="671" y="68"/>
                </a:lnTo>
                <a:lnTo>
                  <a:pt x="663" y="75"/>
                </a:lnTo>
                <a:lnTo>
                  <a:pt x="656" y="82"/>
                </a:lnTo>
                <a:lnTo>
                  <a:pt x="648" y="89"/>
                </a:lnTo>
                <a:lnTo>
                  <a:pt x="641" y="95"/>
                </a:lnTo>
                <a:lnTo>
                  <a:pt x="633" y="101"/>
                </a:lnTo>
                <a:lnTo>
                  <a:pt x="626" y="107"/>
                </a:lnTo>
                <a:lnTo>
                  <a:pt x="618" y="113"/>
                </a:lnTo>
                <a:lnTo>
                  <a:pt x="611" y="118"/>
                </a:lnTo>
                <a:lnTo>
                  <a:pt x="604" y="122"/>
                </a:lnTo>
                <a:lnTo>
                  <a:pt x="598" y="126"/>
                </a:lnTo>
                <a:lnTo>
                  <a:pt x="590" y="130"/>
                </a:lnTo>
                <a:lnTo>
                  <a:pt x="582" y="134"/>
                </a:lnTo>
                <a:lnTo>
                  <a:pt x="573" y="138"/>
                </a:lnTo>
                <a:lnTo>
                  <a:pt x="562" y="143"/>
                </a:lnTo>
                <a:lnTo>
                  <a:pt x="552" y="147"/>
                </a:lnTo>
                <a:lnTo>
                  <a:pt x="539" y="153"/>
                </a:lnTo>
                <a:lnTo>
                  <a:pt x="527" y="159"/>
                </a:lnTo>
                <a:lnTo>
                  <a:pt x="514" y="165"/>
                </a:lnTo>
                <a:lnTo>
                  <a:pt x="500" y="172"/>
                </a:lnTo>
                <a:lnTo>
                  <a:pt x="486" y="179"/>
                </a:lnTo>
                <a:lnTo>
                  <a:pt x="472" y="187"/>
                </a:lnTo>
                <a:lnTo>
                  <a:pt x="458" y="195"/>
                </a:lnTo>
                <a:lnTo>
                  <a:pt x="444" y="204"/>
                </a:lnTo>
                <a:lnTo>
                  <a:pt x="430" y="213"/>
                </a:lnTo>
                <a:lnTo>
                  <a:pt x="417" y="224"/>
                </a:lnTo>
                <a:lnTo>
                  <a:pt x="404" y="234"/>
                </a:lnTo>
                <a:lnTo>
                  <a:pt x="390" y="246"/>
                </a:lnTo>
                <a:lnTo>
                  <a:pt x="377" y="258"/>
                </a:lnTo>
                <a:lnTo>
                  <a:pt x="364" y="272"/>
                </a:lnTo>
                <a:lnTo>
                  <a:pt x="350" y="285"/>
                </a:lnTo>
                <a:lnTo>
                  <a:pt x="337" y="299"/>
                </a:lnTo>
                <a:lnTo>
                  <a:pt x="324" y="313"/>
                </a:lnTo>
                <a:lnTo>
                  <a:pt x="312" y="327"/>
                </a:lnTo>
                <a:lnTo>
                  <a:pt x="301" y="340"/>
                </a:lnTo>
                <a:lnTo>
                  <a:pt x="290" y="353"/>
                </a:lnTo>
                <a:lnTo>
                  <a:pt x="280" y="364"/>
                </a:lnTo>
                <a:lnTo>
                  <a:pt x="271" y="375"/>
                </a:lnTo>
                <a:lnTo>
                  <a:pt x="264" y="384"/>
                </a:lnTo>
                <a:lnTo>
                  <a:pt x="258" y="391"/>
                </a:lnTo>
                <a:lnTo>
                  <a:pt x="253" y="397"/>
                </a:lnTo>
                <a:lnTo>
                  <a:pt x="250" y="400"/>
                </a:lnTo>
                <a:lnTo>
                  <a:pt x="249" y="402"/>
                </a:lnTo>
                <a:lnTo>
                  <a:pt x="247" y="403"/>
                </a:lnTo>
                <a:lnTo>
                  <a:pt x="242" y="405"/>
                </a:lnTo>
                <a:lnTo>
                  <a:pt x="233" y="410"/>
                </a:lnTo>
                <a:lnTo>
                  <a:pt x="222" y="416"/>
                </a:lnTo>
                <a:lnTo>
                  <a:pt x="209" y="424"/>
                </a:lnTo>
                <a:lnTo>
                  <a:pt x="194" y="433"/>
                </a:lnTo>
                <a:lnTo>
                  <a:pt x="177" y="443"/>
                </a:lnTo>
                <a:lnTo>
                  <a:pt x="160" y="454"/>
                </a:lnTo>
                <a:lnTo>
                  <a:pt x="142" y="466"/>
                </a:lnTo>
                <a:lnTo>
                  <a:pt x="125" y="479"/>
                </a:lnTo>
                <a:lnTo>
                  <a:pt x="107" y="492"/>
                </a:lnTo>
                <a:lnTo>
                  <a:pt x="91" y="505"/>
                </a:lnTo>
                <a:lnTo>
                  <a:pt x="76" y="519"/>
                </a:lnTo>
                <a:lnTo>
                  <a:pt x="63" y="532"/>
                </a:lnTo>
                <a:lnTo>
                  <a:pt x="52" y="546"/>
                </a:lnTo>
                <a:lnTo>
                  <a:pt x="44" y="559"/>
                </a:lnTo>
                <a:lnTo>
                  <a:pt x="37" y="573"/>
                </a:lnTo>
                <a:lnTo>
                  <a:pt x="31" y="589"/>
                </a:lnTo>
                <a:lnTo>
                  <a:pt x="24" y="605"/>
                </a:lnTo>
                <a:lnTo>
                  <a:pt x="18" y="622"/>
                </a:lnTo>
                <a:lnTo>
                  <a:pt x="13" y="640"/>
                </a:lnTo>
                <a:lnTo>
                  <a:pt x="8" y="658"/>
                </a:lnTo>
                <a:lnTo>
                  <a:pt x="4" y="677"/>
                </a:lnTo>
                <a:lnTo>
                  <a:pt x="1" y="695"/>
                </a:lnTo>
                <a:lnTo>
                  <a:pt x="0" y="713"/>
                </a:lnTo>
                <a:lnTo>
                  <a:pt x="0" y="731"/>
                </a:lnTo>
                <a:lnTo>
                  <a:pt x="1" y="748"/>
                </a:lnTo>
                <a:lnTo>
                  <a:pt x="4" y="764"/>
                </a:lnTo>
                <a:lnTo>
                  <a:pt x="9" y="778"/>
                </a:lnTo>
                <a:lnTo>
                  <a:pt x="16" y="792"/>
                </a:lnTo>
                <a:lnTo>
                  <a:pt x="25" y="804"/>
                </a:lnTo>
                <a:lnTo>
                  <a:pt x="37" y="815"/>
                </a:lnTo>
                <a:lnTo>
                  <a:pt x="50" y="823"/>
                </a:lnTo>
                <a:lnTo>
                  <a:pt x="62" y="830"/>
                </a:lnTo>
                <a:lnTo>
                  <a:pt x="75" y="836"/>
                </a:lnTo>
                <a:lnTo>
                  <a:pt x="87" y="841"/>
                </a:lnTo>
                <a:lnTo>
                  <a:pt x="99" y="844"/>
                </a:lnTo>
                <a:lnTo>
                  <a:pt x="112" y="846"/>
                </a:lnTo>
                <a:lnTo>
                  <a:pt x="124" y="847"/>
                </a:lnTo>
                <a:lnTo>
                  <a:pt x="136" y="847"/>
                </a:lnTo>
                <a:lnTo>
                  <a:pt x="149" y="846"/>
                </a:lnTo>
                <a:lnTo>
                  <a:pt x="161" y="844"/>
                </a:lnTo>
                <a:lnTo>
                  <a:pt x="173" y="842"/>
                </a:lnTo>
                <a:lnTo>
                  <a:pt x="186" y="838"/>
                </a:lnTo>
                <a:lnTo>
                  <a:pt x="199" y="834"/>
                </a:lnTo>
                <a:lnTo>
                  <a:pt x="211" y="830"/>
                </a:lnTo>
                <a:lnTo>
                  <a:pt x="224" y="824"/>
                </a:lnTo>
                <a:lnTo>
                  <a:pt x="237" y="819"/>
                </a:lnTo>
                <a:lnTo>
                  <a:pt x="250" y="813"/>
                </a:lnTo>
                <a:lnTo>
                  <a:pt x="263" y="805"/>
                </a:lnTo>
                <a:lnTo>
                  <a:pt x="275" y="797"/>
                </a:lnTo>
                <a:lnTo>
                  <a:pt x="288" y="787"/>
                </a:lnTo>
                <a:lnTo>
                  <a:pt x="300" y="777"/>
                </a:lnTo>
                <a:lnTo>
                  <a:pt x="311" y="765"/>
                </a:lnTo>
                <a:lnTo>
                  <a:pt x="323" y="753"/>
                </a:lnTo>
                <a:lnTo>
                  <a:pt x="335" y="741"/>
                </a:lnTo>
                <a:lnTo>
                  <a:pt x="346" y="728"/>
                </a:lnTo>
                <a:lnTo>
                  <a:pt x="357" y="714"/>
                </a:lnTo>
                <a:lnTo>
                  <a:pt x="367" y="700"/>
                </a:lnTo>
                <a:lnTo>
                  <a:pt x="378" y="686"/>
                </a:lnTo>
                <a:lnTo>
                  <a:pt x="388" y="671"/>
                </a:lnTo>
                <a:lnTo>
                  <a:pt x="399" y="657"/>
                </a:lnTo>
                <a:lnTo>
                  <a:pt x="409" y="642"/>
                </a:lnTo>
                <a:lnTo>
                  <a:pt x="418" y="627"/>
                </a:lnTo>
                <a:lnTo>
                  <a:pt x="427" y="613"/>
                </a:lnTo>
                <a:lnTo>
                  <a:pt x="435" y="598"/>
                </a:lnTo>
                <a:lnTo>
                  <a:pt x="442" y="585"/>
                </a:lnTo>
                <a:lnTo>
                  <a:pt x="449" y="571"/>
                </a:lnTo>
                <a:lnTo>
                  <a:pt x="454" y="558"/>
                </a:lnTo>
                <a:lnTo>
                  <a:pt x="459" y="545"/>
                </a:lnTo>
                <a:lnTo>
                  <a:pt x="465" y="532"/>
                </a:lnTo>
                <a:lnTo>
                  <a:pt x="470" y="519"/>
                </a:lnTo>
                <a:lnTo>
                  <a:pt x="475" y="506"/>
                </a:lnTo>
                <a:lnTo>
                  <a:pt x="480" y="494"/>
                </a:lnTo>
                <a:lnTo>
                  <a:pt x="486" y="481"/>
                </a:lnTo>
                <a:lnTo>
                  <a:pt x="492" y="468"/>
                </a:lnTo>
                <a:lnTo>
                  <a:pt x="499" y="456"/>
                </a:lnTo>
                <a:lnTo>
                  <a:pt x="507" y="442"/>
                </a:lnTo>
                <a:lnTo>
                  <a:pt x="516" y="429"/>
                </a:lnTo>
                <a:lnTo>
                  <a:pt x="527" y="416"/>
                </a:lnTo>
                <a:lnTo>
                  <a:pt x="538" y="403"/>
                </a:lnTo>
                <a:lnTo>
                  <a:pt x="548" y="391"/>
                </a:lnTo>
                <a:lnTo>
                  <a:pt x="559" y="380"/>
                </a:lnTo>
                <a:lnTo>
                  <a:pt x="569" y="370"/>
                </a:lnTo>
                <a:lnTo>
                  <a:pt x="579" y="360"/>
                </a:lnTo>
                <a:lnTo>
                  <a:pt x="589" y="352"/>
                </a:lnTo>
                <a:lnTo>
                  <a:pt x="598" y="343"/>
                </a:lnTo>
                <a:lnTo>
                  <a:pt x="607" y="335"/>
                </a:lnTo>
                <a:lnTo>
                  <a:pt x="616" y="327"/>
                </a:lnTo>
                <a:lnTo>
                  <a:pt x="625" y="319"/>
                </a:lnTo>
                <a:lnTo>
                  <a:pt x="634" y="311"/>
                </a:lnTo>
                <a:lnTo>
                  <a:pt x="642" y="302"/>
                </a:lnTo>
                <a:lnTo>
                  <a:pt x="650" y="293"/>
                </a:lnTo>
                <a:lnTo>
                  <a:pt x="658" y="284"/>
                </a:lnTo>
                <a:lnTo>
                  <a:pt x="665" y="275"/>
                </a:lnTo>
                <a:lnTo>
                  <a:pt x="672" y="265"/>
                </a:lnTo>
                <a:lnTo>
                  <a:pt x="679" y="254"/>
                </a:lnTo>
                <a:lnTo>
                  <a:pt x="685" y="244"/>
                </a:lnTo>
                <a:lnTo>
                  <a:pt x="690" y="234"/>
                </a:lnTo>
                <a:lnTo>
                  <a:pt x="694" y="224"/>
                </a:lnTo>
                <a:lnTo>
                  <a:pt x="698" y="214"/>
                </a:lnTo>
                <a:lnTo>
                  <a:pt x="701" y="205"/>
                </a:lnTo>
                <a:lnTo>
                  <a:pt x="705" y="196"/>
                </a:lnTo>
                <a:lnTo>
                  <a:pt x="708" y="187"/>
                </a:lnTo>
                <a:lnTo>
                  <a:pt x="710" y="179"/>
                </a:lnTo>
                <a:lnTo>
                  <a:pt x="714" y="171"/>
                </a:lnTo>
                <a:lnTo>
                  <a:pt x="717" y="163"/>
                </a:lnTo>
                <a:lnTo>
                  <a:pt x="720" y="155"/>
                </a:lnTo>
                <a:lnTo>
                  <a:pt x="725" y="146"/>
                </a:lnTo>
                <a:lnTo>
                  <a:pt x="729" y="138"/>
                </a:lnTo>
                <a:lnTo>
                  <a:pt x="734" y="131"/>
                </a:lnTo>
                <a:lnTo>
                  <a:pt x="740" y="123"/>
                </a:lnTo>
                <a:lnTo>
                  <a:pt x="747" y="116"/>
                </a:lnTo>
                <a:lnTo>
                  <a:pt x="753" y="110"/>
                </a:lnTo>
                <a:lnTo>
                  <a:pt x="759" y="103"/>
                </a:lnTo>
                <a:lnTo>
                  <a:pt x="765" y="98"/>
                </a:lnTo>
                <a:lnTo>
                  <a:pt x="770" y="92"/>
                </a:lnTo>
                <a:lnTo>
                  <a:pt x="775" y="88"/>
                </a:lnTo>
                <a:lnTo>
                  <a:pt x="780" y="83"/>
                </a:lnTo>
                <a:lnTo>
                  <a:pt x="785" y="79"/>
                </a:lnTo>
                <a:lnTo>
                  <a:pt x="789" y="74"/>
                </a:lnTo>
                <a:lnTo>
                  <a:pt x="792" y="71"/>
                </a:lnTo>
                <a:lnTo>
                  <a:pt x="796" y="66"/>
                </a:lnTo>
                <a:lnTo>
                  <a:pt x="798" y="62"/>
                </a:lnTo>
                <a:lnTo>
                  <a:pt x="801" y="57"/>
                </a:lnTo>
                <a:lnTo>
                  <a:pt x="802" y="53"/>
                </a:lnTo>
                <a:lnTo>
                  <a:pt x="803" y="48"/>
                </a:lnTo>
                <a:lnTo>
                  <a:pt x="803" y="43"/>
                </a:lnTo>
                <a:lnTo>
                  <a:pt x="802" y="33"/>
                </a:lnTo>
                <a:lnTo>
                  <a:pt x="800" y="24"/>
                </a:lnTo>
                <a:lnTo>
                  <a:pt x="796" y="16"/>
                </a:lnTo>
                <a:lnTo>
                  <a:pt x="792" y="10"/>
                </a:lnTo>
                <a:lnTo>
                  <a:pt x="787" y="6"/>
                </a:lnTo>
                <a:lnTo>
                  <a:pt x="783" y="2"/>
                </a:lnTo>
                <a:lnTo>
                  <a:pt x="781" y="0"/>
                </a:lnTo>
                <a:lnTo>
                  <a:pt x="780" y="0"/>
                </a:lnTo>
              </a:path>
            </a:pathLst>
          </a:custGeom>
          <a:solidFill>
            <a:srgbClr val="A6BA6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6" name="Freeform 20"/>
          <p:cNvSpPr>
            <a:spLocks/>
          </p:cNvSpPr>
          <p:nvPr/>
        </p:nvSpPr>
        <p:spPr bwMode="auto">
          <a:xfrm>
            <a:off x="6400800" y="3182938"/>
            <a:ext cx="1227138" cy="1292225"/>
          </a:xfrm>
          <a:custGeom>
            <a:avLst/>
            <a:gdLst>
              <a:gd name="T0" fmla="*/ 737 w 773"/>
              <a:gd name="T1" fmla="*/ 3 h 814"/>
              <a:gd name="T2" fmla="*/ 695 w 773"/>
              <a:gd name="T3" fmla="*/ 24 h 814"/>
              <a:gd name="T4" fmla="*/ 670 w 773"/>
              <a:gd name="T5" fmla="*/ 49 h 814"/>
              <a:gd name="T6" fmla="*/ 643 w 773"/>
              <a:gd name="T7" fmla="*/ 75 h 814"/>
              <a:gd name="T8" fmla="*/ 615 w 773"/>
              <a:gd name="T9" fmla="*/ 101 h 814"/>
              <a:gd name="T10" fmla="*/ 588 w 773"/>
              <a:gd name="T11" fmla="*/ 121 h 814"/>
              <a:gd name="T12" fmla="*/ 559 w 773"/>
              <a:gd name="T13" fmla="*/ 137 h 814"/>
              <a:gd name="T14" fmla="*/ 514 w 773"/>
              <a:gd name="T15" fmla="*/ 157 h 814"/>
              <a:gd name="T16" fmla="*/ 463 w 773"/>
              <a:gd name="T17" fmla="*/ 183 h 814"/>
              <a:gd name="T18" fmla="*/ 410 w 773"/>
              <a:gd name="T19" fmla="*/ 218 h 814"/>
              <a:gd name="T20" fmla="*/ 360 w 773"/>
              <a:gd name="T21" fmla="*/ 265 h 814"/>
              <a:gd name="T22" fmla="*/ 312 w 773"/>
              <a:gd name="T23" fmla="*/ 318 h 814"/>
              <a:gd name="T24" fmla="*/ 274 w 773"/>
              <a:gd name="T25" fmla="*/ 364 h 814"/>
              <a:gd name="T26" fmla="*/ 255 w 773"/>
              <a:gd name="T27" fmla="*/ 388 h 814"/>
              <a:gd name="T28" fmla="*/ 238 w 773"/>
              <a:gd name="T29" fmla="*/ 398 h 814"/>
              <a:gd name="T30" fmla="*/ 180 w 773"/>
              <a:gd name="T31" fmla="*/ 431 h 814"/>
              <a:gd name="T32" fmla="*/ 108 w 773"/>
              <a:gd name="T33" fmla="*/ 479 h 814"/>
              <a:gd name="T34" fmla="*/ 52 w 773"/>
              <a:gd name="T35" fmla="*/ 533 h 814"/>
              <a:gd name="T36" fmla="*/ 24 w 773"/>
              <a:gd name="T37" fmla="*/ 589 h 814"/>
              <a:gd name="T38" fmla="*/ 4 w 773"/>
              <a:gd name="T39" fmla="*/ 657 h 814"/>
              <a:gd name="T40" fmla="*/ 1 w 773"/>
              <a:gd name="T41" fmla="*/ 723 h 814"/>
              <a:gd name="T42" fmla="*/ 25 w 773"/>
              <a:gd name="T43" fmla="*/ 775 h 814"/>
              <a:gd name="T44" fmla="*/ 72 w 773"/>
              <a:gd name="T45" fmla="*/ 805 h 814"/>
              <a:gd name="T46" fmla="*/ 121 w 773"/>
              <a:gd name="T47" fmla="*/ 813 h 814"/>
              <a:gd name="T48" fmla="*/ 170 w 773"/>
              <a:gd name="T49" fmla="*/ 806 h 814"/>
              <a:gd name="T50" fmla="*/ 219 w 773"/>
              <a:gd name="T51" fmla="*/ 786 h 814"/>
              <a:gd name="T52" fmla="*/ 269 w 773"/>
              <a:gd name="T53" fmla="*/ 756 h 814"/>
              <a:gd name="T54" fmla="*/ 314 w 773"/>
              <a:gd name="T55" fmla="*/ 710 h 814"/>
              <a:gd name="T56" fmla="*/ 355 w 773"/>
              <a:gd name="T57" fmla="*/ 654 h 814"/>
              <a:gd name="T58" fmla="*/ 393 w 773"/>
              <a:gd name="T59" fmla="*/ 596 h 814"/>
              <a:gd name="T60" fmla="*/ 424 w 773"/>
              <a:gd name="T61" fmla="*/ 543 h 814"/>
              <a:gd name="T62" fmla="*/ 442 w 773"/>
              <a:gd name="T63" fmla="*/ 498 h 814"/>
              <a:gd name="T64" fmla="*/ 459 w 773"/>
              <a:gd name="T65" fmla="*/ 456 h 814"/>
              <a:gd name="T66" fmla="*/ 489 w 773"/>
              <a:gd name="T67" fmla="*/ 409 h 814"/>
              <a:gd name="T68" fmla="*/ 532 w 773"/>
              <a:gd name="T69" fmla="*/ 360 h 814"/>
              <a:gd name="T70" fmla="*/ 572 w 773"/>
              <a:gd name="T71" fmla="*/ 324 h 814"/>
              <a:gd name="T72" fmla="*/ 607 w 773"/>
              <a:gd name="T73" fmla="*/ 293 h 814"/>
              <a:gd name="T74" fmla="*/ 638 w 773"/>
              <a:gd name="T75" fmla="*/ 259 h 814"/>
              <a:gd name="T76" fmla="*/ 661 w 773"/>
              <a:gd name="T77" fmla="*/ 220 h 814"/>
              <a:gd name="T78" fmla="*/ 676 w 773"/>
              <a:gd name="T79" fmla="*/ 184 h 814"/>
              <a:gd name="T80" fmla="*/ 689 w 773"/>
              <a:gd name="T81" fmla="*/ 151 h 814"/>
              <a:gd name="T82" fmla="*/ 706 w 773"/>
              <a:gd name="T83" fmla="*/ 121 h 814"/>
              <a:gd name="T84" fmla="*/ 729 w 773"/>
              <a:gd name="T85" fmla="*/ 95 h 814"/>
              <a:gd name="T86" fmla="*/ 750 w 773"/>
              <a:gd name="T87" fmla="*/ 76 h 814"/>
              <a:gd name="T88" fmla="*/ 765 w 773"/>
              <a:gd name="T89" fmla="*/ 60 h 814"/>
              <a:gd name="T90" fmla="*/ 772 w 773"/>
              <a:gd name="T91" fmla="*/ 43 h 814"/>
              <a:gd name="T92" fmla="*/ 766 w 773"/>
              <a:gd name="T93" fmla="*/ 14 h 814"/>
              <a:gd name="T94" fmla="*/ 753 w 773"/>
              <a:gd name="T95" fmla="*/ 0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73" h="814">
                <a:moveTo>
                  <a:pt x="752" y="0"/>
                </a:moveTo>
                <a:lnTo>
                  <a:pt x="750" y="0"/>
                </a:lnTo>
                <a:lnTo>
                  <a:pt x="745" y="1"/>
                </a:lnTo>
                <a:lnTo>
                  <a:pt x="737" y="3"/>
                </a:lnTo>
                <a:lnTo>
                  <a:pt x="728" y="6"/>
                </a:lnTo>
                <a:lnTo>
                  <a:pt x="717" y="11"/>
                </a:lnTo>
                <a:lnTo>
                  <a:pt x="706" y="17"/>
                </a:lnTo>
                <a:lnTo>
                  <a:pt x="695" y="24"/>
                </a:lnTo>
                <a:lnTo>
                  <a:pt x="685" y="33"/>
                </a:lnTo>
                <a:lnTo>
                  <a:pt x="680" y="38"/>
                </a:lnTo>
                <a:lnTo>
                  <a:pt x="675" y="43"/>
                </a:lnTo>
                <a:lnTo>
                  <a:pt x="670" y="49"/>
                </a:lnTo>
                <a:lnTo>
                  <a:pt x="663" y="55"/>
                </a:lnTo>
                <a:lnTo>
                  <a:pt x="657" y="62"/>
                </a:lnTo>
                <a:lnTo>
                  <a:pt x="651" y="68"/>
                </a:lnTo>
                <a:lnTo>
                  <a:pt x="643" y="75"/>
                </a:lnTo>
                <a:lnTo>
                  <a:pt x="637" y="82"/>
                </a:lnTo>
                <a:lnTo>
                  <a:pt x="630" y="88"/>
                </a:lnTo>
                <a:lnTo>
                  <a:pt x="623" y="95"/>
                </a:lnTo>
                <a:lnTo>
                  <a:pt x="615" y="101"/>
                </a:lnTo>
                <a:lnTo>
                  <a:pt x="609" y="107"/>
                </a:lnTo>
                <a:lnTo>
                  <a:pt x="602" y="112"/>
                </a:lnTo>
                <a:lnTo>
                  <a:pt x="595" y="117"/>
                </a:lnTo>
                <a:lnTo>
                  <a:pt x="588" y="121"/>
                </a:lnTo>
                <a:lnTo>
                  <a:pt x="582" y="125"/>
                </a:lnTo>
                <a:lnTo>
                  <a:pt x="576" y="129"/>
                </a:lnTo>
                <a:lnTo>
                  <a:pt x="568" y="132"/>
                </a:lnTo>
                <a:lnTo>
                  <a:pt x="559" y="137"/>
                </a:lnTo>
                <a:lnTo>
                  <a:pt x="549" y="141"/>
                </a:lnTo>
                <a:lnTo>
                  <a:pt x="538" y="146"/>
                </a:lnTo>
                <a:lnTo>
                  <a:pt x="527" y="151"/>
                </a:lnTo>
                <a:lnTo>
                  <a:pt x="514" y="157"/>
                </a:lnTo>
                <a:lnTo>
                  <a:pt x="502" y="163"/>
                </a:lnTo>
                <a:lnTo>
                  <a:pt x="489" y="169"/>
                </a:lnTo>
                <a:lnTo>
                  <a:pt x="476" y="176"/>
                </a:lnTo>
                <a:lnTo>
                  <a:pt x="463" y="183"/>
                </a:lnTo>
                <a:lnTo>
                  <a:pt x="449" y="191"/>
                </a:lnTo>
                <a:lnTo>
                  <a:pt x="436" y="200"/>
                </a:lnTo>
                <a:lnTo>
                  <a:pt x="423" y="209"/>
                </a:lnTo>
                <a:lnTo>
                  <a:pt x="410" y="218"/>
                </a:lnTo>
                <a:lnTo>
                  <a:pt x="397" y="229"/>
                </a:lnTo>
                <a:lnTo>
                  <a:pt x="385" y="240"/>
                </a:lnTo>
                <a:lnTo>
                  <a:pt x="372" y="252"/>
                </a:lnTo>
                <a:lnTo>
                  <a:pt x="360" y="265"/>
                </a:lnTo>
                <a:lnTo>
                  <a:pt x="347" y="278"/>
                </a:lnTo>
                <a:lnTo>
                  <a:pt x="335" y="291"/>
                </a:lnTo>
                <a:lnTo>
                  <a:pt x="323" y="304"/>
                </a:lnTo>
                <a:lnTo>
                  <a:pt x="312" y="318"/>
                </a:lnTo>
                <a:lnTo>
                  <a:pt x="301" y="331"/>
                </a:lnTo>
                <a:lnTo>
                  <a:pt x="291" y="342"/>
                </a:lnTo>
                <a:lnTo>
                  <a:pt x="282" y="354"/>
                </a:lnTo>
                <a:lnTo>
                  <a:pt x="274" y="364"/>
                </a:lnTo>
                <a:lnTo>
                  <a:pt x="267" y="373"/>
                </a:lnTo>
                <a:lnTo>
                  <a:pt x="262" y="380"/>
                </a:lnTo>
                <a:lnTo>
                  <a:pt x="257" y="385"/>
                </a:lnTo>
                <a:lnTo>
                  <a:pt x="255" y="388"/>
                </a:lnTo>
                <a:lnTo>
                  <a:pt x="254" y="390"/>
                </a:lnTo>
                <a:lnTo>
                  <a:pt x="252" y="391"/>
                </a:lnTo>
                <a:lnTo>
                  <a:pt x="246" y="394"/>
                </a:lnTo>
                <a:lnTo>
                  <a:pt x="238" y="398"/>
                </a:lnTo>
                <a:lnTo>
                  <a:pt x="226" y="405"/>
                </a:lnTo>
                <a:lnTo>
                  <a:pt x="213" y="412"/>
                </a:lnTo>
                <a:lnTo>
                  <a:pt x="197" y="421"/>
                </a:lnTo>
                <a:lnTo>
                  <a:pt x="180" y="431"/>
                </a:lnTo>
                <a:lnTo>
                  <a:pt x="162" y="442"/>
                </a:lnTo>
                <a:lnTo>
                  <a:pt x="144" y="454"/>
                </a:lnTo>
                <a:lnTo>
                  <a:pt x="126" y="466"/>
                </a:lnTo>
                <a:lnTo>
                  <a:pt x="108" y="479"/>
                </a:lnTo>
                <a:lnTo>
                  <a:pt x="92" y="493"/>
                </a:lnTo>
                <a:lnTo>
                  <a:pt x="77" y="506"/>
                </a:lnTo>
                <a:lnTo>
                  <a:pt x="63" y="520"/>
                </a:lnTo>
                <a:lnTo>
                  <a:pt x="52" y="533"/>
                </a:lnTo>
                <a:lnTo>
                  <a:pt x="44" y="546"/>
                </a:lnTo>
                <a:lnTo>
                  <a:pt x="37" y="560"/>
                </a:lnTo>
                <a:lnTo>
                  <a:pt x="31" y="574"/>
                </a:lnTo>
                <a:lnTo>
                  <a:pt x="24" y="589"/>
                </a:lnTo>
                <a:lnTo>
                  <a:pt x="18" y="606"/>
                </a:lnTo>
                <a:lnTo>
                  <a:pt x="13" y="623"/>
                </a:lnTo>
                <a:lnTo>
                  <a:pt x="8" y="640"/>
                </a:lnTo>
                <a:lnTo>
                  <a:pt x="4" y="657"/>
                </a:lnTo>
                <a:lnTo>
                  <a:pt x="2" y="674"/>
                </a:lnTo>
                <a:lnTo>
                  <a:pt x="0" y="690"/>
                </a:lnTo>
                <a:lnTo>
                  <a:pt x="0" y="707"/>
                </a:lnTo>
                <a:lnTo>
                  <a:pt x="1" y="723"/>
                </a:lnTo>
                <a:lnTo>
                  <a:pt x="4" y="737"/>
                </a:lnTo>
                <a:lnTo>
                  <a:pt x="9" y="752"/>
                </a:lnTo>
                <a:lnTo>
                  <a:pt x="16" y="764"/>
                </a:lnTo>
                <a:lnTo>
                  <a:pt x="25" y="775"/>
                </a:lnTo>
                <a:lnTo>
                  <a:pt x="36" y="785"/>
                </a:lnTo>
                <a:lnTo>
                  <a:pt x="48" y="793"/>
                </a:lnTo>
                <a:lnTo>
                  <a:pt x="60" y="799"/>
                </a:lnTo>
                <a:lnTo>
                  <a:pt x="72" y="805"/>
                </a:lnTo>
                <a:lnTo>
                  <a:pt x="85" y="808"/>
                </a:lnTo>
                <a:lnTo>
                  <a:pt x="97" y="811"/>
                </a:lnTo>
                <a:lnTo>
                  <a:pt x="108" y="813"/>
                </a:lnTo>
                <a:lnTo>
                  <a:pt x="121" y="813"/>
                </a:lnTo>
                <a:lnTo>
                  <a:pt x="133" y="813"/>
                </a:lnTo>
                <a:lnTo>
                  <a:pt x="145" y="811"/>
                </a:lnTo>
                <a:lnTo>
                  <a:pt x="157" y="809"/>
                </a:lnTo>
                <a:lnTo>
                  <a:pt x="170" y="806"/>
                </a:lnTo>
                <a:lnTo>
                  <a:pt x="182" y="802"/>
                </a:lnTo>
                <a:lnTo>
                  <a:pt x="194" y="797"/>
                </a:lnTo>
                <a:lnTo>
                  <a:pt x="207" y="792"/>
                </a:lnTo>
                <a:lnTo>
                  <a:pt x="219" y="786"/>
                </a:lnTo>
                <a:lnTo>
                  <a:pt x="232" y="780"/>
                </a:lnTo>
                <a:lnTo>
                  <a:pt x="245" y="773"/>
                </a:lnTo>
                <a:lnTo>
                  <a:pt x="257" y="765"/>
                </a:lnTo>
                <a:lnTo>
                  <a:pt x="269" y="756"/>
                </a:lnTo>
                <a:lnTo>
                  <a:pt x="281" y="745"/>
                </a:lnTo>
                <a:lnTo>
                  <a:pt x="292" y="735"/>
                </a:lnTo>
                <a:lnTo>
                  <a:pt x="303" y="722"/>
                </a:lnTo>
                <a:lnTo>
                  <a:pt x="314" y="710"/>
                </a:lnTo>
                <a:lnTo>
                  <a:pt x="324" y="697"/>
                </a:lnTo>
                <a:lnTo>
                  <a:pt x="335" y="683"/>
                </a:lnTo>
                <a:lnTo>
                  <a:pt x="345" y="669"/>
                </a:lnTo>
                <a:lnTo>
                  <a:pt x="355" y="654"/>
                </a:lnTo>
                <a:lnTo>
                  <a:pt x="364" y="640"/>
                </a:lnTo>
                <a:lnTo>
                  <a:pt x="374" y="625"/>
                </a:lnTo>
                <a:lnTo>
                  <a:pt x="383" y="611"/>
                </a:lnTo>
                <a:lnTo>
                  <a:pt x="393" y="596"/>
                </a:lnTo>
                <a:lnTo>
                  <a:pt x="402" y="582"/>
                </a:lnTo>
                <a:lnTo>
                  <a:pt x="410" y="568"/>
                </a:lnTo>
                <a:lnTo>
                  <a:pt x="417" y="555"/>
                </a:lnTo>
                <a:lnTo>
                  <a:pt x="424" y="543"/>
                </a:lnTo>
                <a:lnTo>
                  <a:pt x="429" y="531"/>
                </a:lnTo>
                <a:lnTo>
                  <a:pt x="434" y="520"/>
                </a:lnTo>
                <a:lnTo>
                  <a:pt x="438" y="509"/>
                </a:lnTo>
                <a:lnTo>
                  <a:pt x="442" y="498"/>
                </a:lnTo>
                <a:lnTo>
                  <a:pt x="446" y="488"/>
                </a:lnTo>
                <a:lnTo>
                  <a:pt x="450" y="478"/>
                </a:lnTo>
                <a:lnTo>
                  <a:pt x="455" y="467"/>
                </a:lnTo>
                <a:lnTo>
                  <a:pt x="459" y="456"/>
                </a:lnTo>
                <a:lnTo>
                  <a:pt x="465" y="445"/>
                </a:lnTo>
                <a:lnTo>
                  <a:pt x="472" y="433"/>
                </a:lnTo>
                <a:lnTo>
                  <a:pt x="480" y="422"/>
                </a:lnTo>
                <a:lnTo>
                  <a:pt x="489" y="409"/>
                </a:lnTo>
                <a:lnTo>
                  <a:pt x="499" y="396"/>
                </a:lnTo>
                <a:lnTo>
                  <a:pt x="511" y="383"/>
                </a:lnTo>
                <a:lnTo>
                  <a:pt x="522" y="371"/>
                </a:lnTo>
                <a:lnTo>
                  <a:pt x="532" y="360"/>
                </a:lnTo>
                <a:lnTo>
                  <a:pt x="542" y="350"/>
                </a:lnTo>
                <a:lnTo>
                  <a:pt x="553" y="341"/>
                </a:lnTo>
                <a:lnTo>
                  <a:pt x="562" y="332"/>
                </a:lnTo>
                <a:lnTo>
                  <a:pt x="572" y="324"/>
                </a:lnTo>
                <a:lnTo>
                  <a:pt x="581" y="316"/>
                </a:lnTo>
                <a:lnTo>
                  <a:pt x="590" y="309"/>
                </a:lnTo>
                <a:lnTo>
                  <a:pt x="599" y="301"/>
                </a:lnTo>
                <a:lnTo>
                  <a:pt x="607" y="293"/>
                </a:lnTo>
                <a:lnTo>
                  <a:pt x="615" y="285"/>
                </a:lnTo>
                <a:lnTo>
                  <a:pt x="623" y="277"/>
                </a:lnTo>
                <a:lnTo>
                  <a:pt x="631" y="268"/>
                </a:lnTo>
                <a:lnTo>
                  <a:pt x="638" y="259"/>
                </a:lnTo>
                <a:lnTo>
                  <a:pt x="644" y="249"/>
                </a:lnTo>
                <a:lnTo>
                  <a:pt x="651" y="239"/>
                </a:lnTo>
                <a:lnTo>
                  <a:pt x="656" y="229"/>
                </a:lnTo>
                <a:lnTo>
                  <a:pt x="661" y="220"/>
                </a:lnTo>
                <a:lnTo>
                  <a:pt x="665" y="210"/>
                </a:lnTo>
                <a:lnTo>
                  <a:pt x="669" y="201"/>
                </a:lnTo>
                <a:lnTo>
                  <a:pt x="673" y="192"/>
                </a:lnTo>
                <a:lnTo>
                  <a:pt x="676" y="184"/>
                </a:lnTo>
                <a:lnTo>
                  <a:pt x="679" y="175"/>
                </a:lnTo>
                <a:lnTo>
                  <a:pt x="682" y="167"/>
                </a:lnTo>
                <a:lnTo>
                  <a:pt x="685" y="159"/>
                </a:lnTo>
                <a:lnTo>
                  <a:pt x="689" y="151"/>
                </a:lnTo>
                <a:lnTo>
                  <a:pt x="692" y="143"/>
                </a:lnTo>
                <a:lnTo>
                  <a:pt x="696" y="136"/>
                </a:lnTo>
                <a:lnTo>
                  <a:pt x="700" y="129"/>
                </a:lnTo>
                <a:lnTo>
                  <a:pt x="706" y="121"/>
                </a:lnTo>
                <a:lnTo>
                  <a:pt x="711" y="114"/>
                </a:lnTo>
                <a:lnTo>
                  <a:pt x="717" y="107"/>
                </a:lnTo>
                <a:lnTo>
                  <a:pt x="723" y="101"/>
                </a:lnTo>
                <a:lnTo>
                  <a:pt x="729" y="95"/>
                </a:lnTo>
                <a:lnTo>
                  <a:pt x="735" y="90"/>
                </a:lnTo>
                <a:lnTo>
                  <a:pt x="740" y="84"/>
                </a:lnTo>
                <a:lnTo>
                  <a:pt x="745" y="80"/>
                </a:lnTo>
                <a:lnTo>
                  <a:pt x="750" y="76"/>
                </a:lnTo>
                <a:lnTo>
                  <a:pt x="754" y="72"/>
                </a:lnTo>
                <a:lnTo>
                  <a:pt x="758" y="68"/>
                </a:lnTo>
                <a:lnTo>
                  <a:pt x="762" y="64"/>
                </a:lnTo>
                <a:lnTo>
                  <a:pt x="765" y="60"/>
                </a:lnTo>
                <a:lnTo>
                  <a:pt x="768" y="56"/>
                </a:lnTo>
                <a:lnTo>
                  <a:pt x="770" y="52"/>
                </a:lnTo>
                <a:lnTo>
                  <a:pt x="771" y="48"/>
                </a:lnTo>
                <a:lnTo>
                  <a:pt x="772" y="43"/>
                </a:lnTo>
                <a:lnTo>
                  <a:pt x="772" y="38"/>
                </a:lnTo>
                <a:lnTo>
                  <a:pt x="772" y="29"/>
                </a:lnTo>
                <a:lnTo>
                  <a:pt x="769" y="20"/>
                </a:lnTo>
                <a:lnTo>
                  <a:pt x="766" y="14"/>
                </a:lnTo>
                <a:lnTo>
                  <a:pt x="763" y="9"/>
                </a:lnTo>
                <a:lnTo>
                  <a:pt x="759" y="4"/>
                </a:lnTo>
                <a:lnTo>
                  <a:pt x="755" y="2"/>
                </a:lnTo>
                <a:lnTo>
                  <a:pt x="753" y="0"/>
                </a:lnTo>
                <a:lnTo>
                  <a:pt x="752" y="0"/>
                </a:lnTo>
              </a:path>
            </a:pathLst>
          </a:custGeom>
          <a:solidFill>
            <a:srgbClr val="B2C97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7" name="Freeform 21"/>
          <p:cNvSpPr>
            <a:spLocks/>
          </p:cNvSpPr>
          <p:nvPr/>
        </p:nvSpPr>
        <p:spPr bwMode="auto">
          <a:xfrm>
            <a:off x="6443663" y="3192463"/>
            <a:ext cx="1174750" cy="1231900"/>
          </a:xfrm>
          <a:custGeom>
            <a:avLst/>
            <a:gdLst>
              <a:gd name="T0" fmla="*/ 692 w 740"/>
              <a:gd name="T1" fmla="*/ 9 h 776"/>
              <a:gd name="T2" fmla="*/ 662 w 740"/>
              <a:gd name="T3" fmla="*/ 30 h 776"/>
              <a:gd name="T4" fmla="*/ 634 w 740"/>
              <a:gd name="T5" fmla="*/ 57 h 776"/>
              <a:gd name="T6" fmla="*/ 609 w 740"/>
              <a:gd name="T7" fmla="*/ 85 h 776"/>
              <a:gd name="T8" fmla="*/ 581 w 740"/>
              <a:gd name="T9" fmla="*/ 111 h 776"/>
              <a:gd name="T10" fmla="*/ 547 w 740"/>
              <a:gd name="T11" fmla="*/ 132 h 776"/>
              <a:gd name="T12" fmla="*/ 510 w 740"/>
              <a:gd name="T13" fmla="*/ 153 h 776"/>
              <a:gd name="T14" fmla="*/ 476 w 740"/>
              <a:gd name="T15" fmla="*/ 172 h 776"/>
              <a:gd name="T16" fmla="*/ 445 w 740"/>
              <a:gd name="T17" fmla="*/ 191 h 776"/>
              <a:gd name="T18" fmla="*/ 416 w 740"/>
              <a:gd name="T19" fmla="*/ 209 h 776"/>
              <a:gd name="T20" fmla="*/ 389 w 740"/>
              <a:gd name="T21" fmla="*/ 229 h 776"/>
              <a:gd name="T22" fmla="*/ 363 w 740"/>
              <a:gd name="T23" fmla="*/ 250 h 776"/>
              <a:gd name="T24" fmla="*/ 338 w 740"/>
              <a:gd name="T25" fmla="*/ 274 h 776"/>
              <a:gd name="T26" fmla="*/ 312 w 740"/>
              <a:gd name="T27" fmla="*/ 300 h 776"/>
              <a:gd name="T28" fmla="*/ 287 w 740"/>
              <a:gd name="T29" fmla="*/ 331 h 776"/>
              <a:gd name="T30" fmla="*/ 260 w 740"/>
              <a:gd name="T31" fmla="*/ 366 h 776"/>
              <a:gd name="T32" fmla="*/ 234 w 740"/>
              <a:gd name="T33" fmla="*/ 389 h 776"/>
              <a:gd name="T34" fmla="*/ 201 w 740"/>
              <a:gd name="T35" fmla="*/ 409 h 776"/>
              <a:gd name="T36" fmla="*/ 165 w 740"/>
              <a:gd name="T37" fmla="*/ 436 h 776"/>
              <a:gd name="T38" fmla="*/ 126 w 740"/>
              <a:gd name="T39" fmla="*/ 469 h 776"/>
              <a:gd name="T40" fmla="*/ 89 w 740"/>
              <a:gd name="T41" fmla="*/ 505 h 776"/>
              <a:gd name="T42" fmla="*/ 55 w 740"/>
              <a:gd name="T43" fmla="*/ 545 h 776"/>
              <a:gd name="T44" fmla="*/ 27 w 740"/>
              <a:gd name="T45" fmla="*/ 587 h 776"/>
              <a:gd name="T46" fmla="*/ 8 w 740"/>
              <a:gd name="T47" fmla="*/ 630 h 776"/>
              <a:gd name="T48" fmla="*/ 0 w 740"/>
              <a:gd name="T49" fmla="*/ 674 h 776"/>
              <a:gd name="T50" fmla="*/ 6 w 740"/>
              <a:gd name="T51" fmla="*/ 716 h 776"/>
              <a:gd name="T52" fmla="*/ 28 w 740"/>
              <a:gd name="T53" fmla="*/ 756 h 776"/>
              <a:gd name="T54" fmla="*/ 70 w 740"/>
              <a:gd name="T55" fmla="*/ 772 h 776"/>
              <a:gd name="T56" fmla="*/ 112 w 740"/>
              <a:gd name="T57" fmla="*/ 775 h 776"/>
              <a:gd name="T58" fmla="*/ 151 w 740"/>
              <a:gd name="T59" fmla="*/ 767 h 776"/>
              <a:gd name="T60" fmla="*/ 189 w 740"/>
              <a:gd name="T61" fmla="*/ 749 h 776"/>
              <a:gd name="T62" fmla="*/ 225 w 740"/>
              <a:gd name="T63" fmla="*/ 725 h 776"/>
              <a:gd name="T64" fmla="*/ 258 w 740"/>
              <a:gd name="T65" fmla="*/ 695 h 776"/>
              <a:gd name="T66" fmla="*/ 290 w 740"/>
              <a:gd name="T67" fmla="*/ 661 h 776"/>
              <a:gd name="T68" fmla="*/ 318 w 740"/>
              <a:gd name="T69" fmla="*/ 626 h 776"/>
              <a:gd name="T70" fmla="*/ 343 w 740"/>
              <a:gd name="T71" fmla="*/ 591 h 776"/>
              <a:gd name="T72" fmla="*/ 366 w 740"/>
              <a:gd name="T73" fmla="*/ 558 h 776"/>
              <a:gd name="T74" fmla="*/ 386 w 740"/>
              <a:gd name="T75" fmla="*/ 525 h 776"/>
              <a:gd name="T76" fmla="*/ 403 w 740"/>
              <a:gd name="T77" fmla="*/ 492 h 776"/>
              <a:gd name="T78" fmla="*/ 412 w 740"/>
              <a:gd name="T79" fmla="*/ 466 h 776"/>
              <a:gd name="T80" fmla="*/ 422 w 740"/>
              <a:gd name="T81" fmla="*/ 440 h 776"/>
              <a:gd name="T82" fmla="*/ 438 w 740"/>
              <a:gd name="T83" fmla="*/ 412 h 776"/>
              <a:gd name="T84" fmla="*/ 465 w 740"/>
              <a:gd name="T85" fmla="*/ 377 h 776"/>
              <a:gd name="T86" fmla="*/ 517 w 740"/>
              <a:gd name="T87" fmla="*/ 331 h 776"/>
              <a:gd name="T88" fmla="*/ 559 w 740"/>
              <a:gd name="T89" fmla="*/ 286 h 776"/>
              <a:gd name="T90" fmla="*/ 593 w 740"/>
              <a:gd name="T91" fmla="*/ 238 h 776"/>
              <a:gd name="T92" fmla="*/ 623 w 740"/>
              <a:gd name="T93" fmla="*/ 186 h 776"/>
              <a:gd name="T94" fmla="*/ 653 w 740"/>
              <a:gd name="T95" fmla="*/ 127 h 776"/>
              <a:gd name="T96" fmla="*/ 681 w 740"/>
              <a:gd name="T97" fmla="*/ 92 h 776"/>
              <a:gd name="T98" fmla="*/ 708 w 740"/>
              <a:gd name="T99" fmla="*/ 72 h 776"/>
              <a:gd name="T100" fmla="*/ 729 w 740"/>
              <a:gd name="T101" fmla="*/ 50 h 776"/>
              <a:gd name="T102" fmla="*/ 739 w 740"/>
              <a:gd name="T103" fmla="*/ 30 h 776"/>
              <a:gd name="T104" fmla="*/ 733 w 740"/>
              <a:gd name="T105" fmla="*/ 11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40" h="776">
                <a:moveTo>
                  <a:pt x="717" y="0"/>
                </a:moveTo>
                <a:lnTo>
                  <a:pt x="704" y="4"/>
                </a:lnTo>
                <a:lnTo>
                  <a:pt x="692" y="9"/>
                </a:lnTo>
                <a:lnTo>
                  <a:pt x="681" y="15"/>
                </a:lnTo>
                <a:lnTo>
                  <a:pt x="671" y="22"/>
                </a:lnTo>
                <a:lnTo>
                  <a:pt x="662" y="30"/>
                </a:lnTo>
                <a:lnTo>
                  <a:pt x="652" y="39"/>
                </a:lnTo>
                <a:lnTo>
                  <a:pt x="643" y="48"/>
                </a:lnTo>
                <a:lnTo>
                  <a:pt x="634" y="57"/>
                </a:lnTo>
                <a:lnTo>
                  <a:pt x="626" y="66"/>
                </a:lnTo>
                <a:lnTo>
                  <a:pt x="617" y="76"/>
                </a:lnTo>
                <a:lnTo>
                  <a:pt x="609" y="85"/>
                </a:lnTo>
                <a:lnTo>
                  <a:pt x="600" y="94"/>
                </a:lnTo>
                <a:lnTo>
                  <a:pt x="591" y="103"/>
                </a:lnTo>
                <a:lnTo>
                  <a:pt x="581" y="111"/>
                </a:lnTo>
                <a:lnTo>
                  <a:pt x="571" y="118"/>
                </a:lnTo>
                <a:lnTo>
                  <a:pt x="560" y="125"/>
                </a:lnTo>
                <a:lnTo>
                  <a:pt x="547" y="132"/>
                </a:lnTo>
                <a:lnTo>
                  <a:pt x="534" y="139"/>
                </a:lnTo>
                <a:lnTo>
                  <a:pt x="522" y="146"/>
                </a:lnTo>
                <a:lnTo>
                  <a:pt x="510" y="153"/>
                </a:lnTo>
                <a:lnTo>
                  <a:pt x="498" y="160"/>
                </a:lnTo>
                <a:lnTo>
                  <a:pt x="487" y="166"/>
                </a:lnTo>
                <a:lnTo>
                  <a:pt x="476" y="172"/>
                </a:lnTo>
                <a:lnTo>
                  <a:pt x="466" y="179"/>
                </a:lnTo>
                <a:lnTo>
                  <a:pt x="455" y="185"/>
                </a:lnTo>
                <a:lnTo>
                  <a:pt x="445" y="191"/>
                </a:lnTo>
                <a:lnTo>
                  <a:pt x="435" y="197"/>
                </a:lnTo>
                <a:lnTo>
                  <a:pt x="426" y="203"/>
                </a:lnTo>
                <a:lnTo>
                  <a:pt x="416" y="209"/>
                </a:lnTo>
                <a:lnTo>
                  <a:pt x="407" y="216"/>
                </a:lnTo>
                <a:lnTo>
                  <a:pt x="398" y="223"/>
                </a:lnTo>
                <a:lnTo>
                  <a:pt x="389" y="229"/>
                </a:lnTo>
                <a:lnTo>
                  <a:pt x="380" y="236"/>
                </a:lnTo>
                <a:lnTo>
                  <a:pt x="372" y="243"/>
                </a:lnTo>
                <a:lnTo>
                  <a:pt x="363" y="250"/>
                </a:lnTo>
                <a:lnTo>
                  <a:pt x="355" y="258"/>
                </a:lnTo>
                <a:lnTo>
                  <a:pt x="346" y="266"/>
                </a:lnTo>
                <a:lnTo>
                  <a:pt x="338" y="274"/>
                </a:lnTo>
                <a:lnTo>
                  <a:pt x="329" y="282"/>
                </a:lnTo>
                <a:lnTo>
                  <a:pt x="321" y="291"/>
                </a:lnTo>
                <a:lnTo>
                  <a:pt x="312" y="300"/>
                </a:lnTo>
                <a:lnTo>
                  <a:pt x="304" y="310"/>
                </a:lnTo>
                <a:lnTo>
                  <a:pt x="295" y="320"/>
                </a:lnTo>
                <a:lnTo>
                  <a:pt x="287" y="331"/>
                </a:lnTo>
                <a:lnTo>
                  <a:pt x="278" y="342"/>
                </a:lnTo>
                <a:lnTo>
                  <a:pt x="269" y="354"/>
                </a:lnTo>
                <a:lnTo>
                  <a:pt x="260" y="366"/>
                </a:lnTo>
                <a:lnTo>
                  <a:pt x="251" y="379"/>
                </a:lnTo>
                <a:lnTo>
                  <a:pt x="243" y="383"/>
                </a:lnTo>
                <a:lnTo>
                  <a:pt x="234" y="389"/>
                </a:lnTo>
                <a:lnTo>
                  <a:pt x="223" y="395"/>
                </a:lnTo>
                <a:lnTo>
                  <a:pt x="213" y="401"/>
                </a:lnTo>
                <a:lnTo>
                  <a:pt x="201" y="409"/>
                </a:lnTo>
                <a:lnTo>
                  <a:pt x="190" y="417"/>
                </a:lnTo>
                <a:lnTo>
                  <a:pt x="177" y="426"/>
                </a:lnTo>
                <a:lnTo>
                  <a:pt x="165" y="436"/>
                </a:lnTo>
                <a:lnTo>
                  <a:pt x="152" y="446"/>
                </a:lnTo>
                <a:lnTo>
                  <a:pt x="139" y="457"/>
                </a:lnTo>
                <a:lnTo>
                  <a:pt x="126" y="469"/>
                </a:lnTo>
                <a:lnTo>
                  <a:pt x="114" y="481"/>
                </a:lnTo>
                <a:lnTo>
                  <a:pt x="101" y="492"/>
                </a:lnTo>
                <a:lnTo>
                  <a:pt x="89" y="505"/>
                </a:lnTo>
                <a:lnTo>
                  <a:pt x="77" y="518"/>
                </a:lnTo>
                <a:lnTo>
                  <a:pt x="66" y="532"/>
                </a:lnTo>
                <a:lnTo>
                  <a:pt x="55" y="545"/>
                </a:lnTo>
                <a:lnTo>
                  <a:pt x="45" y="559"/>
                </a:lnTo>
                <a:lnTo>
                  <a:pt x="36" y="573"/>
                </a:lnTo>
                <a:lnTo>
                  <a:pt x="27" y="587"/>
                </a:lnTo>
                <a:lnTo>
                  <a:pt x="20" y="601"/>
                </a:lnTo>
                <a:lnTo>
                  <a:pt x="13" y="616"/>
                </a:lnTo>
                <a:lnTo>
                  <a:pt x="8" y="630"/>
                </a:lnTo>
                <a:lnTo>
                  <a:pt x="4" y="645"/>
                </a:lnTo>
                <a:lnTo>
                  <a:pt x="1" y="659"/>
                </a:lnTo>
                <a:lnTo>
                  <a:pt x="0" y="674"/>
                </a:lnTo>
                <a:lnTo>
                  <a:pt x="0" y="688"/>
                </a:lnTo>
                <a:lnTo>
                  <a:pt x="2" y="702"/>
                </a:lnTo>
                <a:lnTo>
                  <a:pt x="6" y="716"/>
                </a:lnTo>
                <a:lnTo>
                  <a:pt x="11" y="729"/>
                </a:lnTo>
                <a:lnTo>
                  <a:pt x="19" y="743"/>
                </a:lnTo>
                <a:lnTo>
                  <a:pt x="28" y="756"/>
                </a:lnTo>
                <a:lnTo>
                  <a:pt x="42" y="763"/>
                </a:lnTo>
                <a:lnTo>
                  <a:pt x="57" y="768"/>
                </a:lnTo>
                <a:lnTo>
                  <a:pt x="70" y="772"/>
                </a:lnTo>
                <a:lnTo>
                  <a:pt x="85" y="774"/>
                </a:lnTo>
                <a:lnTo>
                  <a:pt x="98" y="775"/>
                </a:lnTo>
                <a:lnTo>
                  <a:pt x="112" y="775"/>
                </a:lnTo>
                <a:lnTo>
                  <a:pt x="125" y="773"/>
                </a:lnTo>
                <a:lnTo>
                  <a:pt x="138" y="771"/>
                </a:lnTo>
                <a:lnTo>
                  <a:pt x="151" y="767"/>
                </a:lnTo>
                <a:lnTo>
                  <a:pt x="164" y="762"/>
                </a:lnTo>
                <a:lnTo>
                  <a:pt x="177" y="756"/>
                </a:lnTo>
                <a:lnTo>
                  <a:pt x="189" y="749"/>
                </a:lnTo>
                <a:lnTo>
                  <a:pt x="201" y="742"/>
                </a:lnTo>
                <a:lnTo>
                  <a:pt x="213" y="734"/>
                </a:lnTo>
                <a:lnTo>
                  <a:pt x="225" y="725"/>
                </a:lnTo>
                <a:lnTo>
                  <a:pt x="236" y="715"/>
                </a:lnTo>
                <a:lnTo>
                  <a:pt x="247" y="705"/>
                </a:lnTo>
                <a:lnTo>
                  <a:pt x="258" y="695"/>
                </a:lnTo>
                <a:lnTo>
                  <a:pt x="269" y="684"/>
                </a:lnTo>
                <a:lnTo>
                  <a:pt x="280" y="673"/>
                </a:lnTo>
                <a:lnTo>
                  <a:pt x="290" y="661"/>
                </a:lnTo>
                <a:lnTo>
                  <a:pt x="299" y="649"/>
                </a:lnTo>
                <a:lnTo>
                  <a:pt x="309" y="637"/>
                </a:lnTo>
                <a:lnTo>
                  <a:pt x="318" y="626"/>
                </a:lnTo>
                <a:lnTo>
                  <a:pt x="327" y="614"/>
                </a:lnTo>
                <a:lnTo>
                  <a:pt x="335" y="602"/>
                </a:lnTo>
                <a:lnTo>
                  <a:pt x="343" y="591"/>
                </a:lnTo>
                <a:lnTo>
                  <a:pt x="351" y="579"/>
                </a:lnTo>
                <a:lnTo>
                  <a:pt x="358" y="568"/>
                </a:lnTo>
                <a:lnTo>
                  <a:pt x="366" y="558"/>
                </a:lnTo>
                <a:lnTo>
                  <a:pt x="372" y="547"/>
                </a:lnTo>
                <a:lnTo>
                  <a:pt x="378" y="538"/>
                </a:lnTo>
                <a:lnTo>
                  <a:pt x="386" y="525"/>
                </a:lnTo>
                <a:lnTo>
                  <a:pt x="393" y="513"/>
                </a:lnTo>
                <a:lnTo>
                  <a:pt x="398" y="502"/>
                </a:lnTo>
                <a:lnTo>
                  <a:pt x="403" y="492"/>
                </a:lnTo>
                <a:lnTo>
                  <a:pt x="406" y="483"/>
                </a:lnTo>
                <a:lnTo>
                  <a:pt x="410" y="474"/>
                </a:lnTo>
                <a:lnTo>
                  <a:pt x="412" y="466"/>
                </a:lnTo>
                <a:lnTo>
                  <a:pt x="416" y="457"/>
                </a:lnTo>
                <a:lnTo>
                  <a:pt x="419" y="449"/>
                </a:lnTo>
                <a:lnTo>
                  <a:pt x="422" y="440"/>
                </a:lnTo>
                <a:lnTo>
                  <a:pt x="427" y="431"/>
                </a:lnTo>
                <a:lnTo>
                  <a:pt x="432" y="422"/>
                </a:lnTo>
                <a:lnTo>
                  <a:pt x="438" y="412"/>
                </a:lnTo>
                <a:lnTo>
                  <a:pt x="446" y="401"/>
                </a:lnTo>
                <a:lnTo>
                  <a:pt x="454" y="390"/>
                </a:lnTo>
                <a:lnTo>
                  <a:pt x="465" y="377"/>
                </a:lnTo>
                <a:lnTo>
                  <a:pt x="484" y="362"/>
                </a:lnTo>
                <a:lnTo>
                  <a:pt x="501" y="346"/>
                </a:lnTo>
                <a:lnTo>
                  <a:pt x="517" y="331"/>
                </a:lnTo>
                <a:lnTo>
                  <a:pt x="532" y="316"/>
                </a:lnTo>
                <a:lnTo>
                  <a:pt x="546" y="301"/>
                </a:lnTo>
                <a:lnTo>
                  <a:pt x="559" y="286"/>
                </a:lnTo>
                <a:lnTo>
                  <a:pt x="570" y="270"/>
                </a:lnTo>
                <a:lnTo>
                  <a:pt x="582" y="254"/>
                </a:lnTo>
                <a:lnTo>
                  <a:pt x="593" y="238"/>
                </a:lnTo>
                <a:lnTo>
                  <a:pt x="603" y="221"/>
                </a:lnTo>
                <a:lnTo>
                  <a:pt x="613" y="204"/>
                </a:lnTo>
                <a:lnTo>
                  <a:pt x="623" y="186"/>
                </a:lnTo>
                <a:lnTo>
                  <a:pt x="633" y="167"/>
                </a:lnTo>
                <a:lnTo>
                  <a:pt x="643" y="147"/>
                </a:lnTo>
                <a:lnTo>
                  <a:pt x="653" y="127"/>
                </a:lnTo>
                <a:lnTo>
                  <a:pt x="664" y="105"/>
                </a:lnTo>
                <a:lnTo>
                  <a:pt x="672" y="99"/>
                </a:lnTo>
                <a:lnTo>
                  <a:pt x="681" y="92"/>
                </a:lnTo>
                <a:lnTo>
                  <a:pt x="690" y="86"/>
                </a:lnTo>
                <a:lnTo>
                  <a:pt x="699" y="78"/>
                </a:lnTo>
                <a:lnTo>
                  <a:pt x="708" y="72"/>
                </a:lnTo>
                <a:lnTo>
                  <a:pt x="716" y="65"/>
                </a:lnTo>
                <a:lnTo>
                  <a:pt x="723" y="58"/>
                </a:lnTo>
                <a:lnTo>
                  <a:pt x="729" y="50"/>
                </a:lnTo>
                <a:lnTo>
                  <a:pt x="734" y="43"/>
                </a:lnTo>
                <a:lnTo>
                  <a:pt x="737" y="36"/>
                </a:lnTo>
                <a:lnTo>
                  <a:pt x="739" y="30"/>
                </a:lnTo>
                <a:lnTo>
                  <a:pt x="739" y="23"/>
                </a:lnTo>
                <a:lnTo>
                  <a:pt x="737" y="16"/>
                </a:lnTo>
                <a:lnTo>
                  <a:pt x="733" y="11"/>
                </a:lnTo>
                <a:lnTo>
                  <a:pt x="727" y="5"/>
                </a:lnTo>
                <a:lnTo>
                  <a:pt x="717" y="0"/>
                </a:lnTo>
              </a:path>
            </a:pathLst>
          </a:custGeom>
          <a:solidFill>
            <a:srgbClr val="BFD8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8" name="Freeform 22"/>
          <p:cNvSpPr>
            <a:spLocks/>
          </p:cNvSpPr>
          <p:nvPr/>
        </p:nvSpPr>
        <p:spPr bwMode="auto">
          <a:xfrm>
            <a:off x="7480300" y="3232150"/>
            <a:ext cx="77788" cy="84138"/>
          </a:xfrm>
          <a:custGeom>
            <a:avLst/>
            <a:gdLst>
              <a:gd name="T0" fmla="*/ 48 w 49"/>
              <a:gd name="T1" fmla="*/ 0 h 53"/>
              <a:gd name="T2" fmla="*/ 36 w 49"/>
              <a:gd name="T3" fmla="*/ 2 h 53"/>
              <a:gd name="T4" fmla="*/ 26 w 49"/>
              <a:gd name="T5" fmla="*/ 5 h 53"/>
              <a:gd name="T6" fmla="*/ 18 w 49"/>
              <a:gd name="T7" fmla="*/ 9 h 53"/>
              <a:gd name="T8" fmla="*/ 12 w 49"/>
              <a:gd name="T9" fmla="*/ 15 h 53"/>
              <a:gd name="T10" fmla="*/ 7 w 49"/>
              <a:gd name="T11" fmla="*/ 22 h 53"/>
              <a:gd name="T12" fmla="*/ 3 w 49"/>
              <a:gd name="T13" fmla="*/ 30 h 53"/>
              <a:gd name="T14" fmla="*/ 1 w 49"/>
              <a:gd name="T15" fmla="*/ 40 h 53"/>
              <a:gd name="T16" fmla="*/ 0 w 49"/>
              <a:gd name="T17" fmla="*/ 52 h 53"/>
              <a:gd name="T18" fmla="*/ 10 w 49"/>
              <a:gd name="T19" fmla="*/ 52 h 53"/>
              <a:gd name="T20" fmla="*/ 19 w 49"/>
              <a:gd name="T21" fmla="*/ 49 h 53"/>
              <a:gd name="T22" fmla="*/ 27 w 49"/>
              <a:gd name="T23" fmla="*/ 44 h 53"/>
              <a:gd name="T24" fmla="*/ 33 w 49"/>
              <a:gd name="T25" fmla="*/ 36 h 53"/>
              <a:gd name="T26" fmla="*/ 38 w 49"/>
              <a:gd name="T27" fmla="*/ 28 h 53"/>
              <a:gd name="T28" fmla="*/ 43 w 49"/>
              <a:gd name="T29" fmla="*/ 19 h 53"/>
              <a:gd name="T30" fmla="*/ 46 w 49"/>
              <a:gd name="T31" fmla="*/ 9 h 53"/>
              <a:gd name="T32" fmla="*/ 48 w 49"/>
              <a:gd name="T33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9" h="53">
                <a:moveTo>
                  <a:pt x="48" y="0"/>
                </a:moveTo>
                <a:lnTo>
                  <a:pt x="36" y="2"/>
                </a:lnTo>
                <a:lnTo>
                  <a:pt x="26" y="5"/>
                </a:lnTo>
                <a:lnTo>
                  <a:pt x="18" y="9"/>
                </a:lnTo>
                <a:lnTo>
                  <a:pt x="12" y="15"/>
                </a:lnTo>
                <a:lnTo>
                  <a:pt x="7" y="22"/>
                </a:lnTo>
                <a:lnTo>
                  <a:pt x="3" y="30"/>
                </a:lnTo>
                <a:lnTo>
                  <a:pt x="1" y="40"/>
                </a:lnTo>
                <a:lnTo>
                  <a:pt x="0" y="52"/>
                </a:lnTo>
                <a:lnTo>
                  <a:pt x="10" y="52"/>
                </a:lnTo>
                <a:lnTo>
                  <a:pt x="19" y="49"/>
                </a:lnTo>
                <a:lnTo>
                  <a:pt x="27" y="44"/>
                </a:lnTo>
                <a:lnTo>
                  <a:pt x="33" y="36"/>
                </a:lnTo>
                <a:lnTo>
                  <a:pt x="38" y="28"/>
                </a:lnTo>
                <a:lnTo>
                  <a:pt x="43" y="19"/>
                </a:lnTo>
                <a:lnTo>
                  <a:pt x="46" y="9"/>
                </a:lnTo>
                <a:lnTo>
                  <a:pt x="48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39" name="Freeform 23"/>
          <p:cNvSpPr>
            <a:spLocks/>
          </p:cNvSpPr>
          <p:nvPr/>
        </p:nvSpPr>
        <p:spPr bwMode="auto">
          <a:xfrm>
            <a:off x="7045325" y="3444875"/>
            <a:ext cx="282575" cy="280988"/>
          </a:xfrm>
          <a:custGeom>
            <a:avLst/>
            <a:gdLst>
              <a:gd name="T0" fmla="*/ 177 w 178"/>
              <a:gd name="T1" fmla="*/ 0 h 177"/>
              <a:gd name="T2" fmla="*/ 177 w 178"/>
              <a:gd name="T3" fmla="*/ 0 h 177"/>
              <a:gd name="T4" fmla="*/ 174 w 178"/>
              <a:gd name="T5" fmla="*/ 1 h 177"/>
              <a:gd name="T6" fmla="*/ 171 w 178"/>
              <a:gd name="T7" fmla="*/ 2 h 177"/>
              <a:gd name="T8" fmla="*/ 167 w 178"/>
              <a:gd name="T9" fmla="*/ 2 h 177"/>
              <a:gd name="T10" fmla="*/ 162 w 178"/>
              <a:gd name="T11" fmla="*/ 4 h 177"/>
              <a:gd name="T12" fmla="*/ 155 w 178"/>
              <a:gd name="T13" fmla="*/ 6 h 177"/>
              <a:gd name="T14" fmla="*/ 148 w 178"/>
              <a:gd name="T15" fmla="*/ 8 h 177"/>
              <a:gd name="T16" fmla="*/ 141 w 178"/>
              <a:gd name="T17" fmla="*/ 11 h 177"/>
              <a:gd name="T18" fmla="*/ 133 w 178"/>
              <a:gd name="T19" fmla="*/ 14 h 177"/>
              <a:gd name="T20" fmla="*/ 124 w 178"/>
              <a:gd name="T21" fmla="*/ 18 h 177"/>
              <a:gd name="T22" fmla="*/ 115 w 178"/>
              <a:gd name="T23" fmla="*/ 22 h 177"/>
              <a:gd name="T24" fmla="*/ 106 w 178"/>
              <a:gd name="T25" fmla="*/ 27 h 177"/>
              <a:gd name="T26" fmla="*/ 97 w 178"/>
              <a:gd name="T27" fmla="*/ 32 h 177"/>
              <a:gd name="T28" fmla="*/ 88 w 178"/>
              <a:gd name="T29" fmla="*/ 38 h 177"/>
              <a:gd name="T30" fmla="*/ 79 w 178"/>
              <a:gd name="T31" fmla="*/ 46 h 177"/>
              <a:gd name="T32" fmla="*/ 70 w 178"/>
              <a:gd name="T33" fmla="*/ 53 h 177"/>
              <a:gd name="T34" fmla="*/ 61 w 178"/>
              <a:gd name="T35" fmla="*/ 61 h 177"/>
              <a:gd name="T36" fmla="*/ 53 w 178"/>
              <a:gd name="T37" fmla="*/ 70 h 177"/>
              <a:gd name="T38" fmla="*/ 45 w 178"/>
              <a:gd name="T39" fmla="*/ 78 h 177"/>
              <a:gd name="T40" fmla="*/ 38 w 178"/>
              <a:gd name="T41" fmla="*/ 87 h 177"/>
              <a:gd name="T42" fmla="*/ 31 w 178"/>
              <a:gd name="T43" fmla="*/ 95 h 177"/>
              <a:gd name="T44" fmla="*/ 25 w 178"/>
              <a:gd name="T45" fmla="*/ 104 h 177"/>
              <a:gd name="T46" fmla="*/ 19 w 178"/>
              <a:gd name="T47" fmla="*/ 112 h 177"/>
              <a:gd name="T48" fmla="*/ 15 w 178"/>
              <a:gd name="T49" fmla="*/ 121 h 177"/>
              <a:gd name="T50" fmla="*/ 10 w 178"/>
              <a:gd name="T51" fmla="*/ 128 h 177"/>
              <a:gd name="T52" fmla="*/ 6 w 178"/>
              <a:gd name="T53" fmla="*/ 136 h 177"/>
              <a:gd name="T54" fmla="*/ 4 w 178"/>
              <a:gd name="T55" fmla="*/ 143 h 177"/>
              <a:gd name="T56" fmla="*/ 2 w 178"/>
              <a:gd name="T57" fmla="*/ 149 h 177"/>
              <a:gd name="T58" fmla="*/ 1 w 178"/>
              <a:gd name="T59" fmla="*/ 155 h 177"/>
              <a:gd name="T60" fmla="*/ 0 w 178"/>
              <a:gd name="T61" fmla="*/ 160 h 177"/>
              <a:gd name="T62" fmla="*/ 1 w 178"/>
              <a:gd name="T63" fmla="*/ 165 h 177"/>
              <a:gd name="T64" fmla="*/ 3 w 178"/>
              <a:gd name="T65" fmla="*/ 168 h 177"/>
              <a:gd name="T66" fmla="*/ 10 w 178"/>
              <a:gd name="T67" fmla="*/ 174 h 177"/>
              <a:gd name="T68" fmla="*/ 19 w 178"/>
              <a:gd name="T69" fmla="*/ 176 h 177"/>
              <a:gd name="T70" fmla="*/ 30 w 178"/>
              <a:gd name="T71" fmla="*/ 174 h 177"/>
              <a:gd name="T72" fmla="*/ 43 w 178"/>
              <a:gd name="T73" fmla="*/ 168 h 177"/>
              <a:gd name="T74" fmla="*/ 57 w 178"/>
              <a:gd name="T75" fmla="*/ 160 h 177"/>
              <a:gd name="T76" fmla="*/ 71 w 178"/>
              <a:gd name="T77" fmla="*/ 149 h 177"/>
              <a:gd name="T78" fmla="*/ 87 w 178"/>
              <a:gd name="T79" fmla="*/ 136 h 177"/>
              <a:gd name="T80" fmla="*/ 101 w 178"/>
              <a:gd name="T81" fmla="*/ 121 h 177"/>
              <a:gd name="T82" fmla="*/ 116 w 178"/>
              <a:gd name="T83" fmla="*/ 106 h 177"/>
              <a:gd name="T84" fmla="*/ 130 w 178"/>
              <a:gd name="T85" fmla="*/ 89 h 177"/>
              <a:gd name="T86" fmla="*/ 143 w 178"/>
              <a:gd name="T87" fmla="*/ 73 h 177"/>
              <a:gd name="T88" fmla="*/ 154 w 178"/>
              <a:gd name="T89" fmla="*/ 56 h 177"/>
              <a:gd name="T90" fmla="*/ 164 w 178"/>
              <a:gd name="T91" fmla="*/ 40 h 177"/>
              <a:gd name="T92" fmla="*/ 171 w 178"/>
              <a:gd name="T93" fmla="*/ 25 h 177"/>
              <a:gd name="T94" fmla="*/ 176 w 178"/>
              <a:gd name="T95" fmla="*/ 11 h 177"/>
              <a:gd name="T96" fmla="*/ 177 w 178"/>
              <a:gd name="T97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8" h="177">
                <a:moveTo>
                  <a:pt x="177" y="0"/>
                </a:moveTo>
                <a:lnTo>
                  <a:pt x="177" y="0"/>
                </a:lnTo>
                <a:lnTo>
                  <a:pt x="174" y="1"/>
                </a:lnTo>
                <a:lnTo>
                  <a:pt x="171" y="2"/>
                </a:lnTo>
                <a:lnTo>
                  <a:pt x="167" y="2"/>
                </a:lnTo>
                <a:lnTo>
                  <a:pt x="162" y="4"/>
                </a:lnTo>
                <a:lnTo>
                  <a:pt x="155" y="6"/>
                </a:lnTo>
                <a:lnTo>
                  <a:pt x="148" y="8"/>
                </a:lnTo>
                <a:lnTo>
                  <a:pt x="141" y="11"/>
                </a:lnTo>
                <a:lnTo>
                  <a:pt x="133" y="14"/>
                </a:lnTo>
                <a:lnTo>
                  <a:pt x="124" y="18"/>
                </a:lnTo>
                <a:lnTo>
                  <a:pt x="115" y="22"/>
                </a:lnTo>
                <a:lnTo>
                  <a:pt x="106" y="27"/>
                </a:lnTo>
                <a:lnTo>
                  <a:pt x="97" y="32"/>
                </a:lnTo>
                <a:lnTo>
                  <a:pt x="88" y="38"/>
                </a:lnTo>
                <a:lnTo>
                  <a:pt x="79" y="46"/>
                </a:lnTo>
                <a:lnTo>
                  <a:pt x="70" y="53"/>
                </a:lnTo>
                <a:lnTo>
                  <a:pt x="61" y="61"/>
                </a:lnTo>
                <a:lnTo>
                  <a:pt x="53" y="70"/>
                </a:lnTo>
                <a:lnTo>
                  <a:pt x="45" y="78"/>
                </a:lnTo>
                <a:lnTo>
                  <a:pt x="38" y="87"/>
                </a:lnTo>
                <a:lnTo>
                  <a:pt x="31" y="95"/>
                </a:lnTo>
                <a:lnTo>
                  <a:pt x="25" y="104"/>
                </a:lnTo>
                <a:lnTo>
                  <a:pt x="19" y="112"/>
                </a:lnTo>
                <a:lnTo>
                  <a:pt x="15" y="121"/>
                </a:lnTo>
                <a:lnTo>
                  <a:pt x="10" y="128"/>
                </a:lnTo>
                <a:lnTo>
                  <a:pt x="6" y="136"/>
                </a:lnTo>
                <a:lnTo>
                  <a:pt x="4" y="143"/>
                </a:lnTo>
                <a:lnTo>
                  <a:pt x="2" y="149"/>
                </a:lnTo>
                <a:lnTo>
                  <a:pt x="1" y="155"/>
                </a:lnTo>
                <a:lnTo>
                  <a:pt x="0" y="160"/>
                </a:lnTo>
                <a:lnTo>
                  <a:pt x="1" y="165"/>
                </a:lnTo>
                <a:lnTo>
                  <a:pt x="3" y="168"/>
                </a:lnTo>
                <a:lnTo>
                  <a:pt x="10" y="174"/>
                </a:lnTo>
                <a:lnTo>
                  <a:pt x="19" y="176"/>
                </a:lnTo>
                <a:lnTo>
                  <a:pt x="30" y="174"/>
                </a:lnTo>
                <a:lnTo>
                  <a:pt x="43" y="168"/>
                </a:lnTo>
                <a:lnTo>
                  <a:pt x="57" y="160"/>
                </a:lnTo>
                <a:lnTo>
                  <a:pt x="71" y="149"/>
                </a:lnTo>
                <a:lnTo>
                  <a:pt x="87" y="136"/>
                </a:lnTo>
                <a:lnTo>
                  <a:pt x="101" y="121"/>
                </a:lnTo>
                <a:lnTo>
                  <a:pt x="116" y="106"/>
                </a:lnTo>
                <a:lnTo>
                  <a:pt x="130" y="89"/>
                </a:lnTo>
                <a:lnTo>
                  <a:pt x="143" y="73"/>
                </a:lnTo>
                <a:lnTo>
                  <a:pt x="154" y="56"/>
                </a:lnTo>
                <a:lnTo>
                  <a:pt x="164" y="40"/>
                </a:lnTo>
                <a:lnTo>
                  <a:pt x="171" y="25"/>
                </a:lnTo>
                <a:lnTo>
                  <a:pt x="176" y="11"/>
                </a:lnTo>
                <a:lnTo>
                  <a:pt x="177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40" name="Freeform 24"/>
          <p:cNvSpPr>
            <a:spLocks/>
          </p:cNvSpPr>
          <p:nvPr/>
        </p:nvSpPr>
        <p:spPr bwMode="auto">
          <a:xfrm>
            <a:off x="6562725" y="3889375"/>
            <a:ext cx="311150" cy="374650"/>
          </a:xfrm>
          <a:custGeom>
            <a:avLst/>
            <a:gdLst>
              <a:gd name="T0" fmla="*/ 147 w 196"/>
              <a:gd name="T1" fmla="*/ 0 h 236"/>
              <a:gd name="T2" fmla="*/ 134 w 196"/>
              <a:gd name="T3" fmla="*/ 7 h 236"/>
              <a:gd name="T4" fmla="*/ 120 w 196"/>
              <a:gd name="T5" fmla="*/ 15 h 236"/>
              <a:gd name="T6" fmla="*/ 106 w 196"/>
              <a:gd name="T7" fmla="*/ 24 h 236"/>
              <a:gd name="T8" fmla="*/ 92 w 196"/>
              <a:gd name="T9" fmla="*/ 34 h 236"/>
              <a:gd name="T10" fmla="*/ 78 w 196"/>
              <a:gd name="T11" fmla="*/ 45 h 236"/>
              <a:gd name="T12" fmla="*/ 65 w 196"/>
              <a:gd name="T13" fmla="*/ 58 h 236"/>
              <a:gd name="T14" fmla="*/ 52 w 196"/>
              <a:gd name="T15" fmla="*/ 70 h 236"/>
              <a:gd name="T16" fmla="*/ 41 w 196"/>
              <a:gd name="T17" fmla="*/ 84 h 236"/>
              <a:gd name="T18" fmla="*/ 30 w 196"/>
              <a:gd name="T19" fmla="*/ 98 h 236"/>
              <a:gd name="T20" fmla="*/ 20 w 196"/>
              <a:gd name="T21" fmla="*/ 113 h 236"/>
              <a:gd name="T22" fmla="*/ 13 w 196"/>
              <a:gd name="T23" fmla="*/ 128 h 236"/>
              <a:gd name="T24" fmla="*/ 6 w 196"/>
              <a:gd name="T25" fmla="*/ 144 h 236"/>
              <a:gd name="T26" fmla="*/ 2 w 196"/>
              <a:gd name="T27" fmla="*/ 160 h 236"/>
              <a:gd name="T28" fmla="*/ 0 w 196"/>
              <a:gd name="T29" fmla="*/ 177 h 236"/>
              <a:gd name="T30" fmla="*/ 0 w 196"/>
              <a:gd name="T31" fmla="*/ 193 h 236"/>
              <a:gd name="T32" fmla="*/ 3 w 196"/>
              <a:gd name="T33" fmla="*/ 209 h 236"/>
              <a:gd name="T34" fmla="*/ 5 w 196"/>
              <a:gd name="T35" fmla="*/ 216 h 236"/>
              <a:gd name="T36" fmla="*/ 7 w 196"/>
              <a:gd name="T37" fmla="*/ 221 h 236"/>
              <a:gd name="T38" fmla="*/ 10 w 196"/>
              <a:gd name="T39" fmla="*/ 225 h 236"/>
              <a:gd name="T40" fmla="*/ 13 w 196"/>
              <a:gd name="T41" fmla="*/ 229 h 236"/>
              <a:gd name="T42" fmla="*/ 17 w 196"/>
              <a:gd name="T43" fmla="*/ 232 h 236"/>
              <a:gd name="T44" fmla="*/ 21 w 196"/>
              <a:gd name="T45" fmla="*/ 234 h 236"/>
              <a:gd name="T46" fmla="*/ 26 w 196"/>
              <a:gd name="T47" fmla="*/ 235 h 236"/>
              <a:gd name="T48" fmla="*/ 31 w 196"/>
              <a:gd name="T49" fmla="*/ 235 h 236"/>
              <a:gd name="T50" fmla="*/ 36 w 196"/>
              <a:gd name="T51" fmla="*/ 234 h 236"/>
              <a:gd name="T52" fmla="*/ 42 w 196"/>
              <a:gd name="T53" fmla="*/ 233 h 236"/>
              <a:gd name="T54" fmla="*/ 49 w 196"/>
              <a:gd name="T55" fmla="*/ 230 h 236"/>
              <a:gd name="T56" fmla="*/ 57 w 196"/>
              <a:gd name="T57" fmla="*/ 227 h 236"/>
              <a:gd name="T58" fmla="*/ 64 w 196"/>
              <a:gd name="T59" fmla="*/ 223 h 236"/>
              <a:gd name="T60" fmla="*/ 72 w 196"/>
              <a:gd name="T61" fmla="*/ 217 h 236"/>
              <a:gd name="T62" fmla="*/ 81 w 196"/>
              <a:gd name="T63" fmla="*/ 212 h 236"/>
              <a:gd name="T64" fmla="*/ 90 w 196"/>
              <a:gd name="T65" fmla="*/ 205 h 236"/>
              <a:gd name="T66" fmla="*/ 97 w 196"/>
              <a:gd name="T67" fmla="*/ 198 h 236"/>
              <a:gd name="T68" fmla="*/ 107 w 196"/>
              <a:gd name="T69" fmla="*/ 189 h 236"/>
              <a:gd name="T70" fmla="*/ 118 w 196"/>
              <a:gd name="T71" fmla="*/ 176 h 236"/>
              <a:gd name="T72" fmla="*/ 130 w 196"/>
              <a:gd name="T73" fmla="*/ 162 h 236"/>
              <a:gd name="T74" fmla="*/ 143 w 196"/>
              <a:gd name="T75" fmla="*/ 146 h 236"/>
              <a:gd name="T76" fmla="*/ 155 w 196"/>
              <a:gd name="T77" fmla="*/ 129 h 236"/>
              <a:gd name="T78" fmla="*/ 167 w 196"/>
              <a:gd name="T79" fmla="*/ 111 h 236"/>
              <a:gd name="T80" fmla="*/ 177 w 196"/>
              <a:gd name="T81" fmla="*/ 93 h 236"/>
              <a:gd name="T82" fmla="*/ 186 w 196"/>
              <a:gd name="T83" fmla="*/ 75 h 236"/>
              <a:gd name="T84" fmla="*/ 192 w 196"/>
              <a:gd name="T85" fmla="*/ 59 h 236"/>
              <a:gd name="T86" fmla="*/ 195 w 196"/>
              <a:gd name="T87" fmla="*/ 43 h 236"/>
              <a:gd name="T88" fmla="*/ 195 w 196"/>
              <a:gd name="T89" fmla="*/ 29 h 236"/>
              <a:gd name="T90" fmla="*/ 190 w 196"/>
              <a:gd name="T91" fmla="*/ 17 h 236"/>
              <a:gd name="T92" fmla="*/ 181 w 196"/>
              <a:gd name="T93" fmla="*/ 8 h 236"/>
              <a:gd name="T94" fmla="*/ 167 w 196"/>
              <a:gd name="T95" fmla="*/ 3 h 236"/>
              <a:gd name="T96" fmla="*/ 147 w 196"/>
              <a:gd name="T97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6" h="236">
                <a:moveTo>
                  <a:pt x="147" y="0"/>
                </a:moveTo>
                <a:lnTo>
                  <a:pt x="134" y="7"/>
                </a:lnTo>
                <a:lnTo>
                  <a:pt x="120" y="15"/>
                </a:lnTo>
                <a:lnTo>
                  <a:pt x="106" y="24"/>
                </a:lnTo>
                <a:lnTo>
                  <a:pt x="92" y="34"/>
                </a:lnTo>
                <a:lnTo>
                  <a:pt x="78" y="45"/>
                </a:lnTo>
                <a:lnTo>
                  <a:pt x="65" y="58"/>
                </a:lnTo>
                <a:lnTo>
                  <a:pt x="52" y="70"/>
                </a:lnTo>
                <a:lnTo>
                  <a:pt x="41" y="84"/>
                </a:lnTo>
                <a:lnTo>
                  <a:pt x="30" y="98"/>
                </a:lnTo>
                <a:lnTo>
                  <a:pt x="20" y="113"/>
                </a:lnTo>
                <a:lnTo>
                  <a:pt x="13" y="128"/>
                </a:lnTo>
                <a:lnTo>
                  <a:pt x="6" y="144"/>
                </a:lnTo>
                <a:lnTo>
                  <a:pt x="2" y="160"/>
                </a:lnTo>
                <a:lnTo>
                  <a:pt x="0" y="177"/>
                </a:lnTo>
                <a:lnTo>
                  <a:pt x="0" y="193"/>
                </a:lnTo>
                <a:lnTo>
                  <a:pt x="3" y="209"/>
                </a:lnTo>
                <a:lnTo>
                  <a:pt x="5" y="216"/>
                </a:lnTo>
                <a:lnTo>
                  <a:pt x="7" y="221"/>
                </a:lnTo>
                <a:lnTo>
                  <a:pt x="10" y="225"/>
                </a:lnTo>
                <a:lnTo>
                  <a:pt x="13" y="229"/>
                </a:lnTo>
                <a:lnTo>
                  <a:pt x="17" y="232"/>
                </a:lnTo>
                <a:lnTo>
                  <a:pt x="21" y="234"/>
                </a:lnTo>
                <a:lnTo>
                  <a:pt x="26" y="235"/>
                </a:lnTo>
                <a:lnTo>
                  <a:pt x="31" y="235"/>
                </a:lnTo>
                <a:lnTo>
                  <a:pt x="36" y="234"/>
                </a:lnTo>
                <a:lnTo>
                  <a:pt x="42" y="233"/>
                </a:lnTo>
                <a:lnTo>
                  <a:pt x="49" y="230"/>
                </a:lnTo>
                <a:lnTo>
                  <a:pt x="57" y="227"/>
                </a:lnTo>
                <a:lnTo>
                  <a:pt x="64" y="223"/>
                </a:lnTo>
                <a:lnTo>
                  <a:pt x="72" y="217"/>
                </a:lnTo>
                <a:lnTo>
                  <a:pt x="81" y="212"/>
                </a:lnTo>
                <a:lnTo>
                  <a:pt x="90" y="205"/>
                </a:lnTo>
                <a:lnTo>
                  <a:pt x="97" y="198"/>
                </a:lnTo>
                <a:lnTo>
                  <a:pt x="107" y="189"/>
                </a:lnTo>
                <a:lnTo>
                  <a:pt x="118" y="176"/>
                </a:lnTo>
                <a:lnTo>
                  <a:pt x="130" y="162"/>
                </a:lnTo>
                <a:lnTo>
                  <a:pt x="143" y="146"/>
                </a:lnTo>
                <a:lnTo>
                  <a:pt x="155" y="129"/>
                </a:lnTo>
                <a:lnTo>
                  <a:pt x="167" y="111"/>
                </a:lnTo>
                <a:lnTo>
                  <a:pt x="177" y="93"/>
                </a:lnTo>
                <a:lnTo>
                  <a:pt x="186" y="75"/>
                </a:lnTo>
                <a:lnTo>
                  <a:pt x="192" y="59"/>
                </a:lnTo>
                <a:lnTo>
                  <a:pt x="195" y="43"/>
                </a:lnTo>
                <a:lnTo>
                  <a:pt x="195" y="29"/>
                </a:lnTo>
                <a:lnTo>
                  <a:pt x="190" y="17"/>
                </a:lnTo>
                <a:lnTo>
                  <a:pt x="181" y="8"/>
                </a:lnTo>
                <a:lnTo>
                  <a:pt x="167" y="3"/>
                </a:lnTo>
                <a:lnTo>
                  <a:pt x="147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41" name="Freeform 25"/>
          <p:cNvSpPr>
            <a:spLocks/>
          </p:cNvSpPr>
          <p:nvPr/>
        </p:nvSpPr>
        <p:spPr bwMode="auto">
          <a:xfrm>
            <a:off x="7820025" y="3382963"/>
            <a:ext cx="85725" cy="69850"/>
          </a:xfrm>
          <a:custGeom>
            <a:avLst/>
            <a:gdLst>
              <a:gd name="T0" fmla="*/ 0 w 54"/>
              <a:gd name="T1" fmla="*/ 27 h 44"/>
              <a:gd name="T2" fmla="*/ 4 w 54"/>
              <a:gd name="T3" fmla="*/ 17 h 44"/>
              <a:gd name="T4" fmla="*/ 9 w 54"/>
              <a:gd name="T5" fmla="*/ 9 h 44"/>
              <a:gd name="T6" fmla="*/ 17 w 54"/>
              <a:gd name="T7" fmla="*/ 4 h 44"/>
              <a:gd name="T8" fmla="*/ 25 w 54"/>
              <a:gd name="T9" fmla="*/ 0 h 44"/>
              <a:gd name="T10" fmla="*/ 33 w 54"/>
              <a:gd name="T11" fmla="*/ 0 h 44"/>
              <a:gd name="T12" fmla="*/ 40 w 54"/>
              <a:gd name="T13" fmla="*/ 4 h 44"/>
              <a:gd name="T14" fmla="*/ 46 w 54"/>
              <a:gd name="T15" fmla="*/ 10 h 44"/>
              <a:gd name="T16" fmla="*/ 51 w 54"/>
              <a:gd name="T17" fmla="*/ 21 h 44"/>
              <a:gd name="T18" fmla="*/ 53 w 54"/>
              <a:gd name="T19" fmla="*/ 33 h 44"/>
              <a:gd name="T20" fmla="*/ 50 w 54"/>
              <a:gd name="T21" fmla="*/ 40 h 44"/>
              <a:gd name="T22" fmla="*/ 44 w 54"/>
              <a:gd name="T23" fmla="*/ 43 h 44"/>
              <a:gd name="T24" fmla="*/ 35 w 54"/>
              <a:gd name="T25" fmla="*/ 42 h 44"/>
              <a:gd name="T26" fmla="*/ 26 w 54"/>
              <a:gd name="T27" fmla="*/ 40 h 44"/>
              <a:gd name="T28" fmla="*/ 16 w 54"/>
              <a:gd name="T29" fmla="*/ 35 h 44"/>
              <a:gd name="T30" fmla="*/ 7 w 54"/>
              <a:gd name="T31" fmla="*/ 31 h 44"/>
              <a:gd name="T32" fmla="*/ 0 w 54"/>
              <a:gd name="T33" fmla="*/ 2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" h="44">
                <a:moveTo>
                  <a:pt x="0" y="27"/>
                </a:moveTo>
                <a:lnTo>
                  <a:pt x="4" y="17"/>
                </a:lnTo>
                <a:lnTo>
                  <a:pt x="9" y="9"/>
                </a:lnTo>
                <a:lnTo>
                  <a:pt x="17" y="4"/>
                </a:lnTo>
                <a:lnTo>
                  <a:pt x="25" y="0"/>
                </a:lnTo>
                <a:lnTo>
                  <a:pt x="33" y="0"/>
                </a:lnTo>
                <a:lnTo>
                  <a:pt x="40" y="4"/>
                </a:lnTo>
                <a:lnTo>
                  <a:pt x="46" y="10"/>
                </a:lnTo>
                <a:lnTo>
                  <a:pt x="51" y="21"/>
                </a:lnTo>
                <a:lnTo>
                  <a:pt x="53" y="33"/>
                </a:lnTo>
                <a:lnTo>
                  <a:pt x="50" y="40"/>
                </a:lnTo>
                <a:lnTo>
                  <a:pt x="44" y="43"/>
                </a:lnTo>
                <a:lnTo>
                  <a:pt x="35" y="42"/>
                </a:lnTo>
                <a:lnTo>
                  <a:pt x="26" y="40"/>
                </a:lnTo>
                <a:lnTo>
                  <a:pt x="16" y="35"/>
                </a:lnTo>
                <a:lnTo>
                  <a:pt x="7" y="31"/>
                </a:lnTo>
                <a:lnTo>
                  <a:pt x="0" y="27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42" name="Freeform 26"/>
          <p:cNvSpPr>
            <a:spLocks/>
          </p:cNvSpPr>
          <p:nvPr/>
        </p:nvSpPr>
        <p:spPr bwMode="auto">
          <a:xfrm>
            <a:off x="7802563" y="3198813"/>
            <a:ext cx="68262" cy="134937"/>
          </a:xfrm>
          <a:custGeom>
            <a:avLst/>
            <a:gdLst>
              <a:gd name="T0" fmla="*/ 6 w 43"/>
              <a:gd name="T1" fmla="*/ 0 h 85"/>
              <a:gd name="T2" fmla="*/ 15 w 43"/>
              <a:gd name="T3" fmla="*/ 2 h 85"/>
              <a:gd name="T4" fmla="*/ 24 w 43"/>
              <a:gd name="T5" fmla="*/ 8 h 85"/>
              <a:gd name="T6" fmla="*/ 31 w 43"/>
              <a:gd name="T7" fmla="*/ 18 h 85"/>
              <a:gd name="T8" fmla="*/ 37 w 43"/>
              <a:gd name="T9" fmla="*/ 29 h 85"/>
              <a:gd name="T10" fmla="*/ 41 w 43"/>
              <a:gd name="T11" fmla="*/ 41 h 85"/>
              <a:gd name="T12" fmla="*/ 42 w 43"/>
              <a:gd name="T13" fmla="*/ 52 h 85"/>
              <a:gd name="T14" fmla="*/ 40 w 43"/>
              <a:gd name="T15" fmla="*/ 62 h 85"/>
              <a:gd name="T16" fmla="*/ 35 w 43"/>
              <a:gd name="T17" fmla="*/ 68 h 85"/>
              <a:gd name="T18" fmla="*/ 28 w 43"/>
              <a:gd name="T19" fmla="*/ 72 h 85"/>
              <a:gd name="T20" fmla="*/ 22 w 43"/>
              <a:gd name="T21" fmla="*/ 75 h 85"/>
              <a:gd name="T22" fmla="*/ 16 w 43"/>
              <a:gd name="T23" fmla="*/ 78 h 85"/>
              <a:gd name="T24" fmla="*/ 11 w 43"/>
              <a:gd name="T25" fmla="*/ 80 h 85"/>
              <a:gd name="T26" fmla="*/ 7 w 43"/>
              <a:gd name="T27" fmla="*/ 82 h 85"/>
              <a:gd name="T28" fmla="*/ 3 w 43"/>
              <a:gd name="T29" fmla="*/ 83 h 85"/>
              <a:gd name="T30" fmla="*/ 1 w 43"/>
              <a:gd name="T31" fmla="*/ 84 h 85"/>
              <a:gd name="T32" fmla="*/ 0 w 43"/>
              <a:gd name="T33" fmla="*/ 84 h 85"/>
              <a:gd name="T34" fmla="*/ 1 w 43"/>
              <a:gd name="T35" fmla="*/ 79 h 85"/>
              <a:gd name="T36" fmla="*/ 2 w 43"/>
              <a:gd name="T37" fmla="*/ 74 h 85"/>
              <a:gd name="T38" fmla="*/ 2 w 43"/>
              <a:gd name="T39" fmla="*/ 68 h 85"/>
              <a:gd name="T40" fmla="*/ 3 w 43"/>
              <a:gd name="T41" fmla="*/ 63 h 85"/>
              <a:gd name="T42" fmla="*/ 4 w 43"/>
              <a:gd name="T43" fmla="*/ 57 h 85"/>
              <a:gd name="T44" fmla="*/ 5 w 43"/>
              <a:gd name="T45" fmla="*/ 52 h 85"/>
              <a:gd name="T46" fmla="*/ 6 w 43"/>
              <a:gd name="T47" fmla="*/ 47 h 85"/>
              <a:gd name="T48" fmla="*/ 7 w 43"/>
              <a:gd name="T49" fmla="*/ 42 h 85"/>
              <a:gd name="T50" fmla="*/ 7 w 43"/>
              <a:gd name="T51" fmla="*/ 37 h 85"/>
              <a:gd name="T52" fmla="*/ 8 w 43"/>
              <a:gd name="T53" fmla="*/ 32 h 85"/>
              <a:gd name="T54" fmla="*/ 8 w 43"/>
              <a:gd name="T55" fmla="*/ 27 h 85"/>
              <a:gd name="T56" fmla="*/ 8 w 43"/>
              <a:gd name="T57" fmla="*/ 21 h 85"/>
              <a:gd name="T58" fmla="*/ 8 w 43"/>
              <a:gd name="T59" fmla="*/ 16 h 85"/>
              <a:gd name="T60" fmla="*/ 8 w 43"/>
              <a:gd name="T61" fmla="*/ 10 h 85"/>
              <a:gd name="T62" fmla="*/ 7 w 43"/>
              <a:gd name="T63" fmla="*/ 5 h 85"/>
              <a:gd name="T64" fmla="*/ 6 w 43"/>
              <a:gd name="T65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3" h="85">
                <a:moveTo>
                  <a:pt x="6" y="0"/>
                </a:moveTo>
                <a:lnTo>
                  <a:pt x="15" y="2"/>
                </a:lnTo>
                <a:lnTo>
                  <a:pt x="24" y="8"/>
                </a:lnTo>
                <a:lnTo>
                  <a:pt x="31" y="18"/>
                </a:lnTo>
                <a:lnTo>
                  <a:pt x="37" y="29"/>
                </a:lnTo>
                <a:lnTo>
                  <a:pt x="41" y="41"/>
                </a:lnTo>
                <a:lnTo>
                  <a:pt x="42" y="52"/>
                </a:lnTo>
                <a:lnTo>
                  <a:pt x="40" y="62"/>
                </a:lnTo>
                <a:lnTo>
                  <a:pt x="35" y="68"/>
                </a:lnTo>
                <a:lnTo>
                  <a:pt x="28" y="72"/>
                </a:lnTo>
                <a:lnTo>
                  <a:pt x="22" y="75"/>
                </a:lnTo>
                <a:lnTo>
                  <a:pt x="16" y="78"/>
                </a:lnTo>
                <a:lnTo>
                  <a:pt x="11" y="80"/>
                </a:lnTo>
                <a:lnTo>
                  <a:pt x="7" y="82"/>
                </a:lnTo>
                <a:lnTo>
                  <a:pt x="3" y="83"/>
                </a:lnTo>
                <a:lnTo>
                  <a:pt x="1" y="84"/>
                </a:lnTo>
                <a:lnTo>
                  <a:pt x="0" y="84"/>
                </a:lnTo>
                <a:lnTo>
                  <a:pt x="1" y="79"/>
                </a:lnTo>
                <a:lnTo>
                  <a:pt x="2" y="74"/>
                </a:lnTo>
                <a:lnTo>
                  <a:pt x="2" y="68"/>
                </a:lnTo>
                <a:lnTo>
                  <a:pt x="3" y="63"/>
                </a:lnTo>
                <a:lnTo>
                  <a:pt x="4" y="57"/>
                </a:lnTo>
                <a:lnTo>
                  <a:pt x="5" y="52"/>
                </a:lnTo>
                <a:lnTo>
                  <a:pt x="6" y="47"/>
                </a:lnTo>
                <a:lnTo>
                  <a:pt x="7" y="42"/>
                </a:lnTo>
                <a:lnTo>
                  <a:pt x="7" y="37"/>
                </a:lnTo>
                <a:lnTo>
                  <a:pt x="8" y="32"/>
                </a:lnTo>
                <a:lnTo>
                  <a:pt x="8" y="27"/>
                </a:lnTo>
                <a:lnTo>
                  <a:pt x="8" y="21"/>
                </a:lnTo>
                <a:lnTo>
                  <a:pt x="8" y="16"/>
                </a:lnTo>
                <a:lnTo>
                  <a:pt x="8" y="10"/>
                </a:lnTo>
                <a:lnTo>
                  <a:pt x="7" y="5"/>
                </a:lnTo>
                <a:lnTo>
                  <a:pt x="6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43" name="Freeform 27"/>
          <p:cNvSpPr>
            <a:spLocks/>
          </p:cNvSpPr>
          <p:nvPr/>
        </p:nvSpPr>
        <p:spPr bwMode="auto">
          <a:xfrm>
            <a:off x="8123238" y="3289300"/>
            <a:ext cx="168275" cy="150813"/>
          </a:xfrm>
          <a:custGeom>
            <a:avLst/>
            <a:gdLst>
              <a:gd name="T0" fmla="*/ 0 w 106"/>
              <a:gd name="T1" fmla="*/ 0 h 95"/>
              <a:gd name="T2" fmla="*/ 1 w 106"/>
              <a:gd name="T3" fmla="*/ 2 h 95"/>
              <a:gd name="T4" fmla="*/ 4 w 106"/>
              <a:gd name="T5" fmla="*/ 6 h 95"/>
              <a:gd name="T6" fmla="*/ 8 w 106"/>
              <a:gd name="T7" fmla="*/ 13 h 95"/>
              <a:gd name="T8" fmla="*/ 13 w 106"/>
              <a:gd name="T9" fmla="*/ 20 h 95"/>
              <a:gd name="T10" fmla="*/ 19 w 106"/>
              <a:gd name="T11" fmla="*/ 28 h 95"/>
              <a:gd name="T12" fmla="*/ 25 w 106"/>
              <a:gd name="T13" fmla="*/ 36 h 95"/>
              <a:gd name="T14" fmla="*/ 32 w 106"/>
              <a:gd name="T15" fmla="*/ 42 h 95"/>
              <a:gd name="T16" fmla="*/ 38 w 106"/>
              <a:gd name="T17" fmla="*/ 47 h 95"/>
              <a:gd name="T18" fmla="*/ 45 w 106"/>
              <a:gd name="T19" fmla="*/ 53 h 95"/>
              <a:gd name="T20" fmla="*/ 53 w 106"/>
              <a:gd name="T21" fmla="*/ 59 h 95"/>
              <a:gd name="T22" fmla="*/ 62 w 106"/>
              <a:gd name="T23" fmla="*/ 67 h 95"/>
              <a:gd name="T24" fmla="*/ 71 w 106"/>
              <a:gd name="T25" fmla="*/ 75 h 95"/>
              <a:gd name="T26" fmla="*/ 78 w 106"/>
              <a:gd name="T27" fmla="*/ 82 h 95"/>
              <a:gd name="T28" fmla="*/ 85 w 106"/>
              <a:gd name="T29" fmla="*/ 88 h 95"/>
              <a:gd name="T30" fmla="*/ 89 w 106"/>
              <a:gd name="T31" fmla="*/ 92 h 95"/>
              <a:gd name="T32" fmla="*/ 91 w 106"/>
              <a:gd name="T33" fmla="*/ 94 h 95"/>
              <a:gd name="T34" fmla="*/ 105 w 106"/>
              <a:gd name="T35" fmla="*/ 86 h 95"/>
              <a:gd name="T36" fmla="*/ 103 w 106"/>
              <a:gd name="T37" fmla="*/ 83 h 95"/>
              <a:gd name="T38" fmla="*/ 97 w 106"/>
              <a:gd name="T39" fmla="*/ 76 h 95"/>
              <a:gd name="T40" fmla="*/ 89 w 106"/>
              <a:gd name="T41" fmla="*/ 65 h 95"/>
              <a:gd name="T42" fmla="*/ 78 w 106"/>
              <a:gd name="T43" fmla="*/ 52 h 95"/>
              <a:gd name="T44" fmla="*/ 67 w 106"/>
              <a:gd name="T45" fmla="*/ 39 h 95"/>
              <a:gd name="T46" fmla="*/ 57 w 106"/>
              <a:gd name="T47" fmla="*/ 27 h 95"/>
              <a:gd name="T48" fmla="*/ 48 w 106"/>
              <a:gd name="T49" fmla="*/ 18 h 95"/>
              <a:gd name="T50" fmla="*/ 41 w 106"/>
              <a:gd name="T51" fmla="*/ 13 h 95"/>
              <a:gd name="T52" fmla="*/ 35 w 106"/>
              <a:gd name="T53" fmla="*/ 11 h 95"/>
              <a:gd name="T54" fmla="*/ 28 w 106"/>
              <a:gd name="T55" fmla="*/ 8 h 95"/>
              <a:gd name="T56" fmla="*/ 21 w 106"/>
              <a:gd name="T57" fmla="*/ 6 h 95"/>
              <a:gd name="T58" fmla="*/ 15 w 106"/>
              <a:gd name="T59" fmla="*/ 4 h 95"/>
              <a:gd name="T60" fmla="*/ 9 w 106"/>
              <a:gd name="T61" fmla="*/ 3 h 95"/>
              <a:gd name="T62" fmla="*/ 4 w 106"/>
              <a:gd name="T63" fmla="*/ 1 h 95"/>
              <a:gd name="T64" fmla="*/ 1 w 106"/>
              <a:gd name="T65" fmla="*/ 1 h 95"/>
              <a:gd name="T66" fmla="*/ 0 w 106"/>
              <a:gd name="T6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6" h="95">
                <a:moveTo>
                  <a:pt x="0" y="0"/>
                </a:moveTo>
                <a:lnTo>
                  <a:pt x="1" y="2"/>
                </a:lnTo>
                <a:lnTo>
                  <a:pt x="4" y="6"/>
                </a:lnTo>
                <a:lnTo>
                  <a:pt x="8" y="13"/>
                </a:lnTo>
                <a:lnTo>
                  <a:pt x="13" y="20"/>
                </a:lnTo>
                <a:lnTo>
                  <a:pt x="19" y="28"/>
                </a:lnTo>
                <a:lnTo>
                  <a:pt x="25" y="36"/>
                </a:lnTo>
                <a:lnTo>
                  <a:pt x="32" y="42"/>
                </a:lnTo>
                <a:lnTo>
                  <a:pt x="38" y="47"/>
                </a:lnTo>
                <a:lnTo>
                  <a:pt x="45" y="53"/>
                </a:lnTo>
                <a:lnTo>
                  <a:pt x="53" y="59"/>
                </a:lnTo>
                <a:lnTo>
                  <a:pt x="62" y="67"/>
                </a:lnTo>
                <a:lnTo>
                  <a:pt x="71" y="75"/>
                </a:lnTo>
                <a:lnTo>
                  <a:pt x="78" y="82"/>
                </a:lnTo>
                <a:lnTo>
                  <a:pt x="85" y="88"/>
                </a:lnTo>
                <a:lnTo>
                  <a:pt x="89" y="92"/>
                </a:lnTo>
                <a:lnTo>
                  <a:pt x="91" y="94"/>
                </a:lnTo>
                <a:lnTo>
                  <a:pt x="105" y="86"/>
                </a:lnTo>
                <a:lnTo>
                  <a:pt x="103" y="83"/>
                </a:lnTo>
                <a:lnTo>
                  <a:pt x="97" y="76"/>
                </a:lnTo>
                <a:lnTo>
                  <a:pt x="89" y="65"/>
                </a:lnTo>
                <a:lnTo>
                  <a:pt x="78" y="52"/>
                </a:lnTo>
                <a:lnTo>
                  <a:pt x="67" y="39"/>
                </a:lnTo>
                <a:lnTo>
                  <a:pt x="57" y="27"/>
                </a:lnTo>
                <a:lnTo>
                  <a:pt x="48" y="18"/>
                </a:lnTo>
                <a:lnTo>
                  <a:pt x="41" y="13"/>
                </a:lnTo>
                <a:lnTo>
                  <a:pt x="35" y="11"/>
                </a:lnTo>
                <a:lnTo>
                  <a:pt x="28" y="8"/>
                </a:lnTo>
                <a:lnTo>
                  <a:pt x="21" y="6"/>
                </a:lnTo>
                <a:lnTo>
                  <a:pt x="15" y="4"/>
                </a:lnTo>
                <a:lnTo>
                  <a:pt x="9" y="3"/>
                </a:lnTo>
                <a:lnTo>
                  <a:pt x="4" y="1"/>
                </a:lnTo>
                <a:lnTo>
                  <a:pt x="1" y="1"/>
                </a:lnTo>
                <a:lnTo>
                  <a:pt x="0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44" name="Freeform 28"/>
          <p:cNvSpPr>
            <a:spLocks/>
          </p:cNvSpPr>
          <p:nvPr/>
        </p:nvSpPr>
        <p:spPr bwMode="auto">
          <a:xfrm>
            <a:off x="8286750" y="3375025"/>
            <a:ext cx="236538" cy="169863"/>
          </a:xfrm>
          <a:custGeom>
            <a:avLst/>
            <a:gdLst>
              <a:gd name="T0" fmla="*/ 140 w 149"/>
              <a:gd name="T1" fmla="*/ 0 h 107"/>
              <a:gd name="T2" fmla="*/ 141 w 149"/>
              <a:gd name="T3" fmla="*/ 3 h 107"/>
              <a:gd name="T4" fmla="*/ 142 w 149"/>
              <a:gd name="T5" fmla="*/ 7 h 107"/>
              <a:gd name="T6" fmla="*/ 143 w 149"/>
              <a:gd name="T7" fmla="*/ 10 h 107"/>
              <a:gd name="T8" fmla="*/ 144 w 149"/>
              <a:gd name="T9" fmla="*/ 13 h 107"/>
              <a:gd name="T10" fmla="*/ 145 w 149"/>
              <a:gd name="T11" fmla="*/ 17 h 107"/>
              <a:gd name="T12" fmla="*/ 146 w 149"/>
              <a:gd name="T13" fmla="*/ 20 h 107"/>
              <a:gd name="T14" fmla="*/ 147 w 149"/>
              <a:gd name="T15" fmla="*/ 23 h 107"/>
              <a:gd name="T16" fmla="*/ 148 w 149"/>
              <a:gd name="T17" fmla="*/ 27 h 107"/>
              <a:gd name="T18" fmla="*/ 139 w 149"/>
              <a:gd name="T19" fmla="*/ 27 h 107"/>
              <a:gd name="T20" fmla="*/ 130 w 149"/>
              <a:gd name="T21" fmla="*/ 28 h 107"/>
              <a:gd name="T22" fmla="*/ 121 w 149"/>
              <a:gd name="T23" fmla="*/ 29 h 107"/>
              <a:gd name="T24" fmla="*/ 113 w 149"/>
              <a:gd name="T25" fmla="*/ 30 h 107"/>
              <a:gd name="T26" fmla="*/ 105 w 149"/>
              <a:gd name="T27" fmla="*/ 32 h 107"/>
              <a:gd name="T28" fmla="*/ 98 w 149"/>
              <a:gd name="T29" fmla="*/ 34 h 107"/>
              <a:gd name="T30" fmla="*/ 91 w 149"/>
              <a:gd name="T31" fmla="*/ 37 h 107"/>
              <a:gd name="T32" fmla="*/ 84 w 149"/>
              <a:gd name="T33" fmla="*/ 39 h 107"/>
              <a:gd name="T34" fmla="*/ 77 w 149"/>
              <a:gd name="T35" fmla="*/ 42 h 107"/>
              <a:gd name="T36" fmla="*/ 71 w 149"/>
              <a:gd name="T37" fmla="*/ 45 h 107"/>
              <a:gd name="T38" fmla="*/ 64 w 149"/>
              <a:gd name="T39" fmla="*/ 49 h 107"/>
              <a:gd name="T40" fmla="*/ 57 w 149"/>
              <a:gd name="T41" fmla="*/ 53 h 107"/>
              <a:gd name="T42" fmla="*/ 51 w 149"/>
              <a:gd name="T43" fmla="*/ 57 h 107"/>
              <a:gd name="T44" fmla="*/ 44 w 149"/>
              <a:gd name="T45" fmla="*/ 63 h 107"/>
              <a:gd name="T46" fmla="*/ 37 w 149"/>
              <a:gd name="T47" fmla="*/ 68 h 107"/>
              <a:gd name="T48" fmla="*/ 29 w 149"/>
              <a:gd name="T49" fmla="*/ 74 h 107"/>
              <a:gd name="T50" fmla="*/ 27 w 149"/>
              <a:gd name="T51" fmla="*/ 78 h 107"/>
              <a:gd name="T52" fmla="*/ 25 w 149"/>
              <a:gd name="T53" fmla="*/ 82 h 107"/>
              <a:gd name="T54" fmla="*/ 23 w 149"/>
              <a:gd name="T55" fmla="*/ 86 h 107"/>
              <a:gd name="T56" fmla="*/ 21 w 149"/>
              <a:gd name="T57" fmla="*/ 90 h 107"/>
              <a:gd name="T58" fmla="*/ 19 w 149"/>
              <a:gd name="T59" fmla="*/ 94 h 107"/>
              <a:gd name="T60" fmla="*/ 17 w 149"/>
              <a:gd name="T61" fmla="*/ 98 h 107"/>
              <a:gd name="T62" fmla="*/ 15 w 149"/>
              <a:gd name="T63" fmla="*/ 102 h 107"/>
              <a:gd name="T64" fmla="*/ 13 w 149"/>
              <a:gd name="T65" fmla="*/ 106 h 107"/>
              <a:gd name="T66" fmla="*/ 10 w 149"/>
              <a:gd name="T67" fmla="*/ 103 h 107"/>
              <a:gd name="T68" fmla="*/ 6 w 149"/>
              <a:gd name="T69" fmla="*/ 101 h 107"/>
              <a:gd name="T70" fmla="*/ 3 w 149"/>
              <a:gd name="T71" fmla="*/ 99 h 107"/>
              <a:gd name="T72" fmla="*/ 0 w 149"/>
              <a:gd name="T73" fmla="*/ 97 h 107"/>
              <a:gd name="T74" fmla="*/ 2 w 149"/>
              <a:gd name="T75" fmla="*/ 83 h 107"/>
              <a:gd name="T76" fmla="*/ 5 w 149"/>
              <a:gd name="T77" fmla="*/ 71 h 107"/>
              <a:gd name="T78" fmla="*/ 8 w 149"/>
              <a:gd name="T79" fmla="*/ 61 h 107"/>
              <a:gd name="T80" fmla="*/ 11 w 149"/>
              <a:gd name="T81" fmla="*/ 53 h 107"/>
              <a:gd name="T82" fmla="*/ 17 w 149"/>
              <a:gd name="T83" fmla="*/ 46 h 107"/>
              <a:gd name="T84" fmla="*/ 25 w 149"/>
              <a:gd name="T85" fmla="*/ 41 h 107"/>
              <a:gd name="T86" fmla="*/ 36 w 149"/>
              <a:gd name="T87" fmla="*/ 37 h 107"/>
              <a:gd name="T88" fmla="*/ 51 w 149"/>
              <a:gd name="T89" fmla="*/ 35 h 107"/>
              <a:gd name="T90" fmla="*/ 54 w 149"/>
              <a:gd name="T91" fmla="*/ 34 h 107"/>
              <a:gd name="T92" fmla="*/ 59 w 149"/>
              <a:gd name="T93" fmla="*/ 33 h 107"/>
              <a:gd name="T94" fmla="*/ 64 w 149"/>
              <a:gd name="T95" fmla="*/ 31 h 107"/>
              <a:gd name="T96" fmla="*/ 71 w 149"/>
              <a:gd name="T97" fmla="*/ 28 h 107"/>
              <a:gd name="T98" fmla="*/ 78 w 149"/>
              <a:gd name="T99" fmla="*/ 26 h 107"/>
              <a:gd name="T100" fmla="*/ 85 w 149"/>
              <a:gd name="T101" fmla="*/ 23 h 107"/>
              <a:gd name="T102" fmla="*/ 93 w 149"/>
              <a:gd name="T103" fmla="*/ 20 h 107"/>
              <a:gd name="T104" fmla="*/ 101 w 149"/>
              <a:gd name="T105" fmla="*/ 17 h 107"/>
              <a:gd name="T106" fmla="*/ 108 w 149"/>
              <a:gd name="T107" fmla="*/ 13 h 107"/>
              <a:gd name="T108" fmla="*/ 115 w 149"/>
              <a:gd name="T109" fmla="*/ 10 h 107"/>
              <a:gd name="T110" fmla="*/ 122 w 149"/>
              <a:gd name="T111" fmla="*/ 8 h 107"/>
              <a:gd name="T112" fmla="*/ 128 w 149"/>
              <a:gd name="T113" fmla="*/ 5 h 107"/>
              <a:gd name="T114" fmla="*/ 133 w 149"/>
              <a:gd name="T115" fmla="*/ 3 h 107"/>
              <a:gd name="T116" fmla="*/ 137 w 149"/>
              <a:gd name="T117" fmla="*/ 1 h 107"/>
              <a:gd name="T118" fmla="*/ 139 w 149"/>
              <a:gd name="T119" fmla="*/ 0 h 107"/>
              <a:gd name="T120" fmla="*/ 140 w 149"/>
              <a:gd name="T121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9" h="107">
                <a:moveTo>
                  <a:pt x="140" y="0"/>
                </a:moveTo>
                <a:lnTo>
                  <a:pt x="141" y="3"/>
                </a:lnTo>
                <a:lnTo>
                  <a:pt x="142" y="7"/>
                </a:lnTo>
                <a:lnTo>
                  <a:pt x="143" y="10"/>
                </a:lnTo>
                <a:lnTo>
                  <a:pt x="144" y="13"/>
                </a:lnTo>
                <a:lnTo>
                  <a:pt x="145" y="17"/>
                </a:lnTo>
                <a:lnTo>
                  <a:pt x="146" y="20"/>
                </a:lnTo>
                <a:lnTo>
                  <a:pt x="147" y="23"/>
                </a:lnTo>
                <a:lnTo>
                  <a:pt x="148" y="27"/>
                </a:lnTo>
                <a:lnTo>
                  <a:pt x="139" y="27"/>
                </a:lnTo>
                <a:lnTo>
                  <a:pt x="130" y="28"/>
                </a:lnTo>
                <a:lnTo>
                  <a:pt x="121" y="29"/>
                </a:lnTo>
                <a:lnTo>
                  <a:pt x="113" y="30"/>
                </a:lnTo>
                <a:lnTo>
                  <a:pt x="105" y="32"/>
                </a:lnTo>
                <a:lnTo>
                  <a:pt x="98" y="34"/>
                </a:lnTo>
                <a:lnTo>
                  <a:pt x="91" y="37"/>
                </a:lnTo>
                <a:lnTo>
                  <a:pt x="84" y="39"/>
                </a:lnTo>
                <a:lnTo>
                  <a:pt x="77" y="42"/>
                </a:lnTo>
                <a:lnTo>
                  <a:pt x="71" y="45"/>
                </a:lnTo>
                <a:lnTo>
                  <a:pt x="64" y="49"/>
                </a:lnTo>
                <a:lnTo>
                  <a:pt x="57" y="53"/>
                </a:lnTo>
                <a:lnTo>
                  <a:pt x="51" y="57"/>
                </a:lnTo>
                <a:lnTo>
                  <a:pt x="44" y="63"/>
                </a:lnTo>
                <a:lnTo>
                  <a:pt x="37" y="68"/>
                </a:lnTo>
                <a:lnTo>
                  <a:pt x="29" y="74"/>
                </a:lnTo>
                <a:lnTo>
                  <a:pt x="27" y="78"/>
                </a:lnTo>
                <a:lnTo>
                  <a:pt x="25" y="82"/>
                </a:lnTo>
                <a:lnTo>
                  <a:pt x="23" y="86"/>
                </a:lnTo>
                <a:lnTo>
                  <a:pt x="21" y="90"/>
                </a:lnTo>
                <a:lnTo>
                  <a:pt x="19" y="94"/>
                </a:lnTo>
                <a:lnTo>
                  <a:pt x="17" y="98"/>
                </a:lnTo>
                <a:lnTo>
                  <a:pt x="15" y="102"/>
                </a:lnTo>
                <a:lnTo>
                  <a:pt x="13" y="106"/>
                </a:lnTo>
                <a:lnTo>
                  <a:pt x="10" y="103"/>
                </a:lnTo>
                <a:lnTo>
                  <a:pt x="6" y="101"/>
                </a:lnTo>
                <a:lnTo>
                  <a:pt x="3" y="99"/>
                </a:lnTo>
                <a:lnTo>
                  <a:pt x="0" y="97"/>
                </a:lnTo>
                <a:lnTo>
                  <a:pt x="2" y="83"/>
                </a:lnTo>
                <a:lnTo>
                  <a:pt x="5" y="71"/>
                </a:lnTo>
                <a:lnTo>
                  <a:pt x="8" y="61"/>
                </a:lnTo>
                <a:lnTo>
                  <a:pt x="11" y="53"/>
                </a:lnTo>
                <a:lnTo>
                  <a:pt x="17" y="46"/>
                </a:lnTo>
                <a:lnTo>
                  <a:pt x="25" y="41"/>
                </a:lnTo>
                <a:lnTo>
                  <a:pt x="36" y="37"/>
                </a:lnTo>
                <a:lnTo>
                  <a:pt x="51" y="35"/>
                </a:lnTo>
                <a:lnTo>
                  <a:pt x="54" y="34"/>
                </a:lnTo>
                <a:lnTo>
                  <a:pt x="59" y="33"/>
                </a:lnTo>
                <a:lnTo>
                  <a:pt x="64" y="31"/>
                </a:lnTo>
                <a:lnTo>
                  <a:pt x="71" y="28"/>
                </a:lnTo>
                <a:lnTo>
                  <a:pt x="78" y="26"/>
                </a:lnTo>
                <a:lnTo>
                  <a:pt x="85" y="23"/>
                </a:lnTo>
                <a:lnTo>
                  <a:pt x="93" y="20"/>
                </a:lnTo>
                <a:lnTo>
                  <a:pt x="101" y="17"/>
                </a:lnTo>
                <a:lnTo>
                  <a:pt x="108" y="13"/>
                </a:lnTo>
                <a:lnTo>
                  <a:pt x="115" y="10"/>
                </a:lnTo>
                <a:lnTo>
                  <a:pt x="122" y="8"/>
                </a:lnTo>
                <a:lnTo>
                  <a:pt x="128" y="5"/>
                </a:lnTo>
                <a:lnTo>
                  <a:pt x="133" y="3"/>
                </a:lnTo>
                <a:lnTo>
                  <a:pt x="137" y="1"/>
                </a:lnTo>
                <a:lnTo>
                  <a:pt x="139" y="0"/>
                </a:lnTo>
                <a:lnTo>
                  <a:pt x="140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45" name="Freeform 29"/>
          <p:cNvSpPr>
            <a:spLocks/>
          </p:cNvSpPr>
          <p:nvPr/>
        </p:nvSpPr>
        <p:spPr bwMode="auto">
          <a:xfrm>
            <a:off x="7943850" y="3594100"/>
            <a:ext cx="331788" cy="981075"/>
          </a:xfrm>
          <a:custGeom>
            <a:avLst/>
            <a:gdLst>
              <a:gd name="T0" fmla="*/ 199 w 209"/>
              <a:gd name="T1" fmla="*/ 19 h 618"/>
              <a:gd name="T2" fmla="*/ 182 w 209"/>
              <a:gd name="T3" fmla="*/ 57 h 618"/>
              <a:gd name="T4" fmla="*/ 166 w 209"/>
              <a:gd name="T5" fmla="*/ 94 h 618"/>
              <a:gd name="T6" fmla="*/ 152 w 209"/>
              <a:gd name="T7" fmla="*/ 133 h 618"/>
              <a:gd name="T8" fmla="*/ 139 w 209"/>
              <a:gd name="T9" fmla="*/ 171 h 618"/>
              <a:gd name="T10" fmla="*/ 126 w 209"/>
              <a:gd name="T11" fmla="*/ 210 h 618"/>
              <a:gd name="T12" fmla="*/ 115 w 209"/>
              <a:gd name="T13" fmla="*/ 249 h 618"/>
              <a:gd name="T14" fmla="*/ 104 w 209"/>
              <a:gd name="T15" fmla="*/ 288 h 618"/>
              <a:gd name="T16" fmla="*/ 93 w 209"/>
              <a:gd name="T17" fmla="*/ 327 h 618"/>
              <a:gd name="T18" fmla="*/ 82 w 209"/>
              <a:gd name="T19" fmla="*/ 366 h 618"/>
              <a:gd name="T20" fmla="*/ 71 w 209"/>
              <a:gd name="T21" fmla="*/ 405 h 618"/>
              <a:gd name="T22" fmla="*/ 60 w 209"/>
              <a:gd name="T23" fmla="*/ 444 h 618"/>
              <a:gd name="T24" fmla="*/ 48 w 209"/>
              <a:gd name="T25" fmla="*/ 483 h 618"/>
              <a:gd name="T26" fmla="*/ 36 w 209"/>
              <a:gd name="T27" fmla="*/ 521 h 618"/>
              <a:gd name="T28" fmla="*/ 22 w 209"/>
              <a:gd name="T29" fmla="*/ 559 h 618"/>
              <a:gd name="T30" fmla="*/ 8 w 209"/>
              <a:gd name="T31" fmla="*/ 598 h 618"/>
              <a:gd name="T32" fmla="*/ 1 w 209"/>
              <a:gd name="T33" fmla="*/ 616 h 618"/>
              <a:gd name="T34" fmla="*/ 3 w 209"/>
              <a:gd name="T35" fmla="*/ 613 h 618"/>
              <a:gd name="T36" fmla="*/ 8 w 209"/>
              <a:gd name="T37" fmla="*/ 605 h 618"/>
              <a:gd name="T38" fmla="*/ 14 w 209"/>
              <a:gd name="T39" fmla="*/ 595 h 618"/>
              <a:gd name="T40" fmla="*/ 22 w 209"/>
              <a:gd name="T41" fmla="*/ 584 h 618"/>
              <a:gd name="T42" fmla="*/ 31 w 209"/>
              <a:gd name="T43" fmla="*/ 571 h 618"/>
              <a:gd name="T44" fmla="*/ 39 w 209"/>
              <a:gd name="T45" fmla="*/ 558 h 618"/>
              <a:gd name="T46" fmla="*/ 48 w 209"/>
              <a:gd name="T47" fmla="*/ 546 h 618"/>
              <a:gd name="T48" fmla="*/ 58 w 209"/>
              <a:gd name="T49" fmla="*/ 525 h 618"/>
              <a:gd name="T50" fmla="*/ 69 w 209"/>
              <a:gd name="T51" fmla="*/ 494 h 618"/>
              <a:gd name="T52" fmla="*/ 80 w 209"/>
              <a:gd name="T53" fmla="*/ 462 h 618"/>
              <a:gd name="T54" fmla="*/ 90 w 209"/>
              <a:gd name="T55" fmla="*/ 429 h 618"/>
              <a:gd name="T56" fmla="*/ 101 w 209"/>
              <a:gd name="T57" fmla="*/ 396 h 618"/>
              <a:gd name="T58" fmla="*/ 111 w 209"/>
              <a:gd name="T59" fmla="*/ 362 h 618"/>
              <a:gd name="T60" fmla="*/ 121 w 209"/>
              <a:gd name="T61" fmla="*/ 328 h 618"/>
              <a:gd name="T62" fmla="*/ 131 w 209"/>
              <a:gd name="T63" fmla="*/ 294 h 618"/>
              <a:gd name="T64" fmla="*/ 141 w 209"/>
              <a:gd name="T65" fmla="*/ 260 h 618"/>
              <a:gd name="T66" fmla="*/ 150 w 209"/>
              <a:gd name="T67" fmla="*/ 227 h 618"/>
              <a:gd name="T68" fmla="*/ 159 w 209"/>
              <a:gd name="T69" fmla="*/ 193 h 618"/>
              <a:gd name="T70" fmla="*/ 168 w 209"/>
              <a:gd name="T71" fmla="*/ 161 h 618"/>
              <a:gd name="T72" fmla="*/ 177 w 209"/>
              <a:gd name="T73" fmla="*/ 128 h 618"/>
              <a:gd name="T74" fmla="*/ 186 w 209"/>
              <a:gd name="T75" fmla="*/ 98 h 618"/>
              <a:gd name="T76" fmla="*/ 195 w 209"/>
              <a:gd name="T77" fmla="*/ 68 h 618"/>
              <a:gd name="T78" fmla="*/ 204 w 209"/>
              <a:gd name="T79" fmla="*/ 39 h 618"/>
              <a:gd name="T80" fmla="*/ 208 w 209"/>
              <a:gd name="T81" fmla="*/ 22 h 618"/>
              <a:gd name="T82" fmla="*/ 208 w 209"/>
              <a:gd name="T83" fmla="*/ 16 h 618"/>
              <a:gd name="T84" fmla="*/ 208 w 209"/>
              <a:gd name="T85" fmla="*/ 10 h 618"/>
              <a:gd name="T86" fmla="*/ 208 w 209"/>
              <a:gd name="T87" fmla="*/ 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9" h="618">
                <a:moveTo>
                  <a:pt x="208" y="0"/>
                </a:moveTo>
                <a:lnTo>
                  <a:pt x="199" y="19"/>
                </a:lnTo>
                <a:lnTo>
                  <a:pt x="190" y="38"/>
                </a:lnTo>
                <a:lnTo>
                  <a:pt x="182" y="57"/>
                </a:lnTo>
                <a:lnTo>
                  <a:pt x="174" y="75"/>
                </a:lnTo>
                <a:lnTo>
                  <a:pt x="166" y="94"/>
                </a:lnTo>
                <a:lnTo>
                  <a:pt x="159" y="114"/>
                </a:lnTo>
                <a:lnTo>
                  <a:pt x="152" y="133"/>
                </a:lnTo>
                <a:lnTo>
                  <a:pt x="145" y="152"/>
                </a:lnTo>
                <a:lnTo>
                  <a:pt x="139" y="171"/>
                </a:lnTo>
                <a:lnTo>
                  <a:pt x="133" y="191"/>
                </a:lnTo>
                <a:lnTo>
                  <a:pt x="126" y="210"/>
                </a:lnTo>
                <a:lnTo>
                  <a:pt x="121" y="229"/>
                </a:lnTo>
                <a:lnTo>
                  <a:pt x="115" y="249"/>
                </a:lnTo>
                <a:lnTo>
                  <a:pt x="109" y="268"/>
                </a:lnTo>
                <a:lnTo>
                  <a:pt x="104" y="288"/>
                </a:lnTo>
                <a:lnTo>
                  <a:pt x="98" y="307"/>
                </a:lnTo>
                <a:lnTo>
                  <a:pt x="93" y="327"/>
                </a:lnTo>
                <a:lnTo>
                  <a:pt x="87" y="346"/>
                </a:lnTo>
                <a:lnTo>
                  <a:pt x="82" y="366"/>
                </a:lnTo>
                <a:lnTo>
                  <a:pt x="77" y="385"/>
                </a:lnTo>
                <a:lnTo>
                  <a:pt x="71" y="405"/>
                </a:lnTo>
                <a:lnTo>
                  <a:pt x="66" y="424"/>
                </a:lnTo>
                <a:lnTo>
                  <a:pt x="60" y="444"/>
                </a:lnTo>
                <a:lnTo>
                  <a:pt x="54" y="463"/>
                </a:lnTo>
                <a:lnTo>
                  <a:pt x="48" y="483"/>
                </a:lnTo>
                <a:lnTo>
                  <a:pt x="42" y="502"/>
                </a:lnTo>
                <a:lnTo>
                  <a:pt x="36" y="521"/>
                </a:lnTo>
                <a:lnTo>
                  <a:pt x="29" y="540"/>
                </a:lnTo>
                <a:lnTo>
                  <a:pt x="22" y="559"/>
                </a:lnTo>
                <a:lnTo>
                  <a:pt x="15" y="579"/>
                </a:lnTo>
                <a:lnTo>
                  <a:pt x="8" y="598"/>
                </a:lnTo>
                <a:lnTo>
                  <a:pt x="0" y="617"/>
                </a:lnTo>
                <a:lnTo>
                  <a:pt x="1" y="616"/>
                </a:lnTo>
                <a:lnTo>
                  <a:pt x="2" y="615"/>
                </a:lnTo>
                <a:lnTo>
                  <a:pt x="3" y="613"/>
                </a:lnTo>
                <a:lnTo>
                  <a:pt x="5" y="609"/>
                </a:lnTo>
                <a:lnTo>
                  <a:pt x="8" y="605"/>
                </a:lnTo>
                <a:lnTo>
                  <a:pt x="11" y="601"/>
                </a:lnTo>
                <a:lnTo>
                  <a:pt x="14" y="595"/>
                </a:lnTo>
                <a:lnTo>
                  <a:pt x="18" y="590"/>
                </a:lnTo>
                <a:lnTo>
                  <a:pt x="22" y="584"/>
                </a:lnTo>
                <a:lnTo>
                  <a:pt x="26" y="578"/>
                </a:lnTo>
                <a:lnTo>
                  <a:pt x="31" y="571"/>
                </a:lnTo>
                <a:lnTo>
                  <a:pt x="35" y="565"/>
                </a:lnTo>
                <a:lnTo>
                  <a:pt x="39" y="558"/>
                </a:lnTo>
                <a:lnTo>
                  <a:pt x="43" y="552"/>
                </a:lnTo>
                <a:lnTo>
                  <a:pt x="48" y="546"/>
                </a:lnTo>
                <a:lnTo>
                  <a:pt x="52" y="540"/>
                </a:lnTo>
                <a:lnTo>
                  <a:pt x="58" y="525"/>
                </a:lnTo>
                <a:lnTo>
                  <a:pt x="63" y="510"/>
                </a:lnTo>
                <a:lnTo>
                  <a:pt x="69" y="494"/>
                </a:lnTo>
                <a:lnTo>
                  <a:pt x="74" y="478"/>
                </a:lnTo>
                <a:lnTo>
                  <a:pt x="80" y="462"/>
                </a:lnTo>
                <a:lnTo>
                  <a:pt x="85" y="446"/>
                </a:lnTo>
                <a:lnTo>
                  <a:pt x="90" y="429"/>
                </a:lnTo>
                <a:lnTo>
                  <a:pt x="96" y="412"/>
                </a:lnTo>
                <a:lnTo>
                  <a:pt x="101" y="396"/>
                </a:lnTo>
                <a:lnTo>
                  <a:pt x="106" y="379"/>
                </a:lnTo>
                <a:lnTo>
                  <a:pt x="111" y="362"/>
                </a:lnTo>
                <a:lnTo>
                  <a:pt x="116" y="345"/>
                </a:lnTo>
                <a:lnTo>
                  <a:pt x="121" y="328"/>
                </a:lnTo>
                <a:lnTo>
                  <a:pt x="126" y="311"/>
                </a:lnTo>
                <a:lnTo>
                  <a:pt x="131" y="294"/>
                </a:lnTo>
                <a:lnTo>
                  <a:pt x="136" y="277"/>
                </a:lnTo>
                <a:lnTo>
                  <a:pt x="141" y="260"/>
                </a:lnTo>
                <a:lnTo>
                  <a:pt x="145" y="243"/>
                </a:lnTo>
                <a:lnTo>
                  <a:pt x="150" y="227"/>
                </a:lnTo>
                <a:lnTo>
                  <a:pt x="154" y="210"/>
                </a:lnTo>
                <a:lnTo>
                  <a:pt x="159" y="193"/>
                </a:lnTo>
                <a:lnTo>
                  <a:pt x="164" y="177"/>
                </a:lnTo>
                <a:lnTo>
                  <a:pt x="168" y="161"/>
                </a:lnTo>
                <a:lnTo>
                  <a:pt x="173" y="145"/>
                </a:lnTo>
                <a:lnTo>
                  <a:pt x="177" y="128"/>
                </a:lnTo>
                <a:lnTo>
                  <a:pt x="182" y="113"/>
                </a:lnTo>
                <a:lnTo>
                  <a:pt x="186" y="98"/>
                </a:lnTo>
                <a:lnTo>
                  <a:pt x="190" y="82"/>
                </a:lnTo>
                <a:lnTo>
                  <a:pt x="195" y="68"/>
                </a:lnTo>
                <a:lnTo>
                  <a:pt x="199" y="53"/>
                </a:lnTo>
                <a:lnTo>
                  <a:pt x="204" y="39"/>
                </a:lnTo>
                <a:lnTo>
                  <a:pt x="208" y="25"/>
                </a:lnTo>
                <a:lnTo>
                  <a:pt x="208" y="22"/>
                </a:lnTo>
                <a:lnTo>
                  <a:pt x="208" y="19"/>
                </a:lnTo>
                <a:lnTo>
                  <a:pt x="208" y="16"/>
                </a:lnTo>
                <a:lnTo>
                  <a:pt x="208" y="13"/>
                </a:lnTo>
                <a:lnTo>
                  <a:pt x="208" y="10"/>
                </a:lnTo>
                <a:lnTo>
                  <a:pt x="208" y="7"/>
                </a:lnTo>
                <a:lnTo>
                  <a:pt x="208" y="4"/>
                </a:lnTo>
                <a:lnTo>
                  <a:pt x="208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46" name="Freeform 30"/>
          <p:cNvSpPr>
            <a:spLocks/>
          </p:cNvSpPr>
          <p:nvPr/>
        </p:nvSpPr>
        <p:spPr bwMode="auto">
          <a:xfrm>
            <a:off x="7273925" y="4586288"/>
            <a:ext cx="685800" cy="1096962"/>
          </a:xfrm>
          <a:custGeom>
            <a:avLst/>
            <a:gdLst>
              <a:gd name="T0" fmla="*/ 387 w 432"/>
              <a:gd name="T1" fmla="*/ 45 h 691"/>
              <a:gd name="T2" fmla="*/ 361 w 432"/>
              <a:gd name="T3" fmla="*/ 87 h 691"/>
              <a:gd name="T4" fmla="*/ 336 w 432"/>
              <a:gd name="T5" fmla="*/ 128 h 691"/>
              <a:gd name="T6" fmla="*/ 310 w 432"/>
              <a:gd name="T7" fmla="*/ 169 h 691"/>
              <a:gd name="T8" fmla="*/ 285 w 432"/>
              <a:gd name="T9" fmla="*/ 210 h 691"/>
              <a:gd name="T10" fmla="*/ 259 w 432"/>
              <a:gd name="T11" fmla="*/ 252 h 691"/>
              <a:gd name="T12" fmla="*/ 234 w 432"/>
              <a:gd name="T13" fmla="*/ 293 h 691"/>
              <a:gd name="T14" fmla="*/ 209 w 432"/>
              <a:gd name="T15" fmla="*/ 335 h 691"/>
              <a:gd name="T16" fmla="*/ 184 w 432"/>
              <a:gd name="T17" fmla="*/ 376 h 691"/>
              <a:gd name="T18" fmla="*/ 159 w 432"/>
              <a:gd name="T19" fmla="*/ 418 h 691"/>
              <a:gd name="T20" fmla="*/ 134 w 432"/>
              <a:gd name="T21" fmla="*/ 459 h 691"/>
              <a:gd name="T22" fmla="*/ 110 w 432"/>
              <a:gd name="T23" fmla="*/ 501 h 691"/>
              <a:gd name="T24" fmla="*/ 85 w 432"/>
              <a:gd name="T25" fmla="*/ 543 h 691"/>
              <a:gd name="T26" fmla="*/ 61 w 432"/>
              <a:gd name="T27" fmla="*/ 585 h 691"/>
              <a:gd name="T28" fmla="*/ 36 w 432"/>
              <a:gd name="T29" fmla="*/ 627 h 691"/>
              <a:gd name="T30" fmla="*/ 12 w 432"/>
              <a:gd name="T31" fmla="*/ 669 h 691"/>
              <a:gd name="T32" fmla="*/ 17 w 432"/>
              <a:gd name="T33" fmla="*/ 668 h 691"/>
              <a:gd name="T34" fmla="*/ 49 w 432"/>
              <a:gd name="T35" fmla="*/ 623 h 691"/>
              <a:gd name="T36" fmla="*/ 80 w 432"/>
              <a:gd name="T37" fmla="*/ 579 h 691"/>
              <a:gd name="T38" fmla="*/ 109 w 432"/>
              <a:gd name="T39" fmla="*/ 536 h 691"/>
              <a:gd name="T40" fmla="*/ 137 w 432"/>
              <a:gd name="T41" fmla="*/ 492 h 691"/>
              <a:gd name="T42" fmla="*/ 165 w 432"/>
              <a:gd name="T43" fmla="*/ 449 h 691"/>
              <a:gd name="T44" fmla="*/ 191 w 432"/>
              <a:gd name="T45" fmla="*/ 406 h 691"/>
              <a:gd name="T46" fmla="*/ 216 w 432"/>
              <a:gd name="T47" fmla="*/ 364 h 691"/>
              <a:gd name="T48" fmla="*/ 241 w 432"/>
              <a:gd name="T49" fmla="*/ 321 h 691"/>
              <a:gd name="T50" fmla="*/ 266 w 432"/>
              <a:gd name="T51" fmla="*/ 278 h 691"/>
              <a:gd name="T52" fmla="*/ 290 w 432"/>
              <a:gd name="T53" fmla="*/ 236 h 691"/>
              <a:gd name="T54" fmla="*/ 315 w 432"/>
              <a:gd name="T55" fmla="*/ 193 h 691"/>
              <a:gd name="T56" fmla="*/ 340 w 432"/>
              <a:gd name="T57" fmla="*/ 151 h 691"/>
              <a:gd name="T58" fmla="*/ 365 w 432"/>
              <a:gd name="T59" fmla="*/ 108 h 691"/>
              <a:gd name="T60" fmla="*/ 391 w 432"/>
              <a:gd name="T61" fmla="*/ 65 h 691"/>
              <a:gd name="T62" fmla="*/ 417 w 432"/>
              <a:gd name="T63" fmla="*/ 22 h 691"/>
              <a:gd name="T64" fmla="*/ 427 w 432"/>
              <a:gd name="T65" fmla="*/ 3 h 691"/>
              <a:gd name="T66" fmla="*/ 419 w 432"/>
              <a:gd name="T67" fmla="*/ 9 h 691"/>
              <a:gd name="T68" fmla="*/ 411 w 432"/>
              <a:gd name="T69" fmla="*/ 16 h 691"/>
              <a:gd name="T70" fmla="*/ 403 w 432"/>
              <a:gd name="T71" fmla="*/ 22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2" h="691">
                <a:moveTo>
                  <a:pt x="399" y="25"/>
                </a:moveTo>
                <a:lnTo>
                  <a:pt x="387" y="45"/>
                </a:lnTo>
                <a:lnTo>
                  <a:pt x="374" y="66"/>
                </a:lnTo>
                <a:lnTo>
                  <a:pt x="361" y="87"/>
                </a:lnTo>
                <a:lnTo>
                  <a:pt x="348" y="107"/>
                </a:lnTo>
                <a:lnTo>
                  <a:pt x="336" y="128"/>
                </a:lnTo>
                <a:lnTo>
                  <a:pt x="323" y="148"/>
                </a:lnTo>
                <a:lnTo>
                  <a:pt x="310" y="169"/>
                </a:lnTo>
                <a:lnTo>
                  <a:pt x="297" y="190"/>
                </a:lnTo>
                <a:lnTo>
                  <a:pt x="285" y="210"/>
                </a:lnTo>
                <a:lnTo>
                  <a:pt x="272" y="231"/>
                </a:lnTo>
                <a:lnTo>
                  <a:pt x="259" y="252"/>
                </a:lnTo>
                <a:lnTo>
                  <a:pt x="247" y="272"/>
                </a:lnTo>
                <a:lnTo>
                  <a:pt x="234" y="293"/>
                </a:lnTo>
                <a:lnTo>
                  <a:pt x="222" y="314"/>
                </a:lnTo>
                <a:lnTo>
                  <a:pt x="209" y="335"/>
                </a:lnTo>
                <a:lnTo>
                  <a:pt x="197" y="355"/>
                </a:lnTo>
                <a:lnTo>
                  <a:pt x="184" y="376"/>
                </a:lnTo>
                <a:lnTo>
                  <a:pt x="172" y="397"/>
                </a:lnTo>
                <a:lnTo>
                  <a:pt x="159" y="418"/>
                </a:lnTo>
                <a:lnTo>
                  <a:pt x="147" y="438"/>
                </a:lnTo>
                <a:lnTo>
                  <a:pt x="134" y="459"/>
                </a:lnTo>
                <a:lnTo>
                  <a:pt x="122" y="480"/>
                </a:lnTo>
                <a:lnTo>
                  <a:pt x="110" y="501"/>
                </a:lnTo>
                <a:lnTo>
                  <a:pt x="97" y="522"/>
                </a:lnTo>
                <a:lnTo>
                  <a:pt x="85" y="543"/>
                </a:lnTo>
                <a:lnTo>
                  <a:pt x="73" y="564"/>
                </a:lnTo>
                <a:lnTo>
                  <a:pt x="61" y="585"/>
                </a:lnTo>
                <a:lnTo>
                  <a:pt x="48" y="606"/>
                </a:lnTo>
                <a:lnTo>
                  <a:pt x="36" y="627"/>
                </a:lnTo>
                <a:lnTo>
                  <a:pt x="24" y="648"/>
                </a:lnTo>
                <a:lnTo>
                  <a:pt x="12" y="669"/>
                </a:lnTo>
                <a:lnTo>
                  <a:pt x="0" y="690"/>
                </a:lnTo>
                <a:lnTo>
                  <a:pt x="17" y="668"/>
                </a:lnTo>
                <a:lnTo>
                  <a:pt x="33" y="646"/>
                </a:lnTo>
                <a:lnTo>
                  <a:pt x="49" y="623"/>
                </a:lnTo>
                <a:lnTo>
                  <a:pt x="65" y="601"/>
                </a:lnTo>
                <a:lnTo>
                  <a:pt x="80" y="579"/>
                </a:lnTo>
                <a:lnTo>
                  <a:pt x="95" y="557"/>
                </a:lnTo>
                <a:lnTo>
                  <a:pt x="109" y="536"/>
                </a:lnTo>
                <a:lnTo>
                  <a:pt x="123" y="514"/>
                </a:lnTo>
                <a:lnTo>
                  <a:pt x="137" y="492"/>
                </a:lnTo>
                <a:lnTo>
                  <a:pt x="151" y="471"/>
                </a:lnTo>
                <a:lnTo>
                  <a:pt x="165" y="449"/>
                </a:lnTo>
                <a:lnTo>
                  <a:pt x="177" y="428"/>
                </a:lnTo>
                <a:lnTo>
                  <a:pt x="191" y="406"/>
                </a:lnTo>
                <a:lnTo>
                  <a:pt x="204" y="385"/>
                </a:lnTo>
                <a:lnTo>
                  <a:pt x="216" y="364"/>
                </a:lnTo>
                <a:lnTo>
                  <a:pt x="229" y="342"/>
                </a:lnTo>
                <a:lnTo>
                  <a:pt x="241" y="321"/>
                </a:lnTo>
                <a:lnTo>
                  <a:pt x="253" y="300"/>
                </a:lnTo>
                <a:lnTo>
                  <a:pt x="266" y="278"/>
                </a:lnTo>
                <a:lnTo>
                  <a:pt x="278" y="257"/>
                </a:lnTo>
                <a:lnTo>
                  <a:pt x="290" y="236"/>
                </a:lnTo>
                <a:lnTo>
                  <a:pt x="303" y="215"/>
                </a:lnTo>
                <a:lnTo>
                  <a:pt x="315" y="193"/>
                </a:lnTo>
                <a:lnTo>
                  <a:pt x="327" y="172"/>
                </a:lnTo>
                <a:lnTo>
                  <a:pt x="340" y="151"/>
                </a:lnTo>
                <a:lnTo>
                  <a:pt x="352" y="129"/>
                </a:lnTo>
                <a:lnTo>
                  <a:pt x="365" y="108"/>
                </a:lnTo>
                <a:lnTo>
                  <a:pt x="378" y="86"/>
                </a:lnTo>
                <a:lnTo>
                  <a:pt x="391" y="65"/>
                </a:lnTo>
                <a:lnTo>
                  <a:pt x="404" y="43"/>
                </a:lnTo>
                <a:lnTo>
                  <a:pt x="417" y="22"/>
                </a:lnTo>
                <a:lnTo>
                  <a:pt x="431" y="0"/>
                </a:lnTo>
                <a:lnTo>
                  <a:pt x="427" y="3"/>
                </a:lnTo>
                <a:lnTo>
                  <a:pt x="423" y="6"/>
                </a:lnTo>
                <a:lnTo>
                  <a:pt x="419" y="9"/>
                </a:lnTo>
                <a:lnTo>
                  <a:pt x="415" y="12"/>
                </a:lnTo>
                <a:lnTo>
                  <a:pt x="411" y="16"/>
                </a:lnTo>
                <a:lnTo>
                  <a:pt x="407" y="18"/>
                </a:lnTo>
                <a:lnTo>
                  <a:pt x="403" y="22"/>
                </a:lnTo>
                <a:lnTo>
                  <a:pt x="399" y="25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47" name="Freeform 31"/>
          <p:cNvSpPr>
            <a:spLocks/>
          </p:cNvSpPr>
          <p:nvPr/>
        </p:nvSpPr>
        <p:spPr bwMode="auto">
          <a:xfrm>
            <a:off x="7189788" y="5862638"/>
            <a:ext cx="333375" cy="79375"/>
          </a:xfrm>
          <a:custGeom>
            <a:avLst/>
            <a:gdLst>
              <a:gd name="T0" fmla="*/ 209 w 210"/>
              <a:gd name="T1" fmla="*/ 0 h 50"/>
              <a:gd name="T2" fmla="*/ 193 w 210"/>
              <a:gd name="T3" fmla="*/ 0 h 50"/>
              <a:gd name="T4" fmla="*/ 178 w 210"/>
              <a:gd name="T5" fmla="*/ 1 h 50"/>
              <a:gd name="T6" fmla="*/ 164 w 210"/>
              <a:gd name="T7" fmla="*/ 2 h 50"/>
              <a:gd name="T8" fmla="*/ 150 w 210"/>
              <a:gd name="T9" fmla="*/ 4 h 50"/>
              <a:gd name="T10" fmla="*/ 137 w 210"/>
              <a:gd name="T11" fmla="*/ 6 h 50"/>
              <a:gd name="T12" fmla="*/ 124 w 210"/>
              <a:gd name="T13" fmla="*/ 8 h 50"/>
              <a:gd name="T14" fmla="*/ 112 w 210"/>
              <a:gd name="T15" fmla="*/ 11 h 50"/>
              <a:gd name="T16" fmla="*/ 100 w 210"/>
              <a:gd name="T17" fmla="*/ 14 h 50"/>
              <a:gd name="T18" fmla="*/ 89 w 210"/>
              <a:gd name="T19" fmla="*/ 17 h 50"/>
              <a:gd name="T20" fmla="*/ 77 w 210"/>
              <a:gd name="T21" fmla="*/ 21 h 50"/>
              <a:gd name="T22" fmla="*/ 65 w 210"/>
              <a:gd name="T23" fmla="*/ 25 h 50"/>
              <a:gd name="T24" fmla="*/ 53 w 210"/>
              <a:gd name="T25" fmla="*/ 29 h 50"/>
              <a:gd name="T26" fmla="*/ 41 w 210"/>
              <a:gd name="T27" fmla="*/ 34 h 50"/>
              <a:gd name="T28" fmla="*/ 28 w 210"/>
              <a:gd name="T29" fmla="*/ 38 h 50"/>
              <a:gd name="T30" fmla="*/ 14 w 210"/>
              <a:gd name="T31" fmla="*/ 44 h 50"/>
              <a:gd name="T32" fmla="*/ 0 w 210"/>
              <a:gd name="T33" fmla="*/ 49 h 50"/>
              <a:gd name="T34" fmla="*/ 8 w 210"/>
              <a:gd name="T35" fmla="*/ 48 h 50"/>
              <a:gd name="T36" fmla="*/ 17 w 210"/>
              <a:gd name="T37" fmla="*/ 47 h 50"/>
              <a:gd name="T38" fmla="*/ 29 w 210"/>
              <a:gd name="T39" fmla="*/ 46 h 50"/>
              <a:gd name="T40" fmla="*/ 42 w 210"/>
              <a:gd name="T41" fmla="*/ 44 h 50"/>
              <a:gd name="T42" fmla="*/ 55 w 210"/>
              <a:gd name="T43" fmla="*/ 43 h 50"/>
              <a:gd name="T44" fmla="*/ 70 w 210"/>
              <a:gd name="T45" fmla="*/ 41 h 50"/>
              <a:gd name="T46" fmla="*/ 84 w 210"/>
              <a:gd name="T47" fmla="*/ 39 h 50"/>
              <a:gd name="T48" fmla="*/ 99 w 210"/>
              <a:gd name="T49" fmla="*/ 38 h 50"/>
              <a:gd name="T50" fmla="*/ 115 w 210"/>
              <a:gd name="T51" fmla="*/ 36 h 50"/>
              <a:gd name="T52" fmla="*/ 129 w 210"/>
              <a:gd name="T53" fmla="*/ 36 h 50"/>
              <a:gd name="T54" fmla="*/ 143 w 210"/>
              <a:gd name="T55" fmla="*/ 36 h 50"/>
              <a:gd name="T56" fmla="*/ 156 w 210"/>
              <a:gd name="T57" fmla="*/ 36 h 50"/>
              <a:gd name="T58" fmla="*/ 168 w 210"/>
              <a:gd name="T59" fmla="*/ 36 h 50"/>
              <a:gd name="T60" fmla="*/ 179 w 210"/>
              <a:gd name="T61" fmla="*/ 37 h 50"/>
              <a:gd name="T62" fmla="*/ 187 w 210"/>
              <a:gd name="T63" fmla="*/ 39 h 50"/>
              <a:gd name="T64" fmla="*/ 194 w 210"/>
              <a:gd name="T65" fmla="*/ 42 h 50"/>
              <a:gd name="T66" fmla="*/ 196 w 210"/>
              <a:gd name="T67" fmla="*/ 37 h 50"/>
              <a:gd name="T68" fmla="*/ 198 w 210"/>
              <a:gd name="T69" fmla="*/ 32 h 50"/>
              <a:gd name="T70" fmla="*/ 200 w 210"/>
              <a:gd name="T71" fmla="*/ 27 h 50"/>
              <a:gd name="T72" fmla="*/ 201 w 210"/>
              <a:gd name="T73" fmla="*/ 21 h 50"/>
              <a:gd name="T74" fmla="*/ 203 w 210"/>
              <a:gd name="T75" fmla="*/ 16 h 50"/>
              <a:gd name="T76" fmla="*/ 205 w 210"/>
              <a:gd name="T77" fmla="*/ 11 h 50"/>
              <a:gd name="T78" fmla="*/ 207 w 210"/>
              <a:gd name="T79" fmla="*/ 6 h 50"/>
              <a:gd name="T80" fmla="*/ 209 w 210"/>
              <a:gd name="T81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10" h="50">
                <a:moveTo>
                  <a:pt x="209" y="0"/>
                </a:moveTo>
                <a:lnTo>
                  <a:pt x="193" y="0"/>
                </a:lnTo>
                <a:lnTo>
                  <a:pt x="178" y="1"/>
                </a:lnTo>
                <a:lnTo>
                  <a:pt x="164" y="2"/>
                </a:lnTo>
                <a:lnTo>
                  <a:pt x="150" y="4"/>
                </a:lnTo>
                <a:lnTo>
                  <a:pt x="137" y="6"/>
                </a:lnTo>
                <a:lnTo>
                  <a:pt x="124" y="8"/>
                </a:lnTo>
                <a:lnTo>
                  <a:pt x="112" y="11"/>
                </a:lnTo>
                <a:lnTo>
                  <a:pt x="100" y="14"/>
                </a:lnTo>
                <a:lnTo>
                  <a:pt x="89" y="17"/>
                </a:lnTo>
                <a:lnTo>
                  <a:pt x="77" y="21"/>
                </a:lnTo>
                <a:lnTo>
                  <a:pt x="65" y="25"/>
                </a:lnTo>
                <a:lnTo>
                  <a:pt x="53" y="29"/>
                </a:lnTo>
                <a:lnTo>
                  <a:pt x="41" y="34"/>
                </a:lnTo>
                <a:lnTo>
                  <a:pt x="28" y="38"/>
                </a:lnTo>
                <a:lnTo>
                  <a:pt x="14" y="44"/>
                </a:lnTo>
                <a:lnTo>
                  <a:pt x="0" y="49"/>
                </a:lnTo>
                <a:lnTo>
                  <a:pt x="8" y="48"/>
                </a:lnTo>
                <a:lnTo>
                  <a:pt x="17" y="47"/>
                </a:lnTo>
                <a:lnTo>
                  <a:pt x="29" y="46"/>
                </a:lnTo>
                <a:lnTo>
                  <a:pt x="42" y="44"/>
                </a:lnTo>
                <a:lnTo>
                  <a:pt x="55" y="43"/>
                </a:lnTo>
                <a:lnTo>
                  <a:pt x="70" y="41"/>
                </a:lnTo>
                <a:lnTo>
                  <a:pt x="84" y="39"/>
                </a:lnTo>
                <a:lnTo>
                  <a:pt x="99" y="38"/>
                </a:lnTo>
                <a:lnTo>
                  <a:pt x="115" y="36"/>
                </a:lnTo>
                <a:lnTo>
                  <a:pt x="129" y="36"/>
                </a:lnTo>
                <a:lnTo>
                  <a:pt x="143" y="36"/>
                </a:lnTo>
                <a:lnTo>
                  <a:pt x="156" y="36"/>
                </a:lnTo>
                <a:lnTo>
                  <a:pt x="168" y="36"/>
                </a:lnTo>
                <a:lnTo>
                  <a:pt x="179" y="37"/>
                </a:lnTo>
                <a:lnTo>
                  <a:pt x="187" y="39"/>
                </a:lnTo>
                <a:lnTo>
                  <a:pt x="194" y="42"/>
                </a:lnTo>
                <a:lnTo>
                  <a:pt x="196" y="37"/>
                </a:lnTo>
                <a:lnTo>
                  <a:pt x="198" y="32"/>
                </a:lnTo>
                <a:lnTo>
                  <a:pt x="200" y="27"/>
                </a:lnTo>
                <a:lnTo>
                  <a:pt x="201" y="21"/>
                </a:lnTo>
                <a:lnTo>
                  <a:pt x="203" y="16"/>
                </a:lnTo>
                <a:lnTo>
                  <a:pt x="205" y="11"/>
                </a:lnTo>
                <a:lnTo>
                  <a:pt x="207" y="6"/>
                </a:lnTo>
                <a:lnTo>
                  <a:pt x="209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48" name="Freeform 32"/>
          <p:cNvSpPr>
            <a:spLocks/>
          </p:cNvSpPr>
          <p:nvPr/>
        </p:nvSpPr>
        <p:spPr bwMode="auto">
          <a:xfrm>
            <a:off x="6772275" y="5837238"/>
            <a:ext cx="293688" cy="234950"/>
          </a:xfrm>
          <a:custGeom>
            <a:avLst/>
            <a:gdLst>
              <a:gd name="T0" fmla="*/ 178 w 185"/>
              <a:gd name="T1" fmla="*/ 0 h 148"/>
              <a:gd name="T2" fmla="*/ 171 w 185"/>
              <a:gd name="T3" fmla="*/ 2 h 148"/>
              <a:gd name="T4" fmla="*/ 162 w 185"/>
              <a:gd name="T5" fmla="*/ 5 h 148"/>
              <a:gd name="T6" fmla="*/ 153 w 185"/>
              <a:gd name="T7" fmla="*/ 11 h 148"/>
              <a:gd name="T8" fmla="*/ 142 w 185"/>
              <a:gd name="T9" fmla="*/ 17 h 148"/>
              <a:gd name="T10" fmla="*/ 131 w 185"/>
              <a:gd name="T11" fmla="*/ 26 h 148"/>
              <a:gd name="T12" fmla="*/ 120 w 185"/>
              <a:gd name="T13" fmla="*/ 35 h 148"/>
              <a:gd name="T14" fmla="*/ 107 w 185"/>
              <a:gd name="T15" fmla="*/ 45 h 148"/>
              <a:gd name="T16" fmla="*/ 95 w 185"/>
              <a:gd name="T17" fmla="*/ 55 h 148"/>
              <a:gd name="T18" fmla="*/ 82 w 185"/>
              <a:gd name="T19" fmla="*/ 66 h 148"/>
              <a:gd name="T20" fmla="*/ 69 w 185"/>
              <a:gd name="T21" fmla="*/ 77 h 148"/>
              <a:gd name="T22" fmla="*/ 57 w 185"/>
              <a:gd name="T23" fmla="*/ 88 h 148"/>
              <a:gd name="T24" fmla="*/ 45 w 185"/>
              <a:gd name="T25" fmla="*/ 98 h 148"/>
              <a:gd name="T26" fmla="*/ 32 w 185"/>
              <a:gd name="T27" fmla="*/ 107 h 148"/>
              <a:gd name="T28" fmla="*/ 21 w 185"/>
              <a:gd name="T29" fmla="*/ 116 h 148"/>
              <a:gd name="T30" fmla="*/ 10 w 185"/>
              <a:gd name="T31" fmla="*/ 123 h 148"/>
              <a:gd name="T32" fmla="*/ 0 w 185"/>
              <a:gd name="T33" fmla="*/ 129 h 148"/>
              <a:gd name="T34" fmla="*/ 2 w 185"/>
              <a:gd name="T35" fmla="*/ 132 h 148"/>
              <a:gd name="T36" fmla="*/ 4 w 185"/>
              <a:gd name="T37" fmla="*/ 134 h 148"/>
              <a:gd name="T38" fmla="*/ 6 w 185"/>
              <a:gd name="T39" fmla="*/ 136 h 148"/>
              <a:gd name="T40" fmla="*/ 8 w 185"/>
              <a:gd name="T41" fmla="*/ 138 h 148"/>
              <a:gd name="T42" fmla="*/ 10 w 185"/>
              <a:gd name="T43" fmla="*/ 140 h 148"/>
              <a:gd name="T44" fmla="*/ 11 w 185"/>
              <a:gd name="T45" fmla="*/ 142 h 148"/>
              <a:gd name="T46" fmla="*/ 13 w 185"/>
              <a:gd name="T47" fmla="*/ 144 h 148"/>
              <a:gd name="T48" fmla="*/ 15 w 185"/>
              <a:gd name="T49" fmla="*/ 147 h 148"/>
              <a:gd name="T50" fmla="*/ 20 w 185"/>
              <a:gd name="T51" fmla="*/ 144 h 148"/>
              <a:gd name="T52" fmla="*/ 28 w 185"/>
              <a:gd name="T53" fmla="*/ 139 h 148"/>
              <a:gd name="T54" fmla="*/ 39 w 185"/>
              <a:gd name="T55" fmla="*/ 132 h 148"/>
              <a:gd name="T56" fmla="*/ 53 w 185"/>
              <a:gd name="T57" fmla="*/ 124 h 148"/>
              <a:gd name="T58" fmla="*/ 68 w 185"/>
              <a:gd name="T59" fmla="*/ 114 h 148"/>
              <a:gd name="T60" fmla="*/ 85 w 185"/>
              <a:gd name="T61" fmla="*/ 103 h 148"/>
              <a:gd name="T62" fmla="*/ 102 w 185"/>
              <a:gd name="T63" fmla="*/ 91 h 148"/>
              <a:gd name="T64" fmla="*/ 118 w 185"/>
              <a:gd name="T65" fmla="*/ 79 h 148"/>
              <a:gd name="T66" fmla="*/ 134 w 185"/>
              <a:gd name="T67" fmla="*/ 66 h 148"/>
              <a:gd name="T68" fmla="*/ 150 w 185"/>
              <a:gd name="T69" fmla="*/ 54 h 148"/>
              <a:gd name="T70" fmla="*/ 162 w 185"/>
              <a:gd name="T71" fmla="*/ 43 h 148"/>
              <a:gd name="T72" fmla="*/ 173 w 185"/>
              <a:gd name="T73" fmla="*/ 31 h 148"/>
              <a:gd name="T74" fmla="*/ 180 w 185"/>
              <a:gd name="T75" fmla="*/ 21 h 148"/>
              <a:gd name="T76" fmla="*/ 184 w 185"/>
              <a:gd name="T77" fmla="*/ 12 h 148"/>
              <a:gd name="T78" fmla="*/ 184 w 185"/>
              <a:gd name="T79" fmla="*/ 5 h 148"/>
              <a:gd name="T80" fmla="*/ 178 w 185"/>
              <a:gd name="T81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5" h="148">
                <a:moveTo>
                  <a:pt x="178" y="0"/>
                </a:moveTo>
                <a:lnTo>
                  <a:pt x="171" y="2"/>
                </a:lnTo>
                <a:lnTo>
                  <a:pt x="162" y="5"/>
                </a:lnTo>
                <a:lnTo>
                  <a:pt x="153" y="11"/>
                </a:lnTo>
                <a:lnTo>
                  <a:pt x="142" y="17"/>
                </a:lnTo>
                <a:lnTo>
                  <a:pt x="131" y="26"/>
                </a:lnTo>
                <a:lnTo>
                  <a:pt x="120" y="35"/>
                </a:lnTo>
                <a:lnTo>
                  <a:pt x="107" y="45"/>
                </a:lnTo>
                <a:lnTo>
                  <a:pt x="95" y="55"/>
                </a:lnTo>
                <a:lnTo>
                  <a:pt x="82" y="66"/>
                </a:lnTo>
                <a:lnTo>
                  <a:pt x="69" y="77"/>
                </a:lnTo>
                <a:lnTo>
                  <a:pt x="57" y="88"/>
                </a:lnTo>
                <a:lnTo>
                  <a:pt x="45" y="98"/>
                </a:lnTo>
                <a:lnTo>
                  <a:pt x="32" y="107"/>
                </a:lnTo>
                <a:lnTo>
                  <a:pt x="21" y="116"/>
                </a:lnTo>
                <a:lnTo>
                  <a:pt x="10" y="123"/>
                </a:lnTo>
                <a:lnTo>
                  <a:pt x="0" y="129"/>
                </a:lnTo>
                <a:lnTo>
                  <a:pt x="2" y="132"/>
                </a:lnTo>
                <a:lnTo>
                  <a:pt x="4" y="134"/>
                </a:lnTo>
                <a:lnTo>
                  <a:pt x="6" y="136"/>
                </a:lnTo>
                <a:lnTo>
                  <a:pt x="8" y="138"/>
                </a:lnTo>
                <a:lnTo>
                  <a:pt x="10" y="140"/>
                </a:lnTo>
                <a:lnTo>
                  <a:pt x="11" y="142"/>
                </a:lnTo>
                <a:lnTo>
                  <a:pt x="13" y="144"/>
                </a:lnTo>
                <a:lnTo>
                  <a:pt x="15" y="147"/>
                </a:lnTo>
                <a:lnTo>
                  <a:pt x="20" y="144"/>
                </a:lnTo>
                <a:lnTo>
                  <a:pt x="28" y="139"/>
                </a:lnTo>
                <a:lnTo>
                  <a:pt x="39" y="132"/>
                </a:lnTo>
                <a:lnTo>
                  <a:pt x="53" y="124"/>
                </a:lnTo>
                <a:lnTo>
                  <a:pt x="68" y="114"/>
                </a:lnTo>
                <a:lnTo>
                  <a:pt x="85" y="103"/>
                </a:lnTo>
                <a:lnTo>
                  <a:pt x="102" y="91"/>
                </a:lnTo>
                <a:lnTo>
                  <a:pt x="118" y="79"/>
                </a:lnTo>
                <a:lnTo>
                  <a:pt x="134" y="66"/>
                </a:lnTo>
                <a:lnTo>
                  <a:pt x="150" y="54"/>
                </a:lnTo>
                <a:lnTo>
                  <a:pt x="162" y="43"/>
                </a:lnTo>
                <a:lnTo>
                  <a:pt x="173" y="31"/>
                </a:lnTo>
                <a:lnTo>
                  <a:pt x="180" y="21"/>
                </a:lnTo>
                <a:lnTo>
                  <a:pt x="184" y="12"/>
                </a:lnTo>
                <a:lnTo>
                  <a:pt x="184" y="5"/>
                </a:lnTo>
                <a:lnTo>
                  <a:pt x="178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49" name="Freeform 33"/>
          <p:cNvSpPr>
            <a:spLocks/>
          </p:cNvSpPr>
          <p:nvPr/>
        </p:nvSpPr>
        <p:spPr bwMode="auto">
          <a:xfrm>
            <a:off x="6294438" y="3225800"/>
            <a:ext cx="1468437" cy="1520825"/>
          </a:xfrm>
          <a:custGeom>
            <a:avLst/>
            <a:gdLst>
              <a:gd name="T0" fmla="*/ 911 w 925"/>
              <a:gd name="T1" fmla="*/ 10 h 958"/>
              <a:gd name="T2" fmla="*/ 904 w 925"/>
              <a:gd name="T3" fmla="*/ 47 h 958"/>
              <a:gd name="T4" fmla="*/ 876 w 925"/>
              <a:gd name="T5" fmla="*/ 79 h 958"/>
              <a:gd name="T6" fmla="*/ 848 w 925"/>
              <a:gd name="T7" fmla="*/ 112 h 958"/>
              <a:gd name="T8" fmla="*/ 821 w 925"/>
              <a:gd name="T9" fmla="*/ 150 h 958"/>
              <a:gd name="T10" fmla="*/ 800 w 925"/>
              <a:gd name="T11" fmla="*/ 196 h 958"/>
              <a:gd name="T12" fmla="*/ 782 w 925"/>
              <a:gd name="T13" fmla="*/ 241 h 958"/>
              <a:gd name="T14" fmla="*/ 758 w 925"/>
              <a:gd name="T15" fmla="*/ 281 h 958"/>
              <a:gd name="T16" fmla="*/ 728 w 925"/>
              <a:gd name="T17" fmla="*/ 319 h 958"/>
              <a:gd name="T18" fmla="*/ 694 w 925"/>
              <a:gd name="T19" fmla="*/ 355 h 958"/>
              <a:gd name="T20" fmla="*/ 660 w 925"/>
              <a:gd name="T21" fmla="*/ 390 h 958"/>
              <a:gd name="T22" fmla="*/ 628 w 925"/>
              <a:gd name="T23" fmla="*/ 427 h 958"/>
              <a:gd name="T24" fmla="*/ 599 w 925"/>
              <a:gd name="T25" fmla="*/ 466 h 958"/>
              <a:gd name="T26" fmla="*/ 578 w 925"/>
              <a:gd name="T27" fmla="*/ 508 h 958"/>
              <a:gd name="T28" fmla="*/ 558 w 925"/>
              <a:gd name="T29" fmla="*/ 564 h 958"/>
              <a:gd name="T30" fmla="*/ 533 w 925"/>
              <a:gd name="T31" fmla="*/ 621 h 958"/>
              <a:gd name="T32" fmla="*/ 505 w 925"/>
              <a:gd name="T33" fmla="*/ 677 h 958"/>
              <a:gd name="T34" fmla="*/ 473 w 925"/>
              <a:gd name="T35" fmla="*/ 729 h 958"/>
              <a:gd name="T36" fmla="*/ 436 w 925"/>
              <a:gd name="T37" fmla="*/ 779 h 958"/>
              <a:gd name="T38" fmla="*/ 395 w 925"/>
              <a:gd name="T39" fmla="*/ 824 h 958"/>
              <a:gd name="T40" fmla="*/ 349 w 925"/>
              <a:gd name="T41" fmla="*/ 863 h 958"/>
              <a:gd name="T42" fmla="*/ 297 w 925"/>
              <a:gd name="T43" fmla="*/ 898 h 958"/>
              <a:gd name="T44" fmla="*/ 227 w 925"/>
              <a:gd name="T45" fmla="*/ 931 h 958"/>
              <a:gd name="T46" fmla="*/ 156 w 925"/>
              <a:gd name="T47" fmla="*/ 946 h 958"/>
              <a:gd name="T48" fmla="*/ 88 w 925"/>
              <a:gd name="T49" fmla="*/ 938 h 958"/>
              <a:gd name="T50" fmla="*/ 18 w 925"/>
              <a:gd name="T51" fmla="*/ 905 h 958"/>
              <a:gd name="T52" fmla="*/ 37 w 925"/>
              <a:gd name="T53" fmla="*/ 929 h 958"/>
              <a:gd name="T54" fmla="*/ 100 w 925"/>
              <a:gd name="T55" fmla="*/ 954 h 958"/>
              <a:gd name="T56" fmla="*/ 171 w 925"/>
              <a:gd name="T57" fmla="*/ 955 h 958"/>
              <a:gd name="T58" fmla="*/ 238 w 925"/>
              <a:gd name="T59" fmla="*/ 941 h 958"/>
              <a:gd name="T60" fmla="*/ 322 w 925"/>
              <a:gd name="T61" fmla="*/ 902 h 958"/>
              <a:gd name="T62" fmla="*/ 407 w 925"/>
              <a:gd name="T63" fmla="*/ 835 h 958"/>
              <a:gd name="T64" fmla="*/ 479 w 925"/>
              <a:gd name="T65" fmla="*/ 752 h 958"/>
              <a:gd name="T66" fmla="*/ 532 w 925"/>
              <a:gd name="T67" fmla="*/ 660 h 958"/>
              <a:gd name="T68" fmla="*/ 558 w 925"/>
              <a:gd name="T69" fmla="*/ 599 h 958"/>
              <a:gd name="T70" fmla="*/ 592 w 925"/>
              <a:gd name="T71" fmla="*/ 530 h 958"/>
              <a:gd name="T72" fmla="*/ 633 w 925"/>
              <a:gd name="T73" fmla="*/ 458 h 958"/>
              <a:gd name="T74" fmla="*/ 671 w 925"/>
              <a:gd name="T75" fmla="*/ 405 h 958"/>
              <a:gd name="T76" fmla="*/ 720 w 925"/>
              <a:gd name="T77" fmla="*/ 354 h 958"/>
              <a:gd name="T78" fmla="*/ 769 w 925"/>
              <a:gd name="T79" fmla="*/ 286 h 958"/>
              <a:gd name="T80" fmla="*/ 812 w 925"/>
              <a:gd name="T81" fmla="*/ 212 h 958"/>
              <a:gd name="T82" fmla="*/ 847 w 925"/>
              <a:gd name="T83" fmla="*/ 138 h 958"/>
              <a:gd name="T84" fmla="*/ 874 w 925"/>
              <a:gd name="T85" fmla="*/ 94 h 958"/>
              <a:gd name="T86" fmla="*/ 903 w 925"/>
              <a:gd name="T87" fmla="*/ 59 h 958"/>
              <a:gd name="T88" fmla="*/ 912 w 925"/>
              <a:gd name="T89" fmla="*/ 63 h 958"/>
              <a:gd name="T90" fmla="*/ 914 w 925"/>
              <a:gd name="T91" fmla="*/ 80 h 958"/>
              <a:gd name="T92" fmla="*/ 918 w 925"/>
              <a:gd name="T93" fmla="*/ 64 h 958"/>
              <a:gd name="T94" fmla="*/ 923 w 925"/>
              <a:gd name="T95" fmla="*/ 36 h 958"/>
              <a:gd name="T96" fmla="*/ 917 w 925"/>
              <a:gd name="T97" fmla="*/ 18 h 958"/>
              <a:gd name="T98" fmla="*/ 908 w 925"/>
              <a:gd name="T99" fmla="*/ 4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25" h="958">
                <a:moveTo>
                  <a:pt x="906" y="0"/>
                </a:moveTo>
                <a:lnTo>
                  <a:pt x="907" y="1"/>
                </a:lnTo>
                <a:lnTo>
                  <a:pt x="909" y="4"/>
                </a:lnTo>
                <a:lnTo>
                  <a:pt x="911" y="10"/>
                </a:lnTo>
                <a:lnTo>
                  <a:pt x="912" y="17"/>
                </a:lnTo>
                <a:lnTo>
                  <a:pt x="912" y="25"/>
                </a:lnTo>
                <a:lnTo>
                  <a:pt x="910" y="35"/>
                </a:lnTo>
                <a:lnTo>
                  <a:pt x="904" y="47"/>
                </a:lnTo>
                <a:lnTo>
                  <a:pt x="895" y="58"/>
                </a:lnTo>
                <a:lnTo>
                  <a:pt x="889" y="65"/>
                </a:lnTo>
                <a:lnTo>
                  <a:pt x="883" y="72"/>
                </a:lnTo>
                <a:lnTo>
                  <a:pt x="876" y="79"/>
                </a:lnTo>
                <a:lnTo>
                  <a:pt x="869" y="86"/>
                </a:lnTo>
                <a:lnTo>
                  <a:pt x="862" y="94"/>
                </a:lnTo>
                <a:lnTo>
                  <a:pt x="855" y="103"/>
                </a:lnTo>
                <a:lnTo>
                  <a:pt x="848" y="112"/>
                </a:lnTo>
                <a:lnTo>
                  <a:pt x="841" y="121"/>
                </a:lnTo>
                <a:lnTo>
                  <a:pt x="834" y="131"/>
                </a:lnTo>
                <a:lnTo>
                  <a:pt x="828" y="140"/>
                </a:lnTo>
                <a:lnTo>
                  <a:pt x="821" y="150"/>
                </a:lnTo>
                <a:lnTo>
                  <a:pt x="815" y="161"/>
                </a:lnTo>
                <a:lnTo>
                  <a:pt x="809" y="172"/>
                </a:lnTo>
                <a:lnTo>
                  <a:pt x="804" y="184"/>
                </a:lnTo>
                <a:lnTo>
                  <a:pt x="800" y="196"/>
                </a:lnTo>
                <a:lnTo>
                  <a:pt x="795" y="208"/>
                </a:lnTo>
                <a:lnTo>
                  <a:pt x="792" y="220"/>
                </a:lnTo>
                <a:lnTo>
                  <a:pt x="787" y="231"/>
                </a:lnTo>
                <a:lnTo>
                  <a:pt x="782" y="241"/>
                </a:lnTo>
                <a:lnTo>
                  <a:pt x="777" y="251"/>
                </a:lnTo>
                <a:lnTo>
                  <a:pt x="771" y="262"/>
                </a:lnTo>
                <a:lnTo>
                  <a:pt x="765" y="272"/>
                </a:lnTo>
                <a:lnTo>
                  <a:pt x="758" y="281"/>
                </a:lnTo>
                <a:lnTo>
                  <a:pt x="751" y="291"/>
                </a:lnTo>
                <a:lnTo>
                  <a:pt x="744" y="300"/>
                </a:lnTo>
                <a:lnTo>
                  <a:pt x="736" y="310"/>
                </a:lnTo>
                <a:lnTo>
                  <a:pt x="728" y="319"/>
                </a:lnTo>
                <a:lnTo>
                  <a:pt x="720" y="328"/>
                </a:lnTo>
                <a:lnTo>
                  <a:pt x="711" y="337"/>
                </a:lnTo>
                <a:lnTo>
                  <a:pt x="703" y="346"/>
                </a:lnTo>
                <a:lnTo>
                  <a:pt x="694" y="355"/>
                </a:lnTo>
                <a:lnTo>
                  <a:pt x="686" y="364"/>
                </a:lnTo>
                <a:lnTo>
                  <a:pt x="677" y="373"/>
                </a:lnTo>
                <a:lnTo>
                  <a:pt x="669" y="381"/>
                </a:lnTo>
                <a:lnTo>
                  <a:pt x="660" y="390"/>
                </a:lnTo>
                <a:lnTo>
                  <a:pt x="652" y="399"/>
                </a:lnTo>
                <a:lnTo>
                  <a:pt x="644" y="408"/>
                </a:lnTo>
                <a:lnTo>
                  <a:pt x="636" y="418"/>
                </a:lnTo>
                <a:lnTo>
                  <a:pt x="628" y="427"/>
                </a:lnTo>
                <a:lnTo>
                  <a:pt x="620" y="436"/>
                </a:lnTo>
                <a:lnTo>
                  <a:pt x="613" y="446"/>
                </a:lnTo>
                <a:lnTo>
                  <a:pt x="606" y="456"/>
                </a:lnTo>
                <a:lnTo>
                  <a:pt x="599" y="466"/>
                </a:lnTo>
                <a:lnTo>
                  <a:pt x="593" y="476"/>
                </a:lnTo>
                <a:lnTo>
                  <a:pt x="588" y="487"/>
                </a:lnTo>
                <a:lnTo>
                  <a:pt x="582" y="497"/>
                </a:lnTo>
                <a:lnTo>
                  <a:pt x="578" y="508"/>
                </a:lnTo>
                <a:lnTo>
                  <a:pt x="573" y="520"/>
                </a:lnTo>
                <a:lnTo>
                  <a:pt x="568" y="534"/>
                </a:lnTo>
                <a:lnTo>
                  <a:pt x="563" y="549"/>
                </a:lnTo>
                <a:lnTo>
                  <a:pt x="558" y="564"/>
                </a:lnTo>
                <a:lnTo>
                  <a:pt x="552" y="578"/>
                </a:lnTo>
                <a:lnTo>
                  <a:pt x="546" y="593"/>
                </a:lnTo>
                <a:lnTo>
                  <a:pt x="540" y="607"/>
                </a:lnTo>
                <a:lnTo>
                  <a:pt x="533" y="621"/>
                </a:lnTo>
                <a:lnTo>
                  <a:pt x="526" y="635"/>
                </a:lnTo>
                <a:lnTo>
                  <a:pt x="520" y="649"/>
                </a:lnTo>
                <a:lnTo>
                  <a:pt x="513" y="663"/>
                </a:lnTo>
                <a:lnTo>
                  <a:pt x="505" y="677"/>
                </a:lnTo>
                <a:lnTo>
                  <a:pt x="497" y="690"/>
                </a:lnTo>
                <a:lnTo>
                  <a:pt x="490" y="703"/>
                </a:lnTo>
                <a:lnTo>
                  <a:pt x="481" y="717"/>
                </a:lnTo>
                <a:lnTo>
                  <a:pt x="473" y="729"/>
                </a:lnTo>
                <a:lnTo>
                  <a:pt x="464" y="742"/>
                </a:lnTo>
                <a:lnTo>
                  <a:pt x="455" y="754"/>
                </a:lnTo>
                <a:lnTo>
                  <a:pt x="446" y="767"/>
                </a:lnTo>
                <a:lnTo>
                  <a:pt x="436" y="779"/>
                </a:lnTo>
                <a:lnTo>
                  <a:pt x="427" y="790"/>
                </a:lnTo>
                <a:lnTo>
                  <a:pt x="416" y="802"/>
                </a:lnTo>
                <a:lnTo>
                  <a:pt x="406" y="813"/>
                </a:lnTo>
                <a:lnTo>
                  <a:pt x="395" y="824"/>
                </a:lnTo>
                <a:lnTo>
                  <a:pt x="384" y="834"/>
                </a:lnTo>
                <a:lnTo>
                  <a:pt x="373" y="845"/>
                </a:lnTo>
                <a:lnTo>
                  <a:pt x="361" y="854"/>
                </a:lnTo>
                <a:lnTo>
                  <a:pt x="349" y="863"/>
                </a:lnTo>
                <a:lnTo>
                  <a:pt x="336" y="873"/>
                </a:lnTo>
                <a:lnTo>
                  <a:pt x="323" y="882"/>
                </a:lnTo>
                <a:lnTo>
                  <a:pt x="311" y="890"/>
                </a:lnTo>
                <a:lnTo>
                  <a:pt x="297" y="898"/>
                </a:lnTo>
                <a:lnTo>
                  <a:pt x="283" y="906"/>
                </a:lnTo>
                <a:lnTo>
                  <a:pt x="264" y="915"/>
                </a:lnTo>
                <a:lnTo>
                  <a:pt x="245" y="924"/>
                </a:lnTo>
                <a:lnTo>
                  <a:pt x="227" y="931"/>
                </a:lnTo>
                <a:lnTo>
                  <a:pt x="209" y="937"/>
                </a:lnTo>
                <a:lnTo>
                  <a:pt x="191" y="941"/>
                </a:lnTo>
                <a:lnTo>
                  <a:pt x="173" y="945"/>
                </a:lnTo>
                <a:lnTo>
                  <a:pt x="156" y="946"/>
                </a:lnTo>
                <a:lnTo>
                  <a:pt x="139" y="946"/>
                </a:lnTo>
                <a:lnTo>
                  <a:pt x="122" y="945"/>
                </a:lnTo>
                <a:lnTo>
                  <a:pt x="105" y="943"/>
                </a:lnTo>
                <a:lnTo>
                  <a:pt x="88" y="938"/>
                </a:lnTo>
                <a:lnTo>
                  <a:pt x="70" y="933"/>
                </a:lnTo>
                <a:lnTo>
                  <a:pt x="53" y="925"/>
                </a:lnTo>
                <a:lnTo>
                  <a:pt x="35" y="916"/>
                </a:lnTo>
                <a:lnTo>
                  <a:pt x="18" y="905"/>
                </a:lnTo>
                <a:lnTo>
                  <a:pt x="0" y="893"/>
                </a:lnTo>
                <a:lnTo>
                  <a:pt x="11" y="907"/>
                </a:lnTo>
                <a:lnTo>
                  <a:pt x="24" y="919"/>
                </a:lnTo>
                <a:lnTo>
                  <a:pt x="37" y="929"/>
                </a:lnTo>
                <a:lnTo>
                  <a:pt x="52" y="938"/>
                </a:lnTo>
                <a:lnTo>
                  <a:pt x="67" y="945"/>
                </a:lnTo>
                <a:lnTo>
                  <a:pt x="83" y="950"/>
                </a:lnTo>
                <a:lnTo>
                  <a:pt x="100" y="954"/>
                </a:lnTo>
                <a:lnTo>
                  <a:pt x="117" y="956"/>
                </a:lnTo>
                <a:lnTo>
                  <a:pt x="135" y="957"/>
                </a:lnTo>
                <a:lnTo>
                  <a:pt x="153" y="956"/>
                </a:lnTo>
                <a:lnTo>
                  <a:pt x="171" y="955"/>
                </a:lnTo>
                <a:lnTo>
                  <a:pt x="188" y="953"/>
                </a:lnTo>
                <a:lnTo>
                  <a:pt x="206" y="949"/>
                </a:lnTo>
                <a:lnTo>
                  <a:pt x="222" y="946"/>
                </a:lnTo>
                <a:lnTo>
                  <a:pt x="238" y="941"/>
                </a:lnTo>
                <a:lnTo>
                  <a:pt x="254" y="936"/>
                </a:lnTo>
                <a:lnTo>
                  <a:pt x="277" y="926"/>
                </a:lnTo>
                <a:lnTo>
                  <a:pt x="300" y="915"/>
                </a:lnTo>
                <a:lnTo>
                  <a:pt x="322" y="902"/>
                </a:lnTo>
                <a:lnTo>
                  <a:pt x="344" y="887"/>
                </a:lnTo>
                <a:lnTo>
                  <a:pt x="366" y="871"/>
                </a:lnTo>
                <a:lnTo>
                  <a:pt x="387" y="854"/>
                </a:lnTo>
                <a:lnTo>
                  <a:pt x="407" y="835"/>
                </a:lnTo>
                <a:lnTo>
                  <a:pt x="426" y="815"/>
                </a:lnTo>
                <a:lnTo>
                  <a:pt x="445" y="795"/>
                </a:lnTo>
                <a:lnTo>
                  <a:pt x="462" y="773"/>
                </a:lnTo>
                <a:lnTo>
                  <a:pt x="479" y="752"/>
                </a:lnTo>
                <a:lnTo>
                  <a:pt x="494" y="729"/>
                </a:lnTo>
                <a:lnTo>
                  <a:pt x="508" y="706"/>
                </a:lnTo>
                <a:lnTo>
                  <a:pt x="521" y="683"/>
                </a:lnTo>
                <a:lnTo>
                  <a:pt x="532" y="660"/>
                </a:lnTo>
                <a:lnTo>
                  <a:pt x="542" y="637"/>
                </a:lnTo>
                <a:lnTo>
                  <a:pt x="546" y="626"/>
                </a:lnTo>
                <a:lnTo>
                  <a:pt x="552" y="614"/>
                </a:lnTo>
                <a:lnTo>
                  <a:pt x="558" y="599"/>
                </a:lnTo>
                <a:lnTo>
                  <a:pt x="566" y="583"/>
                </a:lnTo>
                <a:lnTo>
                  <a:pt x="574" y="566"/>
                </a:lnTo>
                <a:lnTo>
                  <a:pt x="583" y="548"/>
                </a:lnTo>
                <a:lnTo>
                  <a:pt x="592" y="530"/>
                </a:lnTo>
                <a:lnTo>
                  <a:pt x="602" y="511"/>
                </a:lnTo>
                <a:lnTo>
                  <a:pt x="612" y="493"/>
                </a:lnTo>
                <a:lnTo>
                  <a:pt x="623" y="475"/>
                </a:lnTo>
                <a:lnTo>
                  <a:pt x="633" y="458"/>
                </a:lnTo>
                <a:lnTo>
                  <a:pt x="643" y="442"/>
                </a:lnTo>
                <a:lnTo>
                  <a:pt x="653" y="428"/>
                </a:lnTo>
                <a:lnTo>
                  <a:pt x="662" y="415"/>
                </a:lnTo>
                <a:lnTo>
                  <a:pt x="671" y="405"/>
                </a:lnTo>
                <a:lnTo>
                  <a:pt x="679" y="396"/>
                </a:lnTo>
                <a:lnTo>
                  <a:pt x="693" y="383"/>
                </a:lnTo>
                <a:lnTo>
                  <a:pt x="707" y="369"/>
                </a:lnTo>
                <a:lnTo>
                  <a:pt x="720" y="354"/>
                </a:lnTo>
                <a:lnTo>
                  <a:pt x="733" y="338"/>
                </a:lnTo>
                <a:lnTo>
                  <a:pt x="746" y="321"/>
                </a:lnTo>
                <a:lnTo>
                  <a:pt x="757" y="304"/>
                </a:lnTo>
                <a:lnTo>
                  <a:pt x="769" y="286"/>
                </a:lnTo>
                <a:lnTo>
                  <a:pt x="781" y="268"/>
                </a:lnTo>
                <a:lnTo>
                  <a:pt x="792" y="250"/>
                </a:lnTo>
                <a:lnTo>
                  <a:pt x="802" y="231"/>
                </a:lnTo>
                <a:lnTo>
                  <a:pt x="812" y="212"/>
                </a:lnTo>
                <a:lnTo>
                  <a:pt x="822" y="194"/>
                </a:lnTo>
                <a:lnTo>
                  <a:pt x="830" y="175"/>
                </a:lnTo>
                <a:lnTo>
                  <a:pt x="839" y="156"/>
                </a:lnTo>
                <a:lnTo>
                  <a:pt x="847" y="138"/>
                </a:lnTo>
                <a:lnTo>
                  <a:pt x="853" y="120"/>
                </a:lnTo>
                <a:lnTo>
                  <a:pt x="860" y="112"/>
                </a:lnTo>
                <a:lnTo>
                  <a:pt x="867" y="103"/>
                </a:lnTo>
                <a:lnTo>
                  <a:pt x="874" y="94"/>
                </a:lnTo>
                <a:lnTo>
                  <a:pt x="881" y="85"/>
                </a:lnTo>
                <a:lnTo>
                  <a:pt x="888" y="76"/>
                </a:lnTo>
                <a:lnTo>
                  <a:pt x="895" y="68"/>
                </a:lnTo>
                <a:lnTo>
                  <a:pt x="903" y="59"/>
                </a:lnTo>
                <a:lnTo>
                  <a:pt x="910" y="50"/>
                </a:lnTo>
                <a:lnTo>
                  <a:pt x="911" y="55"/>
                </a:lnTo>
                <a:lnTo>
                  <a:pt x="911" y="59"/>
                </a:lnTo>
                <a:lnTo>
                  <a:pt x="912" y="63"/>
                </a:lnTo>
                <a:lnTo>
                  <a:pt x="913" y="67"/>
                </a:lnTo>
                <a:lnTo>
                  <a:pt x="913" y="72"/>
                </a:lnTo>
                <a:lnTo>
                  <a:pt x="913" y="76"/>
                </a:lnTo>
                <a:lnTo>
                  <a:pt x="914" y="80"/>
                </a:lnTo>
                <a:lnTo>
                  <a:pt x="914" y="85"/>
                </a:lnTo>
                <a:lnTo>
                  <a:pt x="916" y="77"/>
                </a:lnTo>
                <a:lnTo>
                  <a:pt x="917" y="71"/>
                </a:lnTo>
                <a:lnTo>
                  <a:pt x="918" y="64"/>
                </a:lnTo>
                <a:lnTo>
                  <a:pt x="919" y="57"/>
                </a:lnTo>
                <a:lnTo>
                  <a:pt x="920" y="50"/>
                </a:lnTo>
                <a:lnTo>
                  <a:pt x="922" y="43"/>
                </a:lnTo>
                <a:lnTo>
                  <a:pt x="923" y="36"/>
                </a:lnTo>
                <a:lnTo>
                  <a:pt x="924" y="29"/>
                </a:lnTo>
                <a:lnTo>
                  <a:pt x="922" y="25"/>
                </a:lnTo>
                <a:lnTo>
                  <a:pt x="920" y="22"/>
                </a:lnTo>
                <a:lnTo>
                  <a:pt x="917" y="18"/>
                </a:lnTo>
                <a:lnTo>
                  <a:pt x="915" y="14"/>
                </a:lnTo>
                <a:lnTo>
                  <a:pt x="913" y="11"/>
                </a:lnTo>
                <a:lnTo>
                  <a:pt x="911" y="7"/>
                </a:lnTo>
                <a:lnTo>
                  <a:pt x="908" y="4"/>
                </a:lnTo>
                <a:lnTo>
                  <a:pt x="906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50" name="Freeform 34"/>
          <p:cNvSpPr>
            <a:spLocks/>
          </p:cNvSpPr>
          <p:nvPr/>
        </p:nvSpPr>
        <p:spPr bwMode="auto">
          <a:xfrm>
            <a:off x="7748588" y="3408363"/>
            <a:ext cx="219075" cy="153987"/>
          </a:xfrm>
          <a:custGeom>
            <a:avLst/>
            <a:gdLst>
              <a:gd name="T0" fmla="*/ 1 w 138"/>
              <a:gd name="T1" fmla="*/ 0 h 97"/>
              <a:gd name="T2" fmla="*/ 0 w 138"/>
              <a:gd name="T3" fmla="*/ 2 h 97"/>
              <a:gd name="T4" fmla="*/ 0 w 138"/>
              <a:gd name="T5" fmla="*/ 8 h 97"/>
              <a:gd name="T6" fmla="*/ 0 w 138"/>
              <a:gd name="T7" fmla="*/ 17 h 97"/>
              <a:gd name="T8" fmla="*/ 1 w 138"/>
              <a:gd name="T9" fmla="*/ 27 h 97"/>
              <a:gd name="T10" fmla="*/ 5 w 138"/>
              <a:gd name="T11" fmla="*/ 39 h 97"/>
              <a:gd name="T12" fmla="*/ 12 w 138"/>
              <a:gd name="T13" fmla="*/ 51 h 97"/>
              <a:gd name="T14" fmla="*/ 23 w 138"/>
              <a:gd name="T15" fmla="*/ 61 h 97"/>
              <a:gd name="T16" fmla="*/ 39 w 138"/>
              <a:gd name="T17" fmla="*/ 71 h 97"/>
              <a:gd name="T18" fmla="*/ 55 w 138"/>
              <a:gd name="T19" fmla="*/ 79 h 97"/>
              <a:gd name="T20" fmla="*/ 69 w 138"/>
              <a:gd name="T21" fmla="*/ 85 h 97"/>
              <a:gd name="T22" fmla="*/ 80 w 138"/>
              <a:gd name="T23" fmla="*/ 88 h 97"/>
              <a:gd name="T24" fmla="*/ 88 w 138"/>
              <a:gd name="T25" fmla="*/ 90 h 97"/>
              <a:gd name="T26" fmla="*/ 94 w 138"/>
              <a:gd name="T27" fmla="*/ 91 h 97"/>
              <a:gd name="T28" fmla="*/ 98 w 138"/>
              <a:gd name="T29" fmla="*/ 91 h 97"/>
              <a:gd name="T30" fmla="*/ 100 w 138"/>
              <a:gd name="T31" fmla="*/ 91 h 97"/>
              <a:gd name="T32" fmla="*/ 101 w 138"/>
              <a:gd name="T33" fmla="*/ 91 h 97"/>
              <a:gd name="T34" fmla="*/ 137 w 138"/>
              <a:gd name="T35" fmla="*/ 96 h 97"/>
              <a:gd name="T36" fmla="*/ 136 w 138"/>
              <a:gd name="T37" fmla="*/ 96 h 97"/>
              <a:gd name="T38" fmla="*/ 134 w 138"/>
              <a:gd name="T39" fmla="*/ 94 h 97"/>
              <a:gd name="T40" fmla="*/ 131 w 138"/>
              <a:gd name="T41" fmla="*/ 92 h 97"/>
              <a:gd name="T42" fmla="*/ 127 w 138"/>
              <a:gd name="T43" fmla="*/ 89 h 97"/>
              <a:gd name="T44" fmla="*/ 123 w 138"/>
              <a:gd name="T45" fmla="*/ 87 h 97"/>
              <a:gd name="T46" fmla="*/ 118 w 138"/>
              <a:gd name="T47" fmla="*/ 85 h 97"/>
              <a:gd name="T48" fmla="*/ 114 w 138"/>
              <a:gd name="T49" fmla="*/ 82 h 97"/>
              <a:gd name="T50" fmla="*/ 110 w 138"/>
              <a:gd name="T51" fmla="*/ 81 h 97"/>
              <a:gd name="T52" fmla="*/ 108 w 138"/>
              <a:gd name="T53" fmla="*/ 81 h 97"/>
              <a:gd name="T54" fmla="*/ 105 w 138"/>
              <a:gd name="T55" fmla="*/ 80 h 97"/>
              <a:gd name="T56" fmla="*/ 101 w 138"/>
              <a:gd name="T57" fmla="*/ 80 h 97"/>
              <a:gd name="T58" fmla="*/ 97 w 138"/>
              <a:gd name="T59" fmla="*/ 79 h 97"/>
              <a:gd name="T60" fmla="*/ 92 w 138"/>
              <a:gd name="T61" fmla="*/ 78 h 97"/>
              <a:gd name="T62" fmla="*/ 86 w 138"/>
              <a:gd name="T63" fmla="*/ 77 h 97"/>
              <a:gd name="T64" fmla="*/ 81 w 138"/>
              <a:gd name="T65" fmla="*/ 75 h 97"/>
              <a:gd name="T66" fmla="*/ 75 w 138"/>
              <a:gd name="T67" fmla="*/ 73 h 97"/>
              <a:gd name="T68" fmla="*/ 69 w 138"/>
              <a:gd name="T69" fmla="*/ 71 h 97"/>
              <a:gd name="T70" fmla="*/ 62 w 138"/>
              <a:gd name="T71" fmla="*/ 70 h 97"/>
              <a:gd name="T72" fmla="*/ 56 w 138"/>
              <a:gd name="T73" fmla="*/ 67 h 97"/>
              <a:gd name="T74" fmla="*/ 50 w 138"/>
              <a:gd name="T75" fmla="*/ 65 h 97"/>
              <a:gd name="T76" fmla="*/ 44 w 138"/>
              <a:gd name="T77" fmla="*/ 62 h 97"/>
              <a:gd name="T78" fmla="*/ 38 w 138"/>
              <a:gd name="T79" fmla="*/ 59 h 97"/>
              <a:gd name="T80" fmla="*/ 33 w 138"/>
              <a:gd name="T81" fmla="*/ 56 h 97"/>
              <a:gd name="T82" fmla="*/ 28 w 138"/>
              <a:gd name="T83" fmla="*/ 53 h 97"/>
              <a:gd name="T84" fmla="*/ 20 w 138"/>
              <a:gd name="T85" fmla="*/ 46 h 97"/>
              <a:gd name="T86" fmla="*/ 14 w 138"/>
              <a:gd name="T87" fmla="*/ 37 h 97"/>
              <a:gd name="T88" fmla="*/ 8 w 138"/>
              <a:gd name="T89" fmla="*/ 29 h 97"/>
              <a:gd name="T90" fmla="*/ 5 w 138"/>
              <a:gd name="T91" fmla="*/ 20 h 97"/>
              <a:gd name="T92" fmla="*/ 3 w 138"/>
              <a:gd name="T93" fmla="*/ 12 h 97"/>
              <a:gd name="T94" fmla="*/ 2 w 138"/>
              <a:gd name="T95" fmla="*/ 6 h 97"/>
              <a:gd name="T96" fmla="*/ 1 w 138"/>
              <a:gd name="T97" fmla="*/ 2 h 97"/>
              <a:gd name="T98" fmla="*/ 1 w 138"/>
              <a:gd name="T99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8" h="97">
                <a:moveTo>
                  <a:pt x="1" y="0"/>
                </a:moveTo>
                <a:lnTo>
                  <a:pt x="0" y="2"/>
                </a:lnTo>
                <a:lnTo>
                  <a:pt x="0" y="8"/>
                </a:lnTo>
                <a:lnTo>
                  <a:pt x="0" y="17"/>
                </a:lnTo>
                <a:lnTo>
                  <a:pt x="1" y="27"/>
                </a:lnTo>
                <a:lnTo>
                  <a:pt x="5" y="39"/>
                </a:lnTo>
                <a:lnTo>
                  <a:pt x="12" y="51"/>
                </a:lnTo>
                <a:lnTo>
                  <a:pt x="23" y="61"/>
                </a:lnTo>
                <a:lnTo>
                  <a:pt x="39" y="71"/>
                </a:lnTo>
                <a:lnTo>
                  <a:pt x="55" y="79"/>
                </a:lnTo>
                <a:lnTo>
                  <a:pt x="69" y="85"/>
                </a:lnTo>
                <a:lnTo>
                  <a:pt x="80" y="88"/>
                </a:lnTo>
                <a:lnTo>
                  <a:pt x="88" y="90"/>
                </a:lnTo>
                <a:lnTo>
                  <a:pt x="94" y="91"/>
                </a:lnTo>
                <a:lnTo>
                  <a:pt x="98" y="91"/>
                </a:lnTo>
                <a:lnTo>
                  <a:pt x="100" y="91"/>
                </a:lnTo>
                <a:lnTo>
                  <a:pt x="101" y="91"/>
                </a:lnTo>
                <a:lnTo>
                  <a:pt x="137" y="96"/>
                </a:lnTo>
                <a:lnTo>
                  <a:pt x="136" y="96"/>
                </a:lnTo>
                <a:lnTo>
                  <a:pt x="134" y="94"/>
                </a:lnTo>
                <a:lnTo>
                  <a:pt x="131" y="92"/>
                </a:lnTo>
                <a:lnTo>
                  <a:pt x="127" y="89"/>
                </a:lnTo>
                <a:lnTo>
                  <a:pt x="123" y="87"/>
                </a:lnTo>
                <a:lnTo>
                  <a:pt x="118" y="85"/>
                </a:lnTo>
                <a:lnTo>
                  <a:pt x="114" y="82"/>
                </a:lnTo>
                <a:lnTo>
                  <a:pt x="110" y="81"/>
                </a:lnTo>
                <a:lnTo>
                  <a:pt x="108" y="81"/>
                </a:lnTo>
                <a:lnTo>
                  <a:pt x="105" y="80"/>
                </a:lnTo>
                <a:lnTo>
                  <a:pt x="101" y="80"/>
                </a:lnTo>
                <a:lnTo>
                  <a:pt x="97" y="79"/>
                </a:lnTo>
                <a:lnTo>
                  <a:pt x="92" y="78"/>
                </a:lnTo>
                <a:lnTo>
                  <a:pt x="86" y="77"/>
                </a:lnTo>
                <a:lnTo>
                  <a:pt x="81" y="75"/>
                </a:lnTo>
                <a:lnTo>
                  <a:pt x="75" y="73"/>
                </a:lnTo>
                <a:lnTo>
                  <a:pt x="69" y="71"/>
                </a:lnTo>
                <a:lnTo>
                  <a:pt x="62" y="70"/>
                </a:lnTo>
                <a:lnTo>
                  <a:pt x="56" y="67"/>
                </a:lnTo>
                <a:lnTo>
                  <a:pt x="50" y="65"/>
                </a:lnTo>
                <a:lnTo>
                  <a:pt x="44" y="62"/>
                </a:lnTo>
                <a:lnTo>
                  <a:pt x="38" y="59"/>
                </a:lnTo>
                <a:lnTo>
                  <a:pt x="33" y="56"/>
                </a:lnTo>
                <a:lnTo>
                  <a:pt x="28" y="53"/>
                </a:lnTo>
                <a:lnTo>
                  <a:pt x="20" y="46"/>
                </a:lnTo>
                <a:lnTo>
                  <a:pt x="14" y="37"/>
                </a:lnTo>
                <a:lnTo>
                  <a:pt x="8" y="29"/>
                </a:lnTo>
                <a:lnTo>
                  <a:pt x="5" y="20"/>
                </a:lnTo>
                <a:lnTo>
                  <a:pt x="3" y="12"/>
                </a:lnTo>
                <a:lnTo>
                  <a:pt x="2" y="6"/>
                </a:lnTo>
                <a:lnTo>
                  <a:pt x="1" y="2"/>
                </a:lnTo>
                <a:lnTo>
                  <a:pt x="1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51" name="Freeform 35"/>
          <p:cNvSpPr>
            <a:spLocks/>
          </p:cNvSpPr>
          <p:nvPr/>
        </p:nvSpPr>
        <p:spPr bwMode="auto">
          <a:xfrm>
            <a:off x="7977188" y="3409950"/>
            <a:ext cx="82550" cy="382588"/>
          </a:xfrm>
          <a:custGeom>
            <a:avLst/>
            <a:gdLst>
              <a:gd name="T0" fmla="*/ 1 w 52"/>
              <a:gd name="T1" fmla="*/ 0 h 241"/>
              <a:gd name="T2" fmla="*/ 9 w 52"/>
              <a:gd name="T3" fmla="*/ 3 h 241"/>
              <a:gd name="T4" fmla="*/ 20 w 52"/>
              <a:gd name="T5" fmla="*/ 9 h 241"/>
              <a:gd name="T6" fmla="*/ 31 w 52"/>
              <a:gd name="T7" fmla="*/ 21 h 241"/>
              <a:gd name="T8" fmla="*/ 35 w 52"/>
              <a:gd name="T9" fmla="*/ 39 h 241"/>
              <a:gd name="T10" fmla="*/ 37 w 52"/>
              <a:gd name="T11" fmla="*/ 51 h 241"/>
              <a:gd name="T12" fmla="*/ 37 w 52"/>
              <a:gd name="T13" fmla="*/ 57 h 241"/>
              <a:gd name="T14" fmla="*/ 36 w 52"/>
              <a:gd name="T15" fmla="*/ 60 h 241"/>
              <a:gd name="T16" fmla="*/ 40 w 52"/>
              <a:gd name="T17" fmla="*/ 66 h 241"/>
              <a:gd name="T18" fmla="*/ 47 w 52"/>
              <a:gd name="T19" fmla="*/ 79 h 241"/>
              <a:gd name="T20" fmla="*/ 50 w 52"/>
              <a:gd name="T21" fmla="*/ 93 h 241"/>
              <a:gd name="T22" fmla="*/ 51 w 52"/>
              <a:gd name="T23" fmla="*/ 107 h 241"/>
              <a:gd name="T24" fmla="*/ 49 w 52"/>
              <a:gd name="T25" fmla="*/ 122 h 241"/>
              <a:gd name="T26" fmla="*/ 46 w 52"/>
              <a:gd name="T27" fmla="*/ 137 h 241"/>
              <a:gd name="T28" fmla="*/ 42 w 52"/>
              <a:gd name="T29" fmla="*/ 151 h 241"/>
              <a:gd name="T30" fmla="*/ 37 w 52"/>
              <a:gd name="T31" fmla="*/ 165 h 241"/>
              <a:gd name="T32" fmla="*/ 36 w 52"/>
              <a:gd name="T33" fmla="*/ 180 h 241"/>
              <a:gd name="T34" fmla="*/ 38 w 52"/>
              <a:gd name="T35" fmla="*/ 198 h 241"/>
              <a:gd name="T36" fmla="*/ 35 w 52"/>
              <a:gd name="T37" fmla="*/ 215 h 241"/>
              <a:gd name="T38" fmla="*/ 29 w 52"/>
              <a:gd name="T39" fmla="*/ 231 h 241"/>
              <a:gd name="T40" fmla="*/ 29 w 52"/>
              <a:gd name="T41" fmla="*/ 228 h 241"/>
              <a:gd name="T42" fmla="*/ 32 w 52"/>
              <a:gd name="T43" fmla="*/ 210 h 241"/>
              <a:gd name="T44" fmla="*/ 31 w 52"/>
              <a:gd name="T45" fmla="*/ 194 h 241"/>
              <a:gd name="T46" fmla="*/ 26 w 52"/>
              <a:gd name="T47" fmla="*/ 176 h 241"/>
              <a:gd name="T48" fmla="*/ 24 w 52"/>
              <a:gd name="T49" fmla="*/ 160 h 241"/>
              <a:gd name="T50" fmla="*/ 29 w 52"/>
              <a:gd name="T51" fmla="*/ 148 h 241"/>
              <a:gd name="T52" fmla="*/ 34 w 52"/>
              <a:gd name="T53" fmla="*/ 135 h 241"/>
              <a:gd name="T54" fmla="*/ 38 w 52"/>
              <a:gd name="T55" fmla="*/ 123 h 241"/>
              <a:gd name="T56" fmla="*/ 41 w 52"/>
              <a:gd name="T57" fmla="*/ 110 h 241"/>
              <a:gd name="T58" fmla="*/ 42 w 52"/>
              <a:gd name="T59" fmla="*/ 97 h 241"/>
              <a:gd name="T60" fmla="*/ 40 w 52"/>
              <a:gd name="T61" fmla="*/ 85 h 241"/>
              <a:gd name="T62" fmla="*/ 35 w 52"/>
              <a:gd name="T63" fmla="*/ 73 h 241"/>
              <a:gd name="T64" fmla="*/ 29 w 52"/>
              <a:gd name="T65" fmla="*/ 67 h 241"/>
              <a:gd name="T66" fmla="*/ 26 w 52"/>
              <a:gd name="T67" fmla="*/ 65 h 241"/>
              <a:gd name="T68" fmla="*/ 22 w 52"/>
              <a:gd name="T69" fmla="*/ 64 h 241"/>
              <a:gd name="T70" fmla="*/ 18 w 52"/>
              <a:gd name="T71" fmla="*/ 62 h 241"/>
              <a:gd name="T72" fmla="*/ 22 w 52"/>
              <a:gd name="T73" fmla="*/ 52 h 241"/>
              <a:gd name="T74" fmla="*/ 26 w 52"/>
              <a:gd name="T75" fmla="*/ 34 h 241"/>
              <a:gd name="T76" fmla="*/ 21 w 52"/>
              <a:gd name="T77" fmla="*/ 19 h 241"/>
              <a:gd name="T78" fmla="*/ 9 w 52"/>
              <a:gd name="T79" fmla="*/ 6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" h="241">
                <a:moveTo>
                  <a:pt x="0" y="0"/>
                </a:moveTo>
                <a:lnTo>
                  <a:pt x="1" y="0"/>
                </a:lnTo>
                <a:lnTo>
                  <a:pt x="4" y="1"/>
                </a:lnTo>
                <a:lnTo>
                  <a:pt x="9" y="3"/>
                </a:lnTo>
                <a:lnTo>
                  <a:pt x="15" y="5"/>
                </a:lnTo>
                <a:lnTo>
                  <a:pt x="20" y="9"/>
                </a:lnTo>
                <a:lnTo>
                  <a:pt x="26" y="15"/>
                </a:lnTo>
                <a:lnTo>
                  <a:pt x="31" y="21"/>
                </a:lnTo>
                <a:lnTo>
                  <a:pt x="34" y="30"/>
                </a:lnTo>
                <a:lnTo>
                  <a:pt x="35" y="39"/>
                </a:lnTo>
                <a:lnTo>
                  <a:pt x="36" y="46"/>
                </a:lnTo>
                <a:lnTo>
                  <a:pt x="37" y="51"/>
                </a:lnTo>
                <a:lnTo>
                  <a:pt x="37" y="55"/>
                </a:lnTo>
                <a:lnTo>
                  <a:pt x="37" y="57"/>
                </a:lnTo>
                <a:lnTo>
                  <a:pt x="37" y="59"/>
                </a:lnTo>
                <a:lnTo>
                  <a:pt x="36" y="60"/>
                </a:lnTo>
                <a:lnTo>
                  <a:pt x="36" y="60"/>
                </a:lnTo>
                <a:lnTo>
                  <a:pt x="40" y="66"/>
                </a:lnTo>
                <a:lnTo>
                  <a:pt x="44" y="72"/>
                </a:lnTo>
                <a:lnTo>
                  <a:pt x="47" y="79"/>
                </a:lnTo>
                <a:lnTo>
                  <a:pt x="49" y="86"/>
                </a:lnTo>
                <a:lnTo>
                  <a:pt x="50" y="93"/>
                </a:lnTo>
                <a:lnTo>
                  <a:pt x="51" y="100"/>
                </a:lnTo>
                <a:lnTo>
                  <a:pt x="51" y="107"/>
                </a:lnTo>
                <a:lnTo>
                  <a:pt x="50" y="115"/>
                </a:lnTo>
                <a:lnTo>
                  <a:pt x="49" y="122"/>
                </a:lnTo>
                <a:lnTo>
                  <a:pt x="48" y="130"/>
                </a:lnTo>
                <a:lnTo>
                  <a:pt x="46" y="137"/>
                </a:lnTo>
                <a:lnTo>
                  <a:pt x="44" y="144"/>
                </a:lnTo>
                <a:lnTo>
                  <a:pt x="42" y="151"/>
                </a:lnTo>
                <a:lnTo>
                  <a:pt x="39" y="158"/>
                </a:lnTo>
                <a:lnTo>
                  <a:pt x="37" y="165"/>
                </a:lnTo>
                <a:lnTo>
                  <a:pt x="34" y="171"/>
                </a:lnTo>
                <a:lnTo>
                  <a:pt x="36" y="180"/>
                </a:lnTo>
                <a:lnTo>
                  <a:pt x="38" y="189"/>
                </a:lnTo>
                <a:lnTo>
                  <a:pt x="38" y="198"/>
                </a:lnTo>
                <a:lnTo>
                  <a:pt x="37" y="207"/>
                </a:lnTo>
                <a:lnTo>
                  <a:pt x="35" y="215"/>
                </a:lnTo>
                <a:lnTo>
                  <a:pt x="32" y="223"/>
                </a:lnTo>
                <a:lnTo>
                  <a:pt x="29" y="231"/>
                </a:lnTo>
                <a:lnTo>
                  <a:pt x="24" y="240"/>
                </a:lnTo>
                <a:lnTo>
                  <a:pt x="29" y="228"/>
                </a:lnTo>
                <a:lnTo>
                  <a:pt x="31" y="218"/>
                </a:lnTo>
                <a:lnTo>
                  <a:pt x="32" y="210"/>
                </a:lnTo>
                <a:lnTo>
                  <a:pt x="33" y="202"/>
                </a:lnTo>
                <a:lnTo>
                  <a:pt x="31" y="194"/>
                </a:lnTo>
                <a:lnTo>
                  <a:pt x="29" y="185"/>
                </a:lnTo>
                <a:lnTo>
                  <a:pt x="26" y="176"/>
                </a:lnTo>
                <a:lnTo>
                  <a:pt x="21" y="165"/>
                </a:lnTo>
                <a:lnTo>
                  <a:pt x="24" y="160"/>
                </a:lnTo>
                <a:lnTo>
                  <a:pt x="26" y="154"/>
                </a:lnTo>
                <a:lnTo>
                  <a:pt x="29" y="148"/>
                </a:lnTo>
                <a:lnTo>
                  <a:pt x="31" y="142"/>
                </a:lnTo>
                <a:lnTo>
                  <a:pt x="34" y="135"/>
                </a:lnTo>
                <a:lnTo>
                  <a:pt x="36" y="129"/>
                </a:lnTo>
                <a:lnTo>
                  <a:pt x="38" y="123"/>
                </a:lnTo>
                <a:lnTo>
                  <a:pt x="39" y="116"/>
                </a:lnTo>
                <a:lnTo>
                  <a:pt x="41" y="110"/>
                </a:lnTo>
                <a:lnTo>
                  <a:pt x="42" y="103"/>
                </a:lnTo>
                <a:lnTo>
                  <a:pt x="42" y="97"/>
                </a:lnTo>
                <a:lnTo>
                  <a:pt x="41" y="90"/>
                </a:lnTo>
                <a:lnTo>
                  <a:pt x="40" y="85"/>
                </a:lnTo>
                <a:lnTo>
                  <a:pt x="38" y="79"/>
                </a:lnTo>
                <a:lnTo>
                  <a:pt x="35" y="73"/>
                </a:lnTo>
                <a:lnTo>
                  <a:pt x="31" y="67"/>
                </a:lnTo>
                <a:lnTo>
                  <a:pt x="29" y="67"/>
                </a:lnTo>
                <a:lnTo>
                  <a:pt x="28" y="66"/>
                </a:lnTo>
                <a:lnTo>
                  <a:pt x="26" y="65"/>
                </a:lnTo>
                <a:lnTo>
                  <a:pt x="24" y="65"/>
                </a:lnTo>
                <a:lnTo>
                  <a:pt x="22" y="64"/>
                </a:lnTo>
                <a:lnTo>
                  <a:pt x="20" y="63"/>
                </a:lnTo>
                <a:lnTo>
                  <a:pt x="18" y="62"/>
                </a:lnTo>
                <a:lnTo>
                  <a:pt x="17" y="62"/>
                </a:lnTo>
                <a:lnTo>
                  <a:pt x="22" y="52"/>
                </a:lnTo>
                <a:lnTo>
                  <a:pt x="25" y="42"/>
                </a:lnTo>
                <a:lnTo>
                  <a:pt x="26" y="34"/>
                </a:lnTo>
                <a:lnTo>
                  <a:pt x="25" y="26"/>
                </a:lnTo>
                <a:lnTo>
                  <a:pt x="21" y="19"/>
                </a:lnTo>
                <a:lnTo>
                  <a:pt x="16" y="12"/>
                </a:lnTo>
                <a:lnTo>
                  <a:pt x="9" y="6"/>
                </a:lnTo>
                <a:lnTo>
                  <a:pt x="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52" name="Freeform 36"/>
          <p:cNvSpPr>
            <a:spLocks/>
          </p:cNvSpPr>
          <p:nvPr/>
        </p:nvSpPr>
        <p:spPr bwMode="auto">
          <a:xfrm>
            <a:off x="7994650" y="3819525"/>
            <a:ext cx="39688" cy="387350"/>
          </a:xfrm>
          <a:custGeom>
            <a:avLst/>
            <a:gdLst>
              <a:gd name="T0" fmla="*/ 12 w 25"/>
              <a:gd name="T1" fmla="*/ 55 h 244"/>
              <a:gd name="T2" fmla="*/ 12 w 25"/>
              <a:gd name="T3" fmla="*/ 91 h 244"/>
              <a:gd name="T4" fmla="*/ 15 w 25"/>
              <a:gd name="T5" fmla="*/ 98 h 244"/>
              <a:gd name="T6" fmla="*/ 19 w 25"/>
              <a:gd name="T7" fmla="*/ 110 h 244"/>
              <a:gd name="T8" fmla="*/ 22 w 25"/>
              <a:gd name="T9" fmla="*/ 123 h 244"/>
              <a:gd name="T10" fmla="*/ 22 w 25"/>
              <a:gd name="T11" fmla="*/ 134 h 244"/>
              <a:gd name="T12" fmla="*/ 21 w 25"/>
              <a:gd name="T13" fmla="*/ 143 h 244"/>
              <a:gd name="T14" fmla="*/ 18 w 25"/>
              <a:gd name="T15" fmla="*/ 151 h 244"/>
              <a:gd name="T16" fmla="*/ 17 w 25"/>
              <a:gd name="T17" fmla="*/ 155 h 244"/>
              <a:gd name="T18" fmla="*/ 17 w 25"/>
              <a:gd name="T19" fmla="*/ 156 h 244"/>
              <a:gd name="T20" fmla="*/ 20 w 25"/>
              <a:gd name="T21" fmla="*/ 161 h 244"/>
              <a:gd name="T22" fmla="*/ 23 w 25"/>
              <a:gd name="T23" fmla="*/ 172 h 244"/>
              <a:gd name="T24" fmla="*/ 23 w 25"/>
              <a:gd name="T25" fmla="*/ 187 h 244"/>
              <a:gd name="T26" fmla="*/ 18 w 25"/>
              <a:gd name="T27" fmla="*/ 206 h 244"/>
              <a:gd name="T28" fmla="*/ 17 w 25"/>
              <a:gd name="T29" fmla="*/ 223 h 244"/>
              <a:gd name="T30" fmla="*/ 19 w 25"/>
              <a:gd name="T31" fmla="*/ 235 h 244"/>
              <a:gd name="T32" fmla="*/ 21 w 25"/>
              <a:gd name="T33" fmla="*/ 242 h 244"/>
              <a:gd name="T34" fmla="*/ 21 w 25"/>
              <a:gd name="T35" fmla="*/ 243 h 244"/>
              <a:gd name="T36" fmla="*/ 18 w 25"/>
              <a:gd name="T37" fmla="*/ 242 h 244"/>
              <a:gd name="T38" fmla="*/ 15 w 25"/>
              <a:gd name="T39" fmla="*/ 240 h 244"/>
              <a:gd name="T40" fmla="*/ 10 w 25"/>
              <a:gd name="T41" fmla="*/ 232 h 244"/>
              <a:gd name="T42" fmla="*/ 8 w 25"/>
              <a:gd name="T43" fmla="*/ 218 h 244"/>
              <a:gd name="T44" fmla="*/ 11 w 25"/>
              <a:gd name="T45" fmla="*/ 205 h 244"/>
              <a:gd name="T46" fmla="*/ 17 w 25"/>
              <a:gd name="T47" fmla="*/ 193 h 244"/>
              <a:gd name="T48" fmla="*/ 18 w 25"/>
              <a:gd name="T49" fmla="*/ 181 h 244"/>
              <a:gd name="T50" fmla="*/ 10 w 25"/>
              <a:gd name="T51" fmla="*/ 169 h 244"/>
              <a:gd name="T52" fmla="*/ 4 w 25"/>
              <a:gd name="T53" fmla="*/ 159 h 244"/>
              <a:gd name="T54" fmla="*/ 2 w 25"/>
              <a:gd name="T55" fmla="*/ 149 h 244"/>
              <a:gd name="T56" fmla="*/ 3 w 25"/>
              <a:gd name="T57" fmla="*/ 138 h 244"/>
              <a:gd name="T58" fmla="*/ 6 w 25"/>
              <a:gd name="T59" fmla="*/ 127 h 244"/>
              <a:gd name="T60" fmla="*/ 8 w 25"/>
              <a:gd name="T61" fmla="*/ 117 h 244"/>
              <a:gd name="T62" fmla="*/ 8 w 25"/>
              <a:gd name="T63" fmla="*/ 110 h 244"/>
              <a:gd name="T64" fmla="*/ 5 w 25"/>
              <a:gd name="T65" fmla="*/ 102 h 244"/>
              <a:gd name="T66" fmla="*/ 1 w 25"/>
              <a:gd name="T67" fmla="*/ 93 h 244"/>
              <a:gd name="T68" fmla="*/ 0 w 25"/>
              <a:gd name="T69" fmla="*/ 84 h 244"/>
              <a:gd name="T70" fmla="*/ 1 w 25"/>
              <a:gd name="T71" fmla="*/ 76 h 244"/>
              <a:gd name="T72" fmla="*/ 3 w 25"/>
              <a:gd name="T73" fmla="*/ 66 h 244"/>
              <a:gd name="T74" fmla="*/ 5 w 25"/>
              <a:gd name="T75" fmla="*/ 55 h 244"/>
              <a:gd name="T76" fmla="*/ 9 w 25"/>
              <a:gd name="T77" fmla="*/ 36 h 244"/>
              <a:gd name="T78" fmla="*/ 13 w 25"/>
              <a:gd name="T79" fmla="*/ 16 h 244"/>
              <a:gd name="T80" fmla="*/ 16 w 25"/>
              <a:gd name="T81" fmla="*/ 2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5" h="244">
                <a:moveTo>
                  <a:pt x="16" y="0"/>
                </a:moveTo>
                <a:lnTo>
                  <a:pt x="12" y="55"/>
                </a:lnTo>
                <a:lnTo>
                  <a:pt x="12" y="90"/>
                </a:lnTo>
                <a:lnTo>
                  <a:pt x="12" y="91"/>
                </a:lnTo>
                <a:lnTo>
                  <a:pt x="14" y="94"/>
                </a:lnTo>
                <a:lnTo>
                  <a:pt x="15" y="98"/>
                </a:lnTo>
                <a:lnTo>
                  <a:pt x="18" y="104"/>
                </a:lnTo>
                <a:lnTo>
                  <a:pt x="19" y="110"/>
                </a:lnTo>
                <a:lnTo>
                  <a:pt x="21" y="116"/>
                </a:lnTo>
                <a:lnTo>
                  <a:pt x="22" y="123"/>
                </a:lnTo>
                <a:lnTo>
                  <a:pt x="23" y="129"/>
                </a:lnTo>
                <a:lnTo>
                  <a:pt x="22" y="134"/>
                </a:lnTo>
                <a:lnTo>
                  <a:pt x="22" y="139"/>
                </a:lnTo>
                <a:lnTo>
                  <a:pt x="21" y="143"/>
                </a:lnTo>
                <a:lnTo>
                  <a:pt x="19" y="148"/>
                </a:lnTo>
                <a:lnTo>
                  <a:pt x="18" y="151"/>
                </a:lnTo>
                <a:lnTo>
                  <a:pt x="17" y="153"/>
                </a:lnTo>
                <a:lnTo>
                  <a:pt x="17" y="155"/>
                </a:lnTo>
                <a:lnTo>
                  <a:pt x="16" y="155"/>
                </a:lnTo>
                <a:lnTo>
                  <a:pt x="17" y="156"/>
                </a:lnTo>
                <a:lnTo>
                  <a:pt x="18" y="158"/>
                </a:lnTo>
                <a:lnTo>
                  <a:pt x="20" y="161"/>
                </a:lnTo>
                <a:lnTo>
                  <a:pt x="22" y="166"/>
                </a:lnTo>
                <a:lnTo>
                  <a:pt x="23" y="172"/>
                </a:lnTo>
                <a:lnTo>
                  <a:pt x="24" y="179"/>
                </a:lnTo>
                <a:lnTo>
                  <a:pt x="23" y="187"/>
                </a:lnTo>
                <a:lnTo>
                  <a:pt x="21" y="196"/>
                </a:lnTo>
                <a:lnTo>
                  <a:pt x="18" y="206"/>
                </a:lnTo>
                <a:lnTo>
                  <a:pt x="17" y="215"/>
                </a:lnTo>
                <a:lnTo>
                  <a:pt x="17" y="223"/>
                </a:lnTo>
                <a:lnTo>
                  <a:pt x="18" y="230"/>
                </a:lnTo>
                <a:lnTo>
                  <a:pt x="19" y="235"/>
                </a:lnTo>
                <a:lnTo>
                  <a:pt x="20" y="239"/>
                </a:lnTo>
                <a:lnTo>
                  <a:pt x="21" y="242"/>
                </a:lnTo>
                <a:lnTo>
                  <a:pt x="22" y="243"/>
                </a:lnTo>
                <a:lnTo>
                  <a:pt x="21" y="243"/>
                </a:lnTo>
                <a:lnTo>
                  <a:pt x="20" y="243"/>
                </a:lnTo>
                <a:lnTo>
                  <a:pt x="18" y="242"/>
                </a:lnTo>
                <a:lnTo>
                  <a:pt x="17" y="242"/>
                </a:lnTo>
                <a:lnTo>
                  <a:pt x="15" y="240"/>
                </a:lnTo>
                <a:lnTo>
                  <a:pt x="12" y="236"/>
                </a:lnTo>
                <a:lnTo>
                  <a:pt x="10" y="232"/>
                </a:lnTo>
                <a:lnTo>
                  <a:pt x="8" y="225"/>
                </a:lnTo>
                <a:lnTo>
                  <a:pt x="8" y="218"/>
                </a:lnTo>
                <a:lnTo>
                  <a:pt x="9" y="211"/>
                </a:lnTo>
                <a:lnTo>
                  <a:pt x="11" y="205"/>
                </a:lnTo>
                <a:lnTo>
                  <a:pt x="14" y="198"/>
                </a:lnTo>
                <a:lnTo>
                  <a:pt x="17" y="193"/>
                </a:lnTo>
                <a:lnTo>
                  <a:pt x="18" y="187"/>
                </a:lnTo>
                <a:lnTo>
                  <a:pt x="18" y="181"/>
                </a:lnTo>
                <a:lnTo>
                  <a:pt x="14" y="175"/>
                </a:lnTo>
                <a:lnTo>
                  <a:pt x="10" y="169"/>
                </a:lnTo>
                <a:lnTo>
                  <a:pt x="7" y="164"/>
                </a:lnTo>
                <a:lnTo>
                  <a:pt x="4" y="159"/>
                </a:lnTo>
                <a:lnTo>
                  <a:pt x="3" y="153"/>
                </a:lnTo>
                <a:lnTo>
                  <a:pt x="2" y="149"/>
                </a:lnTo>
                <a:lnTo>
                  <a:pt x="3" y="143"/>
                </a:lnTo>
                <a:lnTo>
                  <a:pt x="3" y="138"/>
                </a:lnTo>
                <a:lnTo>
                  <a:pt x="5" y="132"/>
                </a:lnTo>
                <a:lnTo>
                  <a:pt x="6" y="127"/>
                </a:lnTo>
                <a:lnTo>
                  <a:pt x="7" y="122"/>
                </a:lnTo>
                <a:lnTo>
                  <a:pt x="8" y="117"/>
                </a:lnTo>
                <a:lnTo>
                  <a:pt x="8" y="114"/>
                </a:lnTo>
                <a:lnTo>
                  <a:pt x="8" y="110"/>
                </a:lnTo>
                <a:lnTo>
                  <a:pt x="7" y="106"/>
                </a:lnTo>
                <a:lnTo>
                  <a:pt x="5" y="102"/>
                </a:lnTo>
                <a:lnTo>
                  <a:pt x="3" y="98"/>
                </a:lnTo>
                <a:lnTo>
                  <a:pt x="1" y="93"/>
                </a:lnTo>
                <a:lnTo>
                  <a:pt x="0" y="89"/>
                </a:lnTo>
                <a:lnTo>
                  <a:pt x="0" y="84"/>
                </a:lnTo>
                <a:lnTo>
                  <a:pt x="1" y="80"/>
                </a:lnTo>
                <a:lnTo>
                  <a:pt x="1" y="76"/>
                </a:lnTo>
                <a:lnTo>
                  <a:pt x="2" y="71"/>
                </a:lnTo>
                <a:lnTo>
                  <a:pt x="3" y="66"/>
                </a:lnTo>
                <a:lnTo>
                  <a:pt x="4" y="61"/>
                </a:lnTo>
                <a:lnTo>
                  <a:pt x="5" y="55"/>
                </a:lnTo>
                <a:lnTo>
                  <a:pt x="7" y="46"/>
                </a:lnTo>
                <a:lnTo>
                  <a:pt x="9" y="36"/>
                </a:lnTo>
                <a:lnTo>
                  <a:pt x="11" y="26"/>
                </a:lnTo>
                <a:lnTo>
                  <a:pt x="13" y="16"/>
                </a:lnTo>
                <a:lnTo>
                  <a:pt x="15" y="8"/>
                </a:lnTo>
                <a:lnTo>
                  <a:pt x="16" y="2"/>
                </a:lnTo>
                <a:lnTo>
                  <a:pt x="16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53" name="Freeform 37"/>
          <p:cNvSpPr>
            <a:spLocks/>
          </p:cNvSpPr>
          <p:nvPr/>
        </p:nvSpPr>
        <p:spPr bwMode="auto">
          <a:xfrm>
            <a:off x="8089900" y="3194050"/>
            <a:ext cx="49213" cy="98425"/>
          </a:xfrm>
          <a:custGeom>
            <a:avLst/>
            <a:gdLst>
              <a:gd name="T0" fmla="*/ 30 w 31"/>
              <a:gd name="T1" fmla="*/ 0 h 62"/>
              <a:gd name="T2" fmla="*/ 30 w 31"/>
              <a:gd name="T3" fmla="*/ 7 h 62"/>
              <a:gd name="T4" fmla="*/ 29 w 31"/>
              <a:gd name="T5" fmla="*/ 16 h 62"/>
              <a:gd name="T6" fmla="*/ 27 w 31"/>
              <a:gd name="T7" fmla="*/ 26 h 62"/>
              <a:gd name="T8" fmla="*/ 23 w 31"/>
              <a:gd name="T9" fmla="*/ 36 h 62"/>
              <a:gd name="T10" fmla="*/ 19 w 31"/>
              <a:gd name="T11" fmla="*/ 46 h 62"/>
              <a:gd name="T12" fmla="*/ 13 w 31"/>
              <a:gd name="T13" fmla="*/ 53 h 62"/>
              <a:gd name="T14" fmla="*/ 7 w 31"/>
              <a:gd name="T15" fmla="*/ 59 h 62"/>
              <a:gd name="T16" fmla="*/ 0 w 31"/>
              <a:gd name="T17" fmla="*/ 61 h 62"/>
              <a:gd name="T18" fmla="*/ 1 w 31"/>
              <a:gd name="T19" fmla="*/ 51 h 62"/>
              <a:gd name="T20" fmla="*/ 4 w 31"/>
              <a:gd name="T21" fmla="*/ 43 h 62"/>
              <a:gd name="T22" fmla="*/ 6 w 31"/>
              <a:gd name="T23" fmla="*/ 35 h 62"/>
              <a:gd name="T24" fmla="*/ 10 w 31"/>
              <a:gd name="T25" fmla="*/ 28 h 62"/>
              <a:gd name="T26" fmla="*/ 14 w 31"/>
              <a:gd name="T27" fmla="*/ 21 h 62"/>
              <a:gd name="T28" fmla="*/ 19 w 31"/>
              <a:gd name="T29" fmla="*/ 14 h 62"/>
              <a:gd name="T30" fmla="*/ 24 w 31"/>
              <a:gd name="T31" fmla="*/ 7 h 62"/>
              <a:gd name="T32" fmla="*/ 30 w 31"/>
              <a:gd name="T3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" h="62">
                <a:moveTo>
                  <a:pt x="30" y="0"/>
                </a:moveTo>
                <a:lnTo>
                  <a:pt x="30" y="7"/>
                </a:lnTo>
                <a:lnTo>
                  <a:pt x="29" y="16"/>
                </a:lnTo>
                <a:lnTo>
                  <a:pt x="27" y="26"/>
                </a:lnTo>
                <a:lnTo>
                  <a:pt x="23" y="36"/>
                </a:lnTo>
                <a:lnTo>
                  <a:pt x="19" y="46"/>
                </a:lnTo>
                <a:lnTo>
                  <a:pt x="13" y="53"/>
                </a:lnTo>
                <a:lnTo>
                  <a:pt x="7" y="59"/>
                </a:lnTo>
                <a:lnTo>
                  <a:pt x="0" y="61"/>
                </a:lnTo>
                <a:lnTo>
                  <a:pt x="1" y="51"/>
                </a:lnTo>
                <a:lnTo>
                  <a:pt x="4" y="43"/>
                </a:lnTo>
                <a:lnTo>
                  <a:pt x="6" y="35"/>
                </a:lnTo>
                <a:lnTo>
                  <a:pt x="10" y="28"/>
                </a:lnTo>
                <a:lnTo>
                  <a:pt x="14" y="21"/>
                </a:lnTo>
                <a:lnTo>
                  <a:pt x="19" y="14"/>
                </a:lnTo>
                <a:lnTo>
                  <a:pt x="24" y="7"/>
                </a:lnTo>
                <a:lnTo>
                  <a:pt x="3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54" name="Freeform 38"/>
          <p:cNvSpPr>
            <a:spLocks/>
          </p:cNvSpPr>
          <p:nvPr/>
        </p:nvSpPr>
        <p:spPr bwMode="auto">
          <a:xfrm>
            <a:off x="8537575" y="3346450"/>
            <a:ext cx="36513" cy="88900"/>
          </a:xfrm>
          <a:custGeom>
            <a:avLst/>
            <a:gdLst>
              <a:gd name="T0" fmla="*/ 15 w 24"/>
              <a:gd name="T1" fmla="*/ 3 h 56"/>
              <a:gd name="T2" fmla="*/ 15 w 24"/>
              <a:gd name="T3" fmla="*/ 3 h 56"/>
              <a:gd name="T4" fmla="*/ 13 w 24"/>
              <a:gd name="T5" fmla="*/ 2 h 56"/>
              <a:gd name="T6" fmla="*/ 11 w 24"/>
              <a:gd name="T7" fmla="*/ 0 h 56"/>
              <a:gd name="T8" fmla="*/ 9 w 24"/>
              <a:gd name="T9" fmla="*/ 0 h 56"/>
              <a:gd name="T10" fmla="*/ 6 w 24"/>
              <a:gd name="T11" fmla="*/ 0 h 56"/>
              <a:gd name="T12" fmla="*/ 4 w 24"/>
              <a:gd name="T13" fmla="*/ 0 h 56"/>
              <a:gd name="T14" fmla="*/ 1 w 24"/>
              <a:gd name="T15" fmla="*/ 3 h 56"/>
              <a:gd name="T16" fmla="*/ 0 w 24"/>
              <a:gd name="T17" fmla="*/ 8 h 56"/>
              <a:gd name="T18" fmla="*/ 0 w 24"/>
              <a:gd name="T19" fmla="*/ 13 h 56"/>
              <a:gd name="T20" fmla="*/ 0 w 24"/>
              <a:gd name="T21" fmla="*/ 19 h 56"/>
              <a:gd name="T22" fmla="*/ 1 w 24"/>
              <a:gd name="T23" fmla="*/ 26 h 56"/>
              <a:gd name="T24" fmla="*/ 3 w 24"/>
              <a:gd name="T25" fmla="*/ 32 h 56"/>
              <a:gd name="T26" fmla="*/ 6 w 24"/>
              <a:gd name="T27" fmla="*/ 37 h 56"/>
              <a:gd name="T28" fmla="*/ 9 w 24"/>
              <a:gd name="T29" fmla="*/ 42 h 56"/>
              <a:gd name="T30" fmla="*/ 11 w 24"/>
              <a:gd name="T31" fmla="*/ 47 h 56"/>
              <a:gd name="T32" fmla="*/ 14 w 24"/>
              <a:gd name="T33" fmla="*/ 50 h 56"/>
              <a:gd name="T34" fmla="*/ 19 w 24"/>
              <a:gd name="T35" fmla="*/ 55 h 56"/>
              <a:gd name="T36" fmla="*/ 22 w 24"/>
              <a:gd name="T37" fmla="*/ 54 h 56"/>
              <a:gd name="T38" fmla="*/ 23 w 24"/>
              <a:gd name="T39" fmla="*/ 49 h 56"/>
              <a:gd name="T40" fmla="*/ 22 w 24"/>
              <a:gd name="T41" fmla="*/ 43 h 56"/>
              <a:gd name="T42" fmla="*/ 21 w 24"/>
              <a:gd name="T43" fmla="*/ 35 h 56"/>
              <a:gd name="T44" fmla="*/ 19 w 24"/>
              <a:gd name="T45" fmla="*/ 27 h 56"/>
              <a:gd name="T46" fmla="*/ 18 w 24"/>
              <a:gd name="T47" fmla="*/ 22 h 56"/>
              <a:gd name="T48" fmla="*/ 17 w 24"/>
              <a:gd name="T49" fmla="*/ 18 h 56"/>
              <a:gd name="T50" fmla="*/ 17 w 24"/>
              <a:gd name="T51" fmla="*/ 17 h 56"/>
              <a:gd name="T52" fmla="*/ 17 w 24"/>
              <a:gd name="T53" fmla="*/ 15 h 56"/>
              <a:gd name="T54" fmla="*/ 16 w 24"/>
              <a:gd name="T55" fmla="*/ 13 h 56"/>
              <a:gd name="T56" fmla="*/ 16 w 24"/>
              <a:gd name="T57" fmla="*/ 11 h 56"/>
              <a:gd name="T58" fmla="*/ 16 w 24"/>
              <a:gd name="T59" fmla="*/ 9 h 56"/>
              <a:gd name="T60" fmla="*/ 16 w 24"/>
              <a:gd name="T61" fmla="*/ 7 h 56"/>
              <a:gd name="T62" fmla="*/ 15 w 24"/>
              <a:gd name="T63" fmla="*/ 5 h 56"/>
              <a:gd name="T64" fmla="*/ 15 w 24"/>
              <a:gd name="T65" fmla="*/ 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" h="56">
                <a:moveTo>
                  <a:pt x="15" y="3"/>
                </a:moveTo>
                <a:lnTo>
                  <a:pt x="15" y="3"/>
                </a:lnTo>
                <a:lnTo>
                  <a:pt x="13" y="2"/>
                </a:lnTo>
                <a:lnTo>
                  <a:pt x="11" y="0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1" y="3"/>
                </a:lnTo>
                <a:lnTo>
                  <a:pt x="0" y="8"/>
                </a:lnTo>
                <a:lnTo>
                  <a:pt x="0" y="13"/>
                </a:lnTo>
                <a:lnTo>
                  <a:pt x="0" y="19"/>
                </a:lnTo>
                <a:lnTo>
                  <a:pt x="1" y="26"/>
                </a:lnTo>
                <a:lnTo>
                  <a:pt x="3" y="32"/>
                </a:lnTo>
                <a:lnTo>
                  <a:pt x="6" y="37"/>
                </a:lnTo>
                <a:lnTo>
                  <a:pt x="9" y="42"/>
                </a:lnTo>
                <a:lnTo>
                  <a:pt x="11" y="47"/>
                </a:lnTo>
                <a:lnTo>
                  <a:pt x="14" y="50"/>
                </a:lnTo>
                <a:lnTo>
                  <a:pt x="19" y="55"/>
                </a:lnTo>
                <a:lnTo>
                  <a:pt x="22" y="54"/>
                </a:lnTo>
                <a:lnTo>
                  <a:pt x="23" y="49"/>
                </a:lnTo>
                <a:lnTo>
                  <a:pt x="22" y="43"/>
                </a:lnTo>
                <a:lnTo>
                  <a:pt x="21" y="35"/>
                </a:lnTo>
                <a:lnTo>
                  <a:pt x="19" y="27"/>
                </a:lnTo>
                <a:lnTo>
                  <a:pt x="18" y="22"/>
                </a:lnTo>
                <a:lnTo>
                  <a:pt x="17" y="18"/>
                </a:lnTo>
                <a:lnTo>
                  <a:pt x="17" y="17"/>
                </a:lnTo>
                <a:lnTo>
                  <a:pt x="17" y="15"/>
                </a:lnTo>
                <a:lnTo>
                  <a:pt x="16" y="13"/>
                </a:lnTo>
                <a:lnTo>
                  <a:pt x="16" y="11"/>
                </a:lnTo>
                <a:lnTo>
                  <a:pt x="16" y="9"/>
                </a:lnTo>
                <a:lnTo>
                  <a:pt x="16" y="7"/>
                </a:lnTo>
                <a:lnTo>
                  <a:pt x="15" y="5"/>
                </a:lnTo>
                <a:lnTo>
                  <a:pt x="15" y="3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55" name="Freeform 39"/>
          <p:cNvSpPr>
            <a:spLocks/>
          </p:cNvSpPr>
          <p:nvPr/>
        </p:nvSpPr>
        <p:spPr bwMode="auto">
          <a:xfrm>
            <a:off x="8154988" y="3184525"/>
            <a:ext cx="241300" cy="201613"/>
          </a:xfrm>
          <a:custGeom>
            <a:avLst/>
            <a:gdLst>
              <a:gd name="T0" fmla="*/ 0 w 152"/>
              <a:gd name="T1" fmla="*/ 0 h 127"/>
              <a:gd name="T2" fmla="*/ 7 w 152"/>
              <a:gd name="T3" fmla="*/ 6 h 127"/>
              <a:gd name="T4" fmla="*/ 15 w 152"/>
              <a:gd name="T5" fmla="*/ 13 h 127"/>
              <a:gd name="T6" fmla="*/ 24 w 152"/>
              <a:gd name="T7" fmla="*/ 22 h 127"/>
              <a:gd name="T8" fmla="*/ 33 w 152"/>
              <a:gd name="T9" fmla="*/ 31 h 127"/>
              <a:gd name="T10" fmla="*/ 43 w 152"/>
              <a:gd name="T11" fmla="*/ 41 h 127"/>
              <a:gd name="T12" fmla="*/ 53 w 152"/>
              <a:gd name="T13" fmla="*/ 51 h 127"/>
              <a:gd name="T14" fmla="*/ 64 w 152"/>
              <a:gd name="T15" fmla="*/ 62 h 127"/>
              <a:gd name="T16" fmla="*/ 74 w 152"/>
              <a:gd name="T17" fmla="*/ 72 h 127"/>
              <a:gd name="T18" fmla="*/ 84 w 152"/>
              <a:gd name="T19" fmla="*/ 82 h 127"/>
              <a:gd name="T20" fmla="*/ 95 w 152"/>
              <a:gd name="T21" fmla="*/ 91 h 127"/>
              <a:gd name="T22" fmla="*/ 105 w 152"/>
              <a:gd name="T23" fmla="*/ 100 h 127"/>
              <a:gd name="T24" fmla="*/ 115 w 152"/>
              <a:gd name="T25" fmla="*/ 107 h 127"/>
              <a:gd name="T26" fmla="*/ 125 w 152"/>
              <a:gd name="T27" fmla="*/ 113 h 127"/>
              <a:gd name="T28" fmla="*/ 134 w 152"/>
              <a:gd name="T29" fmla="*/ 118 h 127"/>
              <a:gd name="T30" fmla="*/ 143 w 152"/>
              <a:gd name="T31" fmla="*/ 120 h 127"/>
              <a:gd name="T32" fmla="*/ 151 w 152"/>
              <a:gd name="T33" fmla="*/ 121 h 127"/>
              <a:gd name="T34" fmla="*/ 144 w 152"/>
              <a:gd name="T35" fmla="*/ 125 h 127"/>
              <a:gd name="T36" fmla="*/ 137 w 152"/>
              <a:gd name="T37" fmla="*/ 126 h 127"/>
              <a:gd name="T38" fmla="*/ 128 w 152"/>
              <a:gd name="T39" fmla="*/ 125 h 127"/>
              <a:gd name="T40" fmla="*/ 118 w 152"/>
              <a:gd name="T41" fmla="*/ 121 h 127"/>
              <a:gd name="T42" fmla="*/ 108 w 152"/>
              <a:gd name="T43" fmla="*/ 115 h 127"/>
              <a:gd name="T44" fmla="*/ 97 w 152"/>
              <a:gd name="T45" fmla="*/ 107 h 127"/>
              <a:gd name="T46" fmla="*/ 86 w 152"/>
              <a:gd name="T47" fmla="*/ 99 h 127"/>
              <a:gd name="T48" fmla="*/ 75 w 152"/>
              <a:gd name="T49" fmla="*/ 89 h 127"/>
              <a:gd name="T50" fmla="*/ 64 w 152"/>
              <a:gd name="T51" fmla="*/ 79 h 127"/>
              <a:gd name="T52" fmla="*/ 53 w 152"/>
              <a:gd name="T53" fmla="*/ 68 h 127"/>
              <a:gd name="T54" fmla="*/ 42 w 152"/>
              <a:gd name="T55" fmla="*/ 57 h 127"/>
              <a:gd name="T56" fmla="*/ 32 w 152"/>
              <a:gd name="T57" fmla="*/ 47 h 127"/>
              <a:gd name="T58" fmla="*/ 23 w 152"/>
              <a:gd name="T59" fmla="*/ 38 h 127"/>
              <a:gd name="T60" fmla="*/ 14 w 152"/>
              <a:gd name="T61" fmla="*/ 29 h 127"/>
              <a:gd name="T62" fmla="*/ 7 w 152"/>
              <a:gd name="T63" fmla="*/ 22 h 127"/>
              <a:gd name="T64" fmla="*/ 0 w 152"/>
              <a:gd name="T65" fmla="*/ 16 h 127"/>
              <a:gd name="T66" fmla="*/ 0 w 152"/>
              <a:gd name="T67" fmla="*/ 14 h 127"/>
              <a:gd name="T68" fmla="*/ 0 w 152"/>
              <a:gd name="T69" fmla="*/ 12 h 127"/>
              <a:gd name="T70" fmla="*/ 0 w 152"/>
              <a:gd name="T71" fmla="*/ 10 h 127"/>
              <a:gd name="T72" fmla="*/ 0 w 152"/>
              <a:gd name="T73" fmla="*/ 8 h 127"/>
              <a:gd name="T74" fmla="*/ 0 w 152"/>
              <a:gd name="T75" fmla="*/ 6 h 127"/>
              <a:gd name="T76" fmla="*/ 0 w 152"/>
              <a:gd name="T77" fmla="*/ 3 h 127"/>
              <a:gd name="T78" fmla="*/ 0 w 152"/>
              <a:gd name="T79" fmla="*/ 1 h 127"/>
              <a:gd name="T80" fmla="*/ 0 w 152"/>
              <a:gd name="T81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2" h="127">
                <a:moveTo>
                  <a:pt x="0" y="0"/>
                </a:moveTo>
                <a:lnTo>
                  <a:pt x="7" y="6"/>
                </a:lnTo>
                <a:lnTo>
                  <a:pt x="15" y="13"/>
                </a:lnTo>
                <a:lnTo>
                  <a:pt x="24" y="22"/>
                </a:lnTo>
                <a:lnTo>
                  <a:pt x="33" y="31"/>
                </a:lnTo>
                <a:lnTo>
                  <a:pt x="43" y="41"/>
                </a:lnTo>
                <a:lnTo>
                  <a:pt x="53" y="51"/>
                </a:lnTo>
                <a:lnTo>
                  <a:pt x="64" y="62"/>
                </a:lnTo>
                <a:lnTo>
                  <a:pt x="74" y="72"/>
                </a:lnTo>
                <a:lnTo>
                  <a:pt x="84" y="82"/>
                </a:lnTo>
                <a:lnTo>
                  <a:pt x="95" y="91"/>
                </a:lnTo>
                <a:lnTo>
                  <a:pt x="105" y="100"/>
                </a:lnTo>
                <a:lnTo>
                  <a:pt x="115" y="107"/>
                </a:lnTo>
                <a:lnTo>
                  <a:pt x="125" y="113"/>
                </a:lnTo>
                <a:lnTo>
                  <a:pt x="134" y="118"/>
                </a:lnTo>
                <a:lnTo>
                  <a:pt x="143" y="120"/>
                </a:lnTo>
                <a:lnTo>
                  <a:pt x="151" y="121"/>
                </a:lnTo>
                <a:lnTo>
                  <a:pt x="144" y="125"/>
                </a:lnTo>
                <a:lnTo>
                  <a:pt x="137" y="126"/>
                </a:lnTo>
                <a:lnTo>
                  <a:pt x="128" y="125"/>
                </a:lnTo>
                <a:lnTo>
                  <a:pt x="118" y="121"/>
                </a:lnTo>
                <a:lnTo>
                  <a:pt x="108" y="115"/>
                </a:lnTo>
                <a:lnTo>
                  <a:pt x="97" y="107"/>
                </a:lnTo>
                <a:lnTo>
                  <a:pt x="86" y="99"/>
                </a:lnTo>
                <a:lnTo>
                  <a:pt x="75" y="89"/>
                </a:lnTo>
                <a:lnTo>
                  <a:pt x="64" y="79"/>
                </a:lnTo>
                <a:lnTo>
                  <a:pt x="53" y="68"/>
                </a:lnTo>
                <a:lnTo>
                  <a:pt x="42" y="57"/>
                </a:lnTo>
                <a:lnTo>
                  <a:pt x="32" y="47"/>
                </a:lnTo>
                <a:lnTo>
                  <a:pt x="23" y="38"/>
                </a:lnTo>
                <a:lnTo>
                  <a:pt x="14" y="29"/>
                </a:lnTo>
                <a:lnTo>
                  <a:pt x="7" y="22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0" y="3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56" name="Freeform 40"/>
          <p:cNvSpPr>
            <a:spLocks/>
          </p:cNvSpPr>
          <p:nvPr/>
        </p:nvSpPr>
        <p:spPr bwMode="auto">
          <a:xfrm>
            <a:off x="7308850" y="3449638"/>
            <a:ext cx="1257300" cy="2414587"/>
          </a:xfrm>
          <a:custGeom>
            <a:avLst/>
            <a:gdLst>
              <a:gd name="T0" fmla="*/ 747 w 792"/>
              <a:gd name="T1" fmla="*/ 15 h 1521"/>
              <a:gd name="T2" fmla="*/ 705 w 792"/>
              <a:gd name="T3" fmla="*/ 43 h 1521"/>
              <a:gd name="T4" fmla="*/ 676 w 792"/>
              <a:gd name="T5" fmla="*/ 84 h 1521"/>
              <a:gd name="T6" fmla="*/ 655 w 792"/>
              <a:gd name="T7" fmla="*/ 138 h 1521"/>
              <a:gd name="T8" fmla="*/ 638 w 792"/>
              <a:gd name="T9" fmla="*/ 196 h 1521"/>
              <a:gd name="T10" fmla="*/ 622 w 792"/>
              <a:gd name="T11" fmla="*/ 252 h 1521"/>
              <a:gd name="T12" fmla="*/ 606 w 792"/>
              <a:gd name="T13" fmla="*/ 310 h 1521"/>
              <a:gd name="T14" fmla="*/ 590 w 792"/>
              <a:gd name="T15" fmla="*/ 366 h 1521"/>
              <a:gd name="T16" fmla="*/ 573 w 792"/>
              <a:gd name="T17" fmla="*/ 424 h 1521"/>
              <a:gd name="T18" fmla="*/ 556 w 792"/>
              <a:gd name="T19" fmla="*/ 481 h 1521"/>
              <a:gd name="T20" fmla="*/ 538 w 792"/>
              <a:gd name="T21" fmla="*/ 537 h 1521"/>
              <a:gd name="T22" fmla="*/ 519 w 792"/>
              <a:gd name="T23" fmla="*/ 592 h 1521"/>
              <a:gd name="T24" fmla="*/ 500 w 792"/>
              <a:gd name="T25" fmla="*/ 642 h 1521"/>
              <a:gd name="T26" fmla="*/ 478 w 792"/>
              <a:gd name="T27" fmla="*/ 691 h 1521"/>
              <a:gd name="T28" fmla="*/ 454 w 792"/>
              <a:gd name="T29" fmla="*/ 739 h 1521"/>
              <a:gd name="T30" fmla="*/ 429 w 792"/>
              <a:gd name="T31" fmla="*/ 786 h 1521"/>
              <a:gd name="T32" fmla="*/ 402 w 792"/>
              <a:gd name="T33" fmla="*/ 833 h 1521"/>
              <a:gd name="T34" fmla="*/ 375 w 792"/>
              <a:gd name="T35" fmla="*/ 879 h 1521"/>
              <a:gd name="T36" fmla="*/ 348 w 792"/>
              <a:gd name="T37" fmla="*/ 925 h 1521"/>
              <a:gd name="T38" fmla="*/ 320 w 792"/>
              <a:gd name="T39" fmla="*/ 971 h 1521"/>
              <a:gd name="T40" fmla="*/ 284 w 792"/>
              <a:gd name="T41" fmla="*/ 1032 h 1521"/>
              <a:gd name="T42" fmla="*/ 246 w 792"/>
              <a:gd name="T43" fmla="*/ 1097 h 1521"/>
              <a:gd name="T44" fmla="*/ 208 w 792"/>
              <a:gd name="T45" fmla="*/ 1162 h 1521"/>
              <a:gd name="T46" fmla="*/ 171 w 792"/>
              <a:gd name="T47" fmla="*/ 1228 h 1521"/>
              <a:gd name="T48" fmla="*/ 135 w 792"/>
              <a:gd name="T49" fmla="*/ 1293 h 1521"/>
              <a:gd name="T50" fmla="*/ 99 w 792"/>
              <a:gd name="T51" fmla="*/ 1360 h 1521"/>
              <a:gd name="T52" fmla="*/ 64 w 792"/>
              <a:gd name="T53" fmla="*/ 1427 h 1521"/>
              <a:gd name="T54" fmla="*/ 31 w 792"/>
              <a:gd name="T55" fmla="*/ 1495 h 1521"/>
              <a:gd name="T56" fmla="*/ 14 w 792"/>
              <a:gd name="T57" fmla="*/ 1515 h 1521"/>
              <a:gd name="T58" fmla="*/ 3 w 792"/>
              <a:gd name="T59" fmla="*/ 1519 h 1521"/>
              <a:gd name="T60" fmla="*/ 25 w 792"/>
              <a:gd name="T61" fmla="*/ 1476 h 1521"/>
              <a:gd name="T62" fmla="*/ 56 w 792"/>
              <a:gd name="T63" fmla="*/ 1416 h 1521"/>
              <a:gd name="T64" fmla="*/ 87 w 792"/>
              <a:gd name="T65" fmla="*/ 1355 h 1521"/>
              <a:gd name="T66" fmla="*/ 118 w 792"/>
              <a:gd name="T67" fmla="*/ 1295 h 1521"/>
              <a:gd name="T68" fmla="*/ 149 w 792"/>
              <a:gd name="T69" fmla="*/ 1235 h 1521"/>
              <a:gd name="T70" fmla="*/ 182 w 792"/>
              <a:gd name="T71" fmla="*/ 1176 h 1521"/>
              <a:gd name="T72" fmla="*/ 217 w 792"/>
              <a:gd name="T73" fmla="*/ 1117 h 1521"/>
              <a:gd name="T74" fmla="*/ 253 w 792"/>
              <a:gd name="T75" fmla="*/ 1060 h 1521"/>
              <a:gd name="T76" fmla="*/ 276 w 792"/>
              <a:gd name="T77" fmla="*/ 1025 h 1521"/>
              <a:gd name="T78" fmla="*/ 322 w 792"/>
              <a:gd name="T79" fmla="*/ 950 h 1521"/>
              <a:gd name="T80" fmla="*/ 378 w 792"/>
              <a:gd name="T81" fmla="*/ 856 h 1521"/>
              <a:gd name="T82" fmla="*/ 420 w 792"/>
              <a:gd name="T83" fmla="*/ 782 h 1521"/>
              <a:gd name="T84" fmla="*/ 441 w 792"/>
              <a:gd name="T85" fmla="*/ 740 h 1521"/>
              <a:gd name="T86" fmla="*/ 467 w 792"/>
              <a:gd name="T87" fmla="*/ 681 h 1521"/>
              <a:gd name="T88" fmla="*/ 494 w 792"/>
              <a:gd name="T89" fmla="*/ 614 h 1521"/>
              <a:gd name="T90" fmla="*/ 519 w 792"/>
              <a:gd name="T91" fmla="*/ 550 h 1521"/>
              <a:gd name="T92" fmla="*/ 532 w 792"/>
              <a:gd name="T93" fmla="*/ 510 h 1521"/>
              <a:gd name="T94" fmla="*/ 547 w 792"/>
              <a:gd name="T95" fmla="*/ 458 h 1521"/>
              <a:gd name="T96" fmla="*/ 565 w 792"/>
              <a:gd name="T97" fmla="*/ 395 h 1521"/>
              <a:gd name="T98" fmla="*/ 584 w 792"/>
              <a:gd name="T99" fmla="*/ 325 h 1521"/>
              <a:gd name="T100" fmla="*/ 604 w 792"/>
              <a:gd name="T101" fmla="*/ 255 h 1521"/>
              <a:gd name="T102" fmla="*/ 621 w 792"/>
              <a:gd name="T103" fmla="*/ 192 h 1521"/>
              <a:gd name="T104" fmla="*/ 636 w 792"/>
              <a:gd name="T105" fmla="*/ 141 h 1521"/>
              <a:gd name="T106" fmla="*/ 647 w 792"/>
              <a:gd name="T107" fmla="*/ 108 h 1521"/>
              <a:gd name="T108" fmla="*/ 666 w 792"/>
              <a:gd name="T109" fmla="*/ 68 h 1521"/>
              <a:gd name="T110" fmla="*/ 694 w 792"/>
              <a:gd name="T111" fmla="*/ 34 h 1521"/>
              <a:gd name="T112" fmla="*/ 730 w 792"/>
              <a:gd name="T113" fmla="*/ 12 h 1521"/>
              <a:gd name="T114" fmla="*/ 777 w 792"/>
              <a:gd name="T115" fmla="*/ 1 h 1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92" h="1521">
                <a:moveTo>
                  <a:pt x="791" y="0"/>
                </a:moveTo>
                <a:lnTo>
                  <a:pt x="775" y="5"/>
                </a:lnTo>
                <a:lnTo>
                  <a:pt x="760" y="9"/>
                </a:lnTo>
                <a:lnTo>
                  <a:pt x="747" y="15"/>
                </a:lnTo>
                <a:lnTo>
                  <a:pt x="735" y="21"/>
                </a:lnTo>
                <a:lnTo>
                  <a:pt x="724" y="27"/>
                </a:lnTo>
                <a:lnTo>
                  <a:pt x="714" y="35"/>
                </a:lnTo>
                <a:lnTo>
                  <a:pt x="705" y="43"/>
                </a:lnTo>
                <a:lnTo>
                  <a:pt x="697" y="52"/>
                </a:lnTo>
                <a:lnTo>
                  <a:pt x="689" y="62"/>
                </a:lnTo>
                <a:lnTo>
                  <a:pt x="682" y="73"/>
                </a:lnTo>
                <a:lnTo>
                  <a:pt x="676" y="84"/>
                </a:lnTo>
                <a:lnTo>
                  <a:pt x="671" y="96"/>
                </a:lnTo>
                <a:lnTo>
                  <a:pt x="665" y="109"/>
                </a:lnTo>
                <a:lnTo>
                  <a:pt x="660" y="124"/>
                </a:lnTo>
                <a:lnTo>
                  <a:pt x="655" y="138"/>
                </a:lnTo>
                <a:lnTo>
                  <a:pt x="650" y="154"/>
                </a:lnTo>
                <a:lnTo>
                  <a:pt x="646" y="168"/>
                </a:lnTo>
                <a:lnTo>
                  <a:pt x="642" y="182"/>
                </a:lnTo>
                <a:lnTo>
                  <a:pt x="638" y="196"/>
                </a:lnTo>
                <a:lnTo>
                  <a:pt x="634" y="210"/>
                </a:lnTo>
                <a:lnTo>
                  <a:pt x="630" y="224"/>
                </a:lnTo>
                <a:lnTo>
                  <a:pt x="626" y="238"/>
                </a:lnTo>
                <a:lnTo>
                  <a:pt x="622" y="252"/>
                </a:lnTo>
                <a:lnTo>
                  <a:pt x="618" y="266"/>
                </a:lnTo>
                <a:lnTo>
                  <a:pt x="614" y="281"/>
                </a:lnTo>
                <a:lnTo>
                  <a:pt x="610" y="295"/>
                </a:lnTo>
                <a:lnTo>
                  <a:pt x="606" y="310"/>
                </a:lnTo>
                <a:lnTo>
                  <a:pt x="602" y="324"/>
                </a:lnTo>
                <a:lnTo>
                  <a:pt x="598" y="338"/>
                </a:lnTo>
                <a:lnTo>
                  <a:pt x="594" y="352"/>
                </a:lnTo>
                <a:lnTo>
                  <a:pt x="590" y="366"/>
                </a:lnTo>
                <a:lnTo>
                  <a:pt x="586" y="381"/>
                </a:lnTo>
                <a:lnTo>
                  <a:pt x="581" y="395"/>
                </a:lnTo>
                <a:lnTo>
                  <a:pt x="577" y="410"/>
                </a:lnTo>
                <a:lnTo>
                  <a:pt x="573" y="424"/>
                </a:lnTo>
                <a:lnTo>
                  <a:pt x="569" y="438"/>
                </a:lnTo>
                <a:lnTo>
                  <a:pt x="565" y="452"/>
                </a:lnTo>
                <a:lnTo>
                  <a:pt x="561" y="466"/>
                </a:lnTo>
                <a:lnTo>
                  <a:pt x="556" y="481"/>
                </a:lnTo>
                <a:lnTo>
                  <a:pt x="552" y="494"/>
                </a:lnTo>
                <a:lnTo>
                  <a:pt x="547" y="509"/>
                </a:lnTo>
                <a:lnTo>
                  <a:pt x="543" y="523"/>
                </a:lnTo>
                <a:lnTo>
                  <a:pt x="538" y="537"/>
                </a:lnTo>
                <a:lnTo>
                  <a:pt x="534" y="550"/>
                </a:lnTo>
                <a:lnTo>
                  <a:pt x="529" y="564"/>
                </a:lnTo>
                <a:lnTo>
                  <a:pt x="525" y="578"/>
                </a:lnTo>
                <a:lnTo>
                  <a:pt x="519" y="592"/>
                </a:lnTo>
                <a:lnTo>
                  <a:pt x="515" y="605"/>
                </a:lnTo>
                <a:lnTo>
                  <a:pt x="510" y="618"/>
                </a:lnTo>
                <a:lnTo>
                  <a:pt x="505" y="630"/>
                </a:lnTo>
                <a:lnTo>
                  <a:pt x="500" y="642"/>
                </a:lnTo>
                <a:lnTo>
                  <a:pt x="495" y="655"/>
                </a:lnTo>
                <a:lnTo>
                  <a:pt x="489" y="667"/>
                </a:lnTo>
                <a:lnTo>
                  <a:pt x="484" y="679"/>
                </a:lnTo>
                <a:lnTo>
                  <a:pt x="478" y="691"/>
                </a:lnTo>
                <a:lnTo>
                  <a:pt x="472" y="703"/>
                </a:lnTo>
                <a:lnTo>
                  <a:pt x="466" y="715"/>
                </a:lnTo>
                <a:lnTo>
                  <a:pt x="460" y="727"/>
                </a:lnTo>
                <a:lnTo>
                  <a:pt x="454" y="739"/>
                </a:lnTo>
                <a:lnTo>
                  <a:pt x="448" y="751"/>
                </a:lnTo>
                <a:lnTo>
                  <a:pt x="442" y="763"/>
                </a:lnTo>
                <a:lnTo>
                  <a:pt x="435" y="775"/>
                </a:lnTo>
                <a:lnTo>
                  <a:pt x="429" y="786"/>
                </a:lnTo>
                <a:lnTo>
                  <a:pt x="423" y="798"/>
                </a:lnTo>
                <a:lnTo>
                  <a:pt x="416" y="810"/>
                </a:lnTo>
                <a:lnTo>
                  <a:pt x="409" y="821"/>
                </a:lnTo>
                <a:lnTo>
                  <a:pt x="402" y="833"/>
                </a:lnTo>
                <a:lnTo>
                  <a:pt x="396" y="844"/>
                </a:lnTo>
                <a:lnTo>
                  <a:pt x="389" y="856"/>
                </a:lnTo>
                <a:lnTo>
                  <a:pt x="382" y="868"/>
                </a:lnTo>
                <a:lnTo>
                  <a:pt x="375" y="879"/>
                </a:lnTo>
                <a:lnTo>
                  <a:pt x="368" y="890"/>
                </a:lnTo>
                <a:lnTo>
                  <a:pt x="361" y="902"/>
                </a:lnTo>
                <a:lnTo>
                  <a:pt x="354" y="914"/>
                </a:lnTo>
                <a:lnTo>
                  <a:pt x="348" y="925"/>
                </a:lnTo>
                <a:lnTo>
                  <a:pt x="340" y="936"/>
                </a:lnTo>
                <a:lnTo>
                  <a:pt x="334" y="948"/>
                </a:lnTo>
                <a:lnTo>
                  <a:pt x="327" y="960"/>
                </a:lnTo>
                <a:lnTo>
                  <a:pt x="320" y="971"/>
                </a:lnTo>
                <a:lnTo>
                  <a:pt x="313" y="982"/>
                </a:lnTo>
                <a:lnTo>
                  <a:pt x="303" y="999"/>
                </a:lnTo>
                <a:lnTo>
                  <a:pt x="294" y="1015"/>
                </a:lnTo>
                <a:lnTo>
                  <a:pt x="284" y="1032"/>
                </a:lnTo>
                <a:lnTo>
                  <a:pt x="275" y="1048"/>
                </a:lnTo>
                <a:lnTo>
                  <a:pt x="265" y="1064"/>
                </a:lnTo>
                <a:lnTo>
                  <a:pt x="255" y="1080"/>
                </a:lnTo>
                <a:lnTo>
                  <a:pt x="246" y="1097"/>
                </a:lnTo>
                <a:lnTo>
                  <a:pt x="236" y="1113"/>
                </a:lnTo>
                <a:lnTo>
                  <a:pt x="227" y="1130"/>
                </a:lnTo>
                <a:lnTo>
                  <a:pt x="218" y="1146"/>
                </a:lnTo>
                <a:lnTo>
                  <a:pt x="208" y="1162"/>
                </a:lnTo>
                <a:lnTo>
                  <a:pt x="199" y="1179"/>
                </a:lnTo>
                <a:lnTo>
                  <a:pt x="189" y="1195"/>
                </a:lnTo>
                <a:lnTo>
                  <a:pt x="180" y="1211"/>
                </a:lnTo>
                <a:lnTo>
                  <a:pt x="171" y="1228"/>
                </a:lnTo>
                <a:lnTo>
                  <a:pt x="162" y="1244"/>
                </a:lnTo>
                <a:lnTo>
                  <a:pt x="153" y="1261"/>
                </a:lnTo>
                <a:lnTo>
                  <a:pt x="144" y="1277"/>
                </a:lnTo>
                <a:lnTo>
                  <a:pt x="135" y="1293"/>
                </a:lnTo>
                <a:lnTo>
                  <a:pt x="126" y="1310"/>
                </a:lnTo>
                <a:lnTo>
                  <a:pt x="117" y="1327"/>
                </a:lnTo>
                <a:lnTo>
                  <a:pt x="108" y="1343"/>
                </a:lnTo>
                <a:lnTo>
                  <a:pt x="99" y="1360"/>
                </a:lnTo>
                <a:lnTo>
                  <a:pt x="90" y="1376"/>
                </a:lnTo>
                <a:lnTo>
                  <a:pt x="81" y="1393"/>
                </a:lnTo>
                <a:lnTo>
                  <a:pt x="73" y="1410"/>
                </a:lnTo>
                <a:lnTo>
                  <a:pt x="64" y="1427"/>
                </a:lnTo>
                <a:lnTo>
                  <a:pt x="56" y="1444"/>
                </a:lnTo>
                <a:lnTo>
                  <a:pt x="47" y="1461"/>
                </a:lnTo>
                <a:lnTo>
                  <a:pt x="39" y="1478"/>
                </a:lnTo>
                <a:lnTo>
                  <a:pt x="31" y="1495"/>
                </a:lnTo>
                <a:lnTo>
                  <a:pt x="23" y="1512"/>
                </a:lnTo>
                <a:lnTo>
                  <a:pt x="20" y="1513"/>
                </a:lnTo>
                <a:lnTo>
                  <a:pt x="17" y="1514"/>
                </a:lnTo>
                <a:lnTo>
                  <a:pt x="14" y="1515"/>
                </a:lnTo>
                <a:lnTo>
                  <a:pt x="11" y="1516"/>
                </a:lnTo>
                <a:lnTo>
                  <a:pt x="8" y="1517"/>
                </a:lnTo>
                <a:lnTo>
                  <a:pt x="6" y="1518"/>
                </a:lnTo>
                <a:lnTo>
                  <a:pt x="3" y="1519"/>
                </a:lnTo>
                <a:lnTo>
                  <a:pt x="0" y="1520"/>
                </a:lnTo>
                <a:lnTo>
                  <a:pt x="8" y="1506"/>
                </a:lnTo>
                <a:lnTo>
                  <a:pt x="16" y="1491"/>
                </a:lnTo>
                <a:lnTo>
                  <a:pt x="25" y="1476"/>
                </a:lnTo>
                <a:lnTo>
                  <a:pt x="32" y="1461"/>
                </a:lnTo>
                <a:lnTo>
                  <a:pt x="40" y="1446"/>
                </a:lnTo>
                <a:lnTo>
                  <a:pt x="48" y="1431"/>
                </a:lnTo>
                <a:lnTo>
                  <a:pt x="56" y="1416"/>
                </a:lnTo>
                <a:lnTo>
                  <a:pt x="63" y="1401"/>
                </a:lnTo>
                <a:lnTo>
                  <a:pt x="71" y="1386"/>
                </a:lnTo>
                <a:lnTo>
                  <a:pt x="79" y="1371"/>
                </a:lnTo>
                <a:lnTo>
                  <a:pt x="87" y="1355"/>
                </a:lnTo>
                <a:lnTo>
                  <a:pt x="94" y="1340"/>
                </a:lnTo>
                <a:lnTo>
                  <a:pt x="102" y="1325"/>
                </a:lnTo>
                <a:lnTo>
                  <a:pt x="110" y="1310"/>
                </a:lnTo>
                <a:lnTo>
                  <a:pt x="118" y="1295"/>
                </a:lnTo>
                <a:lnTo>
                  <a:pt x="126" y="1280"/>
                </a:lnTo>
                <a:lnTo>
                  <a:pt x="133" y="1265"/>
                </a:lnTo>
                <a:lnTo>
                  <a:pt x="141" y="1250"/>
                </a:lnTo>
                <a:lnTo>
                  <a:pt x="149" y="1235"/>
                </a:lnTo>
                <a:lnTo>
                  <a:pt x="157" y="1220"/>
                </a:lnTo>
                <a:lnTo>
                  <a:pt x="165" y="1205"/>
                </a:lnTo>
                <a:lnTo>
                  <a:pt x="173" y="1190"/>
                </a:lnTo>
                <a:lnTo>
                  <a:pt x="182" y="1176"/>
                </a:lnTo>
                <a:lnTo>
                  <a:pt x="191" y="1161"/>
                </a:lnTo>
                <a:lnTo>
                  <a:pt x="199" y="1146"/>
                </a:lnTo>
                <a:lnTo>
                  <a:pt x="208" y="1132"/>
                </a:lnTo>
                <a:lnTo>
                  <a:pt x="217" y="1117"/>
                </a:lnTo>
                <a:lnTo>
                  <a:pt x="225" y="1103"/>
                </a:lnTo>
                <a:lnTo>
                  <a:pt x="235" y="1089"/>
                </a:lnTo>
                <a:lnTo>
                  <a:pt x="244" y="1074"/>
                </a:lnTo>
                <a:lnTo>
                  <a:pt x="253" y="1060"/>
                </a:lnTo>
                <a:lnTo>
                  <a:pt x="263" y="1046"/>
                </a:lnTo>
                <a:lnTo>
                  <a:pt x="264" y="1044"/>
                </a:lnTo>
                <a:lnTo>
                  <a:pt x="269" y="1036"/>
                </a:lnTo>
                <a:lnTo>
                  <a:pt x="276" y="1025"/>
                </a:lnTo>
                <a:lnTo>
                  <a:pt x="285" y="1010"/>
                </a:lnTo>
                <a:lnTo>
                  <a:pt x="296" y="992"/>
                </a:lnTo>
                <a:lnTo>
                  <a:pt x="308" y="971"/>
                </a:lnTo>
                <a:lnTo>
                  <a:pt x="322" y="950"/>
                </a:lnTo>
                <a:lnTo>
                  <a:pt x="336" y="926"/>
                </a:lnTo>
                <a:lnTo>
                  <a:pt x="350" y="903"/>
                </a:lnTo>
                <a:lnTo>
                  <a:pt x="364" y="879"/>
                </a:lnTo>
                <a:lnTo>
                  <a:pt x="378" y="856"/>
                </a:lnTo>
                <a:lnTo>
                  <a:pt x="391" y="834"/>
                </a:lnTo>
                <a:lnTo>
                  <a:pt x="402" y="814"/>
                </a:lnTo>
                <a:lnTo>
                  <a:pt x="412" y="797"/>
                </a:lnTo>
                <a:lnTo>
                  <a:pt x="420" y="782"/>
                </a:lnTo>
                <a:lnTo>
                  <a:pt x="425" y="772"/>
                </a:lnTo>
                <a:lnTo>
                  <a:pt x="430" y="763"/>
                </a:lnTo>
                <a:lnTo>
                  <a:pt x="435" y="752"/>
                </a:lnTo>
                <a:lnTo>
                  <a:pt x="441" y="740"/>
                </a:lnTo>
                <a:lnTo>
                  <a:pt x="446" y="726"/>
                </a:lnTo>
                <a:lnTo>
                  <a:pt x="453" y="712"/>
                </a:lnTo>
                <a:lnTo>
                  <a:pt x="460" y="697"/>
                </a:lnTo>
                <a:lnTo>
                  <a:pt x="467" y="681"/>
                </a:lnTo>
                <a:lnTo>
                  <a:pt x="473" y="665"/>
                </a:lnTo>
                <a:lnTo>
                  <a:pt x="480" y="648"/>
                </a:lnTo>
                <a:lnTo>
                  <a:pt x="488" y="631"/>
                </a:lnTo>
                <a:lnTo>
                  <a:pt x="494" y="614"/>
                </a:lnTo>
                <a:lnTo>
                  <a:pt x="501" y="597"/>
                </a:lnTo>
                <a:lnTo>
                  <a:pt x="507" y="581"/>
                </a:lnTo>
                <a:lnTo>
                  <a:pt x="513" y="565"/>
                </a:lnTo>
                <a:lnTo>
                  <a:pt x="519" y="550"/>
                </a:lnTo>
                <a:lnTo>
                  <a:pt x="524" y="536"/>
                </a:lnTo>
                <a:lnTo>
                  <a:pt x="526" y="529"/>
                </a:lnTo>
                <a:lnTo>
                  <a:pt x="529" y="520"/>
                </a:lnTo>
                <a:lnTo>
                  <a:pt x="532" y="510"/>
                </a:lnTo>
                <a:lnTo>
                  <a:pt x="535" y="498"/>
                </a:lnTo>
                <a:lnTo>
                  <a:pt x="539" y="486"/>
                </a:lnTo>
                <a:lnTo>
                  <a:pt x="543" y="473"/>
                </a:lnTo>
                <a:lnTo>
                  <a:pt x="547" y="458"/>
                </a:lnTo>
                <a:lnTo>
                  <a:pt x="552" y="443"/>
                </a:lnTo>
                <a:lnTo>
                  <a:pt x="556" y="428"/>
                </a:lnTo>
                <a:lnTo>
                  <a:pt x="560" y="411"/>
                </a:lnTo>
                <a:lnTo>
                  <a:pt x="565" y="395"/>
                </a:lnTo>
                <a:lnTo>
                  <a:pt x="570" y="378"/>
                </a:lnTo>
                <a:lnTo>
                  <a:pt x="574" y="361"/>
                </a:lnTo>
                <a:lnTo>
                  <a:pt x="580" y="343"/>
                </a:lnTo>
                <a:lnTo>
                  <a:pt x="584" y="325"/>
                </a:lnTo>
                <a:lnTo>
                  <a:pt x="589" y="308"/>
                </a:lnTo>
                <a:lnTo>
                  <a:pt x="594" y="290"/>
                </a:lnTo>
                <a:lnTo>
                  <a:pt x="599" y="273"/>
                </a:lnTo>
                <a:lnTo>
                  <a:pt x="604" y="255"/>
                </a:lnTo>
                <a:lnTo>
                  <a:pt x="608" y="239"/>
                </a:lnTo>
                <a:lnTo>
                  <a:pt x="613" y="223"/>
                </a:lnTo>
                <a:lnTo>
                  <a:pt x="617" y="207"/>
                </a:lnTo>
                <a:lnTo>
                  <a:pt x="621" y="192"/>
                </a:lnTo>
                <a:lnTo>
                  <a:pt x="626" y="178"/>
                </a:lnTo>
                <a:lnTo>
                  <a:pt x="629" y="164"/>
                </a:lnTo>
                <a:lnTo>
                  <a:pt x="633" y="152"/>
                </a:lnTo>
                <a:lnTo>
                  <a:pt x="636" y="141"/>
                </a:lnTo>
                <a:lnTo>
                  <a:pt x="639" y="131"/>
                </a:lnTo>
                <a:lnTo>
                  <a:pt x="642" y="122"/>
                </a:lnTo>
                <a:lnTo>
                  <a:pt x="645" y="114"/>
                </a:lnTo>
                <a:lnTo>
                  <a:pt x="647" y="108"/>
                </a:lnTo>
                <a:lnTo>
                  <a:pt x="649" y="103"/>
                </a:lnTo>
                <a:lnTo>
                  <a:pt x="654" y="90"/>
                </a:lnTo>
                <a:lnTo>
                  <a:pt x="660" y="79"/>
                </a:lnTo>
                <a:lnTo>
                  <a:pt x="666" y="68"/>
                </a:lnTo>
                <a:lnTo>
                  <a:pt x="672" y="58"/>
                </a:lnTo>
                <a:lnTo>
                  <a:pt x="679" y="49"/>
                </a:lnTo>
                <a:lnTo>
                  <a:pt x="686" y="41"/>
                </a:lnTo>
                <a:lnTo>
                  <a:pt x="694" y="34"/>
                </a:lnTo>
                <a:lnTo>
                  <a:pt x="702" y="27"/>
                </a:lnTo>
                <a:lnTo>
                  <a:pt x="710" y="21"/>
                </a:lnTo>
                <a:lnTo>
                  <a:pt x="720" y="16"/>
                </a:lnTo>
                <a:lnTo>
                  <a:pt x="730" y="12"/>
                </a:lnTo>
                <a:lnTo>
                  <a:pt x="740" y="8"/>
                </a:lnTo>
                <a:lnTo>
                  <a:pt x="752" y="5"/>
                </a:lnTo>
                <a:lnTo>
                  <a:pt x="764" y="3"/>
                </a:lnTo>
                <a:lnTo>
                  <a:pt x="777" y="1"/>
                </a:lnTo>
                <a:lnTo>
                  <a:pt x="791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57" name="Freeform 41"/>
          <p:cNvSpPr>
            <a:spLocks/>
          </p:cNvSpPr>
          <p:nvPr/>
        </p:nvSpPr>
        <p:spPr bwMode="auto">
          <a:xfrm>
            <a:off x="7512050" y="5861050"/>
            <a:ext cx="53975" cy="114300"/>
          </a:xfrm>
          <a:custGeom>
            <a:avLst/>
            <a:gdLst>
              <a:gd name="T0" fmla="*/ 31 w 34"/>
              <a:gd name="T1" fmla="*/ 7 h 72"/>
              <a:gd name="T2" fmla="*/ 29 w 34"/>
              <a:gd name="T3" fmla="*/ 2 h 72"/>
              <a:gd name="T4" fmla="*/ 26 w 34"/>
              <a:gd name="T5" fmla="*/ 0 h 72"/>
              <a:gd name="T6" fmla="*/ 24 w 34"/>
              <a:gd name="T7" fmla="*/ 0 h 72"/>
              <a:gd name="T8" fmla="*/ 20 w 34"/>
              <a:gd name="T9" fmla="*/ 2 h 72"/>
              <a:gd name="T10" fmla="*/ 17 w 34"/>
              <a:gd name="T11" fmla="*/ 6 h 72"/>
              <a:gd name="T12" fmla="*/ 14 w 34"/>
              <a:gd name="T13" fmla="*/ 11 h 72"/>
              <a:gd name="T14" fmla="*/ 11 w 34"/>
              <a:gd name="T15" fmla="*/ 19 h 72"/>
              <a:gd name="T16" fmla="*/ 8 w 34"/>
              <a:gd name="T17" fmla="*/ 26 h 72"/>
              <a:gd name="T18" fmla="*/ 6 w 34"/>
              <a:gd name="T19" fmla="*/ 34 h 72"/>
              <a:gd name="T20" fmla="*/ 4 w 34"/>
              <a:gd name="T21" fmla="*/ 42 h 72"/>
              <a:gd name="T22" fmla="*/ 2 w 34"/>
              <a:gd name="T23" fmla="*/ 50 h 72"/>
              <a:gd name="T24" fmla="*/ 1 w 34"/>
              <a:gd name="T25" fmla="*/ 57 h 72"/>
              <a:gd name="T26" fmla="*/ 0 w 34"/>
              <a:gd name="T27" fmla="*/ 63 h 72"/>
              <a:gd name="T28" fmla="*/ 1 w 34"/>
              <a:gd name="T29" fmla="*/ 67 h 72"/>
              <a:gd name="T30" fmla="*/ 2 w 34"/>
              <a:gd name="T31" fmla="*/ 70 h 72"/>
              <a:gd name="T32" fmla="*/ 4 w 34"/>
              <a:gd name="T33" fmla="*/ 71 h 72"/>
              <a:gd name="T34" fmla="*/ 10 w 34"/>
              <a:gd name="T35" fmla="*/ 68 h 72"/>
              <a:gd name="T36" fmla="*/ 17 w 34"/>
              <a:gd name="T37" fmla="*/ 62 h 72"/>
              <a:gd name="T38" fmla="*/ 22 w 34"/>
              <a:gd name="T39" fmla="*/ 54 h 72"/>
              <a:gd name="T40" fmla="*/ 26 w 34"/>
              <a:gd name="T41" fmla="*/ 44 h 72"/>
              <a:gd name="T42" fmla="*/ 30 w 34"/>
              <a:gd name="T43" fmla="*/ 34 h 72"/>
              <a:gd name="T44" fmla="*/ 32 w 34"/>
              <a:gd name="T45" fmla="*/ 24 h 72"/>
              <a:gd name="T46" fmla="*/ 33 w 34"/>
              <a:gd name="T47" fmla="*/ 14 h 72"/>
              <a:gd name="T48" fmla="*/ 31 w 34"/>
              <a:gd name="T49" fmla="*/ 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4" h="72">
                <a:moveTo>
                  <a:pt x="31" y="7"/>
                </a:moveTo>
                <a:lnTo>
                  <a:pt x="29" y="2"/>
                </a:lnTo>
                <a:lnTo>
                  <a:pt x="26" y="0"/>
                </a:lnTo>
                <a:lnTo>
                  <a:pt x="24" y="0"/>
                </a:lnTo>
                <a:lnTo>
                  <a:pt x="20" y="2"/>
                </a:lnTo>
                <a:lnTo>
                  <a:pt x="17" y="6"/>
                </a:lnTo>
                <a:lnTo>
                  <a:pt x="14" y="11"/>
                </a:lnTo>
                <a:lnTo>
                  <a:pt x="11" y="19"/>
                </a:lnTo>
                <a:lnTo>
                  <a:pt x="8" y="26"/>
                </a:lnTo>
                <a:lnTo>
                  <a:pt x="6" y="34"/>
                </a:lnTo>
                <a:lnTo>
                  <a:pt x="4" y="42"/>
                </a:lnTo>
                <a:lnTo>
                  <a:pt x="2" y="50"/>
                </a:lnTo>
                <a:lnTo>
                  <a:pt x="1" y="57"/>
                </a:lnTo>
                <a:lnTo>
                  <a:pt x="0" y="63"/>
                </a:lnTo>
                <a:lnTo>
                  <a:pt x="1" y="67"/>
                </a:lnTo>
                <a:lnTo>
                  <a:pt x="2" y="70"/>
                </a:lnTo>
                <a:lnTo>
                  <a:pt x="4" y="71"/>
                </a:lnTo>
                <a:lnTo>
                  <a:pt x="10" y="68"/>
                </a:lnTo>
                <a:lnTo>
                  <a:pt x="17" y="62"/>
                </a:lnTo>
                <a:lnTo>
                  <a:pt x="22" y="54"/>
                </a:lnTo>
                <a:lnTo>
                  <a:pt x="26" y="44"/>
                </a:lnTo>
                <a:lnTo>
                  <a:pt x="30" y="34"/>
                </a:lnTo>
                <a:lnTo>
                  <a:pt x="32" y="24"/>
                </a:lnTo>
                <a:lnTo>
                  <a:pt x="33" y="14"/>
                </a:lnTo>
                <a:lnTo>
                  <a:pt x="31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58" name="Freeform 42"/>
          <p:cNvSpPr>
            <a:spLocks/>
          </p:cNvSpPr>
          <p:nvPr/>
        </p:nvSpPr>
        <p:spPr bwMode="auto">
          <a:xfrm>
            <a:off x="6743700" y="6057900"/>
            <a:ext cx="50800" cy="120650"/>
          </a:xfrm>
          <a:custGeom>
            <a:avLst/>
            <a:gdLst>
              <a:gd name="T0" fmla="*/ 0 w 32"/>
              <a:gd name="T1" fmla="*/ 0 h 76"/>
              <a:gd name="T2" fmla="*/ 11 w 32"/>
              <a:gd name="T3" fmla="*/ 4 h 76"/>
              <a:gd name="T4" fmla="*/ 19 w 32"/>
              <a:gd name="T5" fmla="*/ 11 h 76"/>
              <a:gd name="T6" fmla="*/ 24 w 32"/>
              <a:gd name="T7" fmla="*/ 19 h 76"/>
              <a:gd name="T8" fmla="*/ 28 w 32"/>
              <a:gd name="T9" fmla="*/ 30 h 76"/>
              <a:gd name="T10" fmla="*/ 29 w 32"/>
              <a:gd name="T11" fmla="*/ 41 h 76"/>
              <a:gd name="T12" fmla="*/ 30 w 32"/>
              <a:gd name="T13" fmla="*/ 53 h 76"/>
              <a:gd name="T14" fmla="*/ 31 w 32"/>
              <a:gd name="T15" fmla="*/ 64 h 76"/>
              <a:gd name="T16" fmla="*/ 31 w 32"/>
              <a:gd name="T17" fmla="*/ 75 h 76"/>
              <a:gd name="T18" fmla="*/ 25 w 32"/>
              <a:gd name="T19" fmla="*/ 67 h 76"/>
              <a:gd name="T20" fmla="*/ 20 w 32"/>
              <a:gd name="T21" fmla="*/ 59 h 76"/>
              <a:gd name="T22" fmla="*/ 16 w 32"/>
              <a:gd name="T23" fmla="*/ 49 h 76"/>
              <a:gd name="T24" fmla="*/ 12 w 32"/>
              <a:gd name="T25" fmla="*/ 40 h 76"/>
              <a:gd name="T26" fmla="*/ 9 w 32"/>
              <a:gd name="T27" fmla="*/ 30 h 76"/>
              <a:gd name="T28" fmla="*/ 5 w 32"/>
              <a:gd name="T29" fmla="*/ 19 h 76"/>
              <a:gd name="T30" fmla="*/ 3 w 32"/>
              <a:gd name="T31" fmla="*/ 10 h 76"/>
              <a:gd name="T32" fmla="*/ 0 w 32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" h="76">
                <a:moveTo>
                  <a:pt x="0" y="0"/>
                </a:moveTo>
                <a:lnTo>
                  <a:pt x="11" y="4"/>
                </a:lnTo>
                <a:lnTo>
                  <a:pt x="19" y="11"/>
                </a:lnTo>
                <a:lnTo>
                  <a:pt x="24" y="19"/>
                </a:lnTo>
                <a:lnTo>
                  <a:pt x="28" y="30"/>
                </a:lnTo>
                <a:lnTo>
                  <a:pt x="29" y="41"/>
                </a:lnTo>
                <a:lnTo>
                  <a:pt x="30" y="53"/>
                </a:lnTo>
                <a:lnTo>
                  <a:pt x="31" y="64"/>
                </a:lnTo>
                <a:lnTo>
                  <a:pt x="31" y="75"/>
                </a:lnTo>
                <a:lnTo>
                  <a:pt x="25" y="67"/>
                </a:lnTo>
                <a:lnTo>
                  <a:pt x="20" y="59"/>
                </a:lnTo>
                <a:lnTo>
                  <a:pt x="16" y="49"/>
                </a:lnTo>
                <a:lnTo>
                  <a:pt x="12" y="40"/>
                </a:lnTo>
                <a:lnTo>
                  <a:pt x="9" y="30"/>
                </a:lnTo>
                <a:lnTo>
                  <a:pt x="5" y="19"/>
                </a:lnTo>
                <a:lnTo>
                  <a:pt x="3" y="10"/>
                </a:lnTo>
                <a:lnTo>
                  <a:pt x="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59" name="Freeform 43"/>
          <p:cNvSpPr>
            <a:spLocks/>
          </p:cNvSpPr>
          <p:nvPr/>
        </p:nvSpPr>
        <p:spPr bwMode="auto">
          <a:xfrm>
            <a:off x="6804025" y="5978525"/>
            <a:ext cx="690563" cy="214313"/>
          </a:xfrm>
          <a:custGeom>
            <a:avLst/>
            <a:gdLst>
              <a:gd name="T0" fmla="*/ 1 w 435"/>
              <a:gd name="T1" fmla="*/ 131 h 135"/>
              <a:gd name="T2" fmla="*/ 6 w 435"/>
              <a:gd name="T3" fmla="*/ 124 h 135"/>
              <a:gd name="T4" fmla="*/ 10 w 435"/>
              <a:gd name="T5" fmla="*/ 117 h 135"/>
              <a:gd name="T6" fmla="*/ 14 w 435"/>
              <a:gd name="T7" fmla="*/ 110 h 135"/>
              <a:gd name="T8" fmla="*/ 17 w 435"/>
              <a:gd name="T9" fmla="*/ 107 h 135"/>
              <a:gd name="T10" fmla="*/ 23 w 435"/>
              <a:gd name="T11" fmla="*/ 103 h 135"/>
              <a:gd name="T12" fmla="*/ 33 w 435"/>
              <a:gd name="T13" fmla="*/ 97 h 135"/>
              <a:gd name="T14" fmla="*/ 46 w 435"/>
              <a:gd name="T15" fmla="*/ 89 h 135"/>
              <a:gd name="T16" fmla="*/ 62 w 435"/>
              <a:gd name="T17" fmla="*/ 81 h 135"/>
              <a:gd name="T18" fmla="*/ 78 w 435"/>
              <a:gd name="T19" fmla="*/ 73 h 135"/>
              <a:gd name="T20" fmla="*/ 93 w 435"/>
              <a:gd name="T21" fmla="*/ 67 h 135"/>
              <a:gd name="T22" fmla="*/ 107 w 435"/>
              <a:gd name="T23" fmla="*/ 64 h 135"/>
              <a:gd name="T24" fmla="*/ 118 w 435"/>
              <a:gd name="T25" fmla="*/ 63 h 135"/>
              <a:gd name="T26" fmla="*/ 129 w 435"/>
              <a:gd name="T27" fmla="*/ 63 h 135"/>
              <a:gd name="T28" fmla="*/ 141 w 435"/>
              <a:gd name="T29" fmla="*/ 63 h 135"/>
              <a:gd name="T30" fmla="*/ 155 w 435"/>
              <a:gd name="T31" fmla="*/ 62 h 135"/>
              <a:gd name="T32" fmla="*/ 169 w 435"/>
              <a:gd name="T33" fmla="*/ 61 h 135"/>
              <a:gd name="T34" fmla="*/ 183 w 435"/>
              <a:gd name="T35" fmla="*/ 58 h 135"/>
              <a:gd name="T36" fmla="*/ 198 w 435"/>
              <a:gd name="T37" fmla="*/ 54 h 135"/>
              <a:gd name="T38" fmla="*/ 213 w 435"/>
              <a:gd name="T39" fmla="*/ 47 h 135"/>
              <a:gd name="T40" fmla="*/ 233 w 435"/>
              <a:gd name="T41" fmla="*/ 36 h 135"/>
              <a:gd name="T42" fmla="*/ 259 w 435"/>
              <a:gd name="T43" fmla="*/ 24 h 135"/>
              <a:gd name="T44" fmla="*/ 285 w 435"/>
              <a:gd name="T45" fmla="*/ 15 h 135"/>
              <a:gd name="T46" fmla="*/ 310 w 435"/>
              <a:gd name="T47" fmla="*/ 8 h 135"/>
              <a:gd name="T48" fmla="*/ 337 w 435"/>
              <a:gd name="T49" fmla="*/ 3 h 135"/>
              <a:gd name="T50" fmla="*/ 364 w 435"/>
              <a:gd name="T51" fmla="*/ 1 h 135"/>
              <a:gd name="T52" fmla="*/ 391 w 435"/>
              <a:gd name="T53" fmla="*/ 1 h 135"/>
              <a:gd name="T54" fmla="*/ 419 w 435"/>
              <a:gd name="T55" fmla="*/ 3 h 135"/>
              <a:gd name="T56" fmla="*/ 432 w 435"/>
              <a:gd name="T57" fmla="*/ 6 h 135"/>
              <a:gd name="T58" fmla="*/ 423 w 435"/>
              <a:gd name="T59" fmla="*/ 6 h 135"/>
              <a:gd name="T60" fmla="*/ 407 w 435"/>
              <a:gd name="T61" fmla="*/ 7 h 135"/>
              <a:gd name="T62" fmla="*/ 386 w 435"/>
              <a:gd name="T63" fmla="*/ 9 h 135"/>
              <a:gd name="T64" fmla="*/ 362 w 435"/>
              <a:gd name="T65" fmla="*/ 11 h 135"/>
              <a:gd name="T66" fmla="*/ 336 w 435"/>
              <a:gd name="T67" fmla="*/ 15 h 135"/>
              <a:gd name="T68" fmla="*/ 312 w 435"/>
              <a:gd name="T69" fmla="*/ 20 h 135"/>
              <a:gd name="T70" fmla="*/ 291 w 435"/>
              <a:gd name="T71" fmla="*/ 27 h 135"/>
              <a:gd name="T72" fmla="*/ 274 w 435"/>
              <a:gd name="T73" fmla="*/ 35 h 135"/>
              <a:gd name="T74" fmla="*/ 258 w 435"/>
              <a:gd name="T75" fmla="*/ 44 h 135"/>
              <a:gd name="T76" fmla="*/ 241 w 435"/>
              <a:gd name="T77" fmla="*/ 53 h 135"/>
              <a:gd name="T78" fmla="*/ 225 w 435"/>
              <a:gd name="T79" fmla="*/ 60 h 135"/>
              <a:gd name="T80" fmla="*/ 208 w 435"/>
              <a:gd name="T81" fmla="*/ 67 h 135"/>
              <a:gd name="T82" fmla="*/ 191 w 435"/>
              <a:gd name="T83" fmla="*/ 73 h 135"/>
              <a:gd name="T84" fmla="*/ 173 w 435"/>
              <a:gd name="T85" fmla="*/ 76 h 135"/>
              <a:gd name="T86" fmla="*/ 155 w 435"/>
              <a:gd name="T87" fmla="*/ 78 h 135"/>
              <a:gd name="T88" fmla="*/ 133 w 435"/>
              <a:gd name="T89" fmla="*/ 79 h 135"/>
              <a:gd name="T90" fmla="*/ 112 w 435"/>
              <a:gd name="T91" fmla="*/ 81 h 135"/>
              <a:gd name="T92" fmla="*/ 93 w 435"/>
              <a:gd name="T93" fmla="*/ 84 h 135"/>
              <a:gd name="T94" fmla="*/ 74 w 435"/>
              <a:gd name="T95" fmla="*/ 89 h 135"/>
              <a:gd name="T96" fmla="*/ 58 w 435"/>
              <a:gd name="T97" fmla="*/ 96 h 135"/>
              <a:gd name="T98" fmla="*/ 42 w 435"/>
              <a:gd name="T99" fmla="*/ 104 h 135"/>
              <a:gd name="T100" fmla="*/ 25 w 435"/>
              <a:gd name="T101" fmla="*/ 115 h 135"/>
              <a:gd name="T102" fmla="*/ 9 w 435"/>
              <a:gd name="T103" fmla="*/ 127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35" h="135">
                <a:moveTo>
                  <a:pt x="0" y="134"/>
                </a:moveTo>
                <a:lnTo>
                  <a:pt x="1" y="131"/>
                </a:lnTo>
                <a:lnTo>
                  <a:pt x="3" y="128"/>
                </a:lnTo>
                <a:lnTo>
                  <a:pt x="6" y="124"/>
                </a:lnTo>
                <a:lnTo>
                  <a:pt x="8" y="120"/>
                </a:lnTo>
                <a:lnTo>
                  <a:pt x="10" y="117"/>
                </a:lnTo>
                <a:lnTo>
                  <a:pt x="12" y="114"/>
                </a:lnTo>
                <a:lnTo>
                  <a:pt x="14" y="110"/>
                </a:lnTo>
                <a:lnTo>
                  <a:pt x="16" y="107"/>
                </a:lnTo>
                <a:lnTo>
                  <a:pt x="17" y="107"/>
                </a:lnTo>
                <a:lnTo>
                  <a:pt x="19" y="105"/>
                </a:lnTo>
                <a:lnTo>
                  <a:pt x="23" y="103"/>
                </a:lnTo>
                <a:lnTo>
                  <a:pt x="28" y="100"/>
                </a:lnTo>
                <a:lnTo>
                  <a:pt x="33" y="97"/>
                </a:lnTo>
                <a:lnTo>
                  <a:pt x="39" y="93"/>
                </a:lnTo>
                <a:lnTo>
                  <a:pt x="46" y="89"/>
                </a:lnTo>
                <a:lnTo>
                  <a:pt x="54" y="85"/>
                </a:lnTo>
                <a:lnTo>
                  <a:pt x="62" y="81"/>
                </a:lnTo>
                <a:lnTo>
                  <a:pt x="70" y="77"/>
                </a:lnTo>
                <a:lnTo>
                  <a:pt x="78" y="73"/>
                </a:lnTo>
                <a:lnTo>
                  <a:pt x="86" y="70"/>
                </a:lnTo>
                <a:lnTo>
                  <a:pt x="93" y="67"/>
                </a:lnTo>
                <a:lnTo>
                  <a:pt x="101" y="65"/>
                </a:lnTo>
                <a:lnTo>
                  <a:pt x="107" y="64"/>
                </a:lnTo>
                <a:lnTo>
                  <a:pt x="112" y="63"/>
                </a:lnTo>
                <a:lnTo>
                  <a:pt x="118" y="63"/>
                </a:lnTo>
                <a:lnTo>
                  <a:pt x="123" y="63"/>
                </a:lnTo>
                <a:lnTo>
                  <a:pt x="129" y="63"/>
                </a:lnTo>
                <a:lnTo>
                  <a:pt x="135" y="63"/>
                </a:lnTo>
                <a:lnTo>
                  <a:pt x="141" y="63"/>
                </a:lnTo>
                <a:lnTo>
                  <a:pt x="148" y="63"/>
                </a:lnTo>
                <a:lnTo>
                  <a:pt x="155" y="62"/>
                </a:lnTo>
                <a:lnTo>
                  <a:pt x="162" y="62"/>
                </a:lnTo>
                <a:lnTo>
                  <a:pt x="169" y="61"/>
                </a:lnTo>
                <a:lnTo>
                  <a:pt x="176" y="59"/>
                </a:lnTo>
                <a:lnTo>
                  <a:pt x="183" y="58"/>
                </a:lnTo>
                <a:lnTo>
                  <a:pt x="191" y="56"/>
                </a:lnTo>
                <a:lnTo>
                  <a:pt x="198" y="54"/>
                </a:lnTo>
                <a:lnTo>
                  <a:pt x="206" y="51"/>
                </a:lnTo>
                <a:lnTo>
                  <a:pt x="213" y="47"/>
                </a:lnTo>
                <a:lnTo>
                  <a:pt x="221" y="43"/>
                </a:lnTo>
                <a:lnTo>
                  <a:pt x="233" y="36"/>
                </a:lnTo>
                <a:lnTo>
                  <a:pt x="246" y="30"/>
                </a:lnTo>
                <a:lnTo>
                  <a:pt x="259" y="24"/>
                </a:lnTo>
                <a:lnTo>
                  <a:pt x="271" y="19"/>
                </a:lnTo>
                <a:lnTo>
                  <a:pt x="285" y="15"/>
                </a:lnTo>
                <a:lnTo>
                  <a:pt x="297" y="11"/>
                </a:lnTo>
                <a:lnTo>
                  <a:pt x="310" y="8"/>
                </a:lnTo>
                <a:lnTo>
                  <a:pt x="324" y="5"/>
                </a:lnTo>
                <a:lnTo>
                  <a:pt x="337" y="3"/>
                </a:lnTo>
                <a:lnTo>
                  <a:pt x="350" y="1"/>
                </a:lnTo>
                <a:lnTo>
                  <a:pt x="364" y="1"/>
                </a:lnTo>
                <a:lnTo>
                  <a:pt x="378" y="0"/>
                </a:lnTo>
                <a:lnTo>
                  <a:pt x="391" y="1"/>
                </a:lnTo>
                <a:lnTo>
                  <a:pt x="405" y="2"/>
                </a:lnTo>
                <a:lnTo>
                  <a:pt x="419" y="3"/>
                </a:lnTo>
                <a:lnTo>
                  <a:pt x="434" y="6"/>
                </a:lnTo>
                <a:lnTo>
                  <a:pt x="432" y="6"/>
                </a:lnTo>
                <a:lnTo>
                  <a:pt x="429" y="6"/>
                </a:lnTo>
                <a:lnTo>
                  <a:pt x="423" y="6"/>
                </a:lnTo>
                <a:lnTo>
                  <a:pt x="416" y="7"/>
                </a:lnTo>
                <a:lnTo>
                  <a:pt x="407" y="7"/>
                </a:lnTo>
                <a:lnTo>
                  <a:pt x="397" y="8"/>
                </a:lnTo>
                <a:lnTo>
                  <a:pt x="386" y="9"/>
                </a:lnTo>
                <a:lnTo>
                  <a:pt x="374" y="9"/>
                </a:lnTo>
                <a:lnTo>
                  <a:pt x="362" y="11"/>
                </a:lnTo>
                <a:lnTo>
                  <a:pt x="349" y="13"/>
                </a:lnTo>
                <a:lnTo>
                  <a:pt x="336" y="15"/>
                </a:lnTo>
                <a:lnTo>
                  <a:pt x="324" y="17"/>
                </a:lnTo>
                <a:lnTo>
                  <a:pt x="312" y="20"/>
                </a:lnTo>
                <a:lnTo>
                  <a:pt x="301" y="23"/>
                </a:lnTo>
                <a:lnTo>
                  <a:pt x="291" y="27"/>
                </a:lnTo>
                <a:lnTo>
                  <a:pt x="282" y="31"/>
                </a:lnTo>
                <a:lnTo>
                  <a:pt x="274" y="35"/>
                </a:lnTo>
                <a:lnTo>
                  <a:pt x="266" y="40"/>
                </a:lnTo>
                <a:lnTo>
                  <a:pt x="258" y="44"/>
                </a:lnTo>
                <a:lnTo>
                  <a:pt x="250" y="48"/>
                </a:lnTo>
                <a:lnTo>
                  <a:pt x="241" y="53"/>
                </a:lnTo>
                <a:lnTo>
                  <a:pt x="233" y="56"/>
                </a:lnTo>
                <a:lnTo>
                  <a:pt x="225" y="60"/>
                </a:lnTo>
                <a:lnTo>
                  <a:pt x="216" y="64"/>
                </a:lnTo>
                <a:lnTo>
                  <a:pt x="208" y="67"/>
                </a:lnTo>
                <a:lnTo>
                  <a:pt x="199" y="70"/>
                </a:lnTo>
                <a:lnTo>
                  <a:pt x="191" y="73"/>
                </a:lnTo>
                <a:lnTo>
                  <a:pt x="182" y="74"/>
                </a:lnTo>
                <a:lnTo>
                  <a:pt x="173" y="76"/>
                </a:lnTo>
                <a:lnTo>
                  <a:pt x="164" y="78"/>
                </a:lnTo>
                <a:lnTo>
                  <a:pt x="155" y="78"/>
                </a:lnTo>
                <a:lnTo>
                  <a:pt x="145" y="79"/>
                </a:lnTo>
                <a:lnTo>
                  <a:pt x="133" y="79"/>
                </a:lnTo>
                <a:lnTo>
                  <a:pt x="122" y="80"/>
                </a:lnTo>
                <a:lnTo>
                  <a:pt x="112" y="81"/>
                </a:lnTo>
                <a:lnTo>
                  <a:pt x="102" y="82"/>
                </a:lnTo>
                <a:lnTo>
                  <a:pt x="93" y="84"/>
                </a:lnTo>
                <a:lnTo>
                  <a:pt x="83" y="86"/>
                </a:lnTo>
                <a:lnTo>
                  <a:pt x="74" y="89"/>
                </a:lnTo>
                <a:lnTo>
                  <a:pt x="66" y="92"/>
                </a:lnTo>
                <a:lnTo>
                  <a:pt x="58" y="96"/>
                </a:lnTo>
                <a:lnTo>
                  <a:pt x="50" y="100"/>
                </a:lnTo>
                <a:lnTo>
                  <a:pt x="42" y="104"/>
                </a:lnTo>
                <a:lnTo>
                  <a:pt x="33" y="110"/>
                </a:lnTo>
                <a:lnTo>
                  <a:pt x="25" y="115"/>
                </a:lnTo>
                <a:lnTo>
                  <a:pt x="17" y="121"/>
                </a:lnTo>
                <a:lnTo>
                  <a:pt x="9" y="127"/>
                </a:lnTo>
                <a:lnTo>
                  <a:pt x="0" y="134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60" name="Freeform 44"/>
          <p:cNvSpPr>
            <a:spLocks/>
          </p:cNvSpPr>
          <p:nvPr/>
        </p:nvSpPr>
        <p:spPr bwMode="auto">
          <a:xfrm>
            <a:off x="8256588" y="3581400"/>
            <a:ext cx="26987" cy="26988"/>
          </a:xfrm>
          <a:custGeom>
            <a:avLst/>
            <a:gdLst>
              <a:gd name="T0" fmla="*/ 8 w 17"/>
              <a:gd name="T1" fmla="*/ 8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8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8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61" name="Freeform 45"/>
          <p:cNvSpPr>
            <a:spLocks/>
          </p:cNvSpPr>
          <p:nvPr/>
        </p:nvSpPr>
        <p:spPr bwMode="auto">
          <a:xfrm>
            <a:off x="7962900" y="3860800"/>
            <a:ext cx="26988" cy="26988"/>
          </a:xfrm>
          <a:custGeom>
            <a:avLst/>
            <a:gdLst>
              <a:gd name="T0" fmla="*/ 8 w 17"/>
              <a:gd name="T1" fmla="*/ 7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7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62" name="Freeform 46"/>
          <p:cNvSpPr>
            <a:spLocks/>
          </p:cNvSpPr>
          <p:nvPr/>
        </p:nvSpPr>
        <p:spPr bwMode="auto">
          <a:xfrm>
            <a:off x="7799388" y="4881563"/>
            <a:ext cx="26987" cy="26987"/>
          </a:xfrm>
          <a:custGeom>
            <a:avLst/>
            <a:gdLst>
              <a:gd name="T0" fmla="*/ 8 w 17"/>
              <a:gd name="T1" fmla="*/ 7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7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63" name="Freeform 47"/>
          <p:cNvSpPr>
            <a:spLocks/>
          </p:cNvSpPr>
          <p:nvPr/>
        </p:nvSpPr>
        <p:spPr bwMode="auto">
          <a:xfrm>
            <a:off x="7346950" y="5905500"/>
            <a:ext cx="26988" cy="26988"/>
          </a:xfrm>
          <a:custGeom>
            <a:avLst/>
            <a:gdLst>
              <a:gd name="T0" fmla="*/ 8 w 17"/>
              <a:gd name="T1" fmla="*/ 8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8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8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8464" name="Freeform 48"/>
          <p:cNvSpPr>
            <a:spLocks/>
          </p:cNvSpPr>
          <p:nvPr/>
        </p:nvSpPr>
        <p:spPr bwMode="auto">
          <a:xfrm>
            <a:off x="7013575" y="3860800"/>
            <a:ext cx="26988" cy="26988"/>
          </a:xfrm>
          <a:custGeom>
            <a:avLst/>
            <a:gdLst>
              <a:gd name="T0" fmla="*/ 8 w 17"/>
              <a:gd name="T1" fmla="*/ 7 h 17"/>
              <a:gd name="T2" fmla="*/ 0 w 17"/>
              <a:gd name="T3" fmla="*/ 16 h 17"/>
              <a:gd name="T4" fmla="*/ 16 w 17"/>
              <a:gd name="T5" fmla="*/ 16 h 17"/>
              <a:gd name="T6" fmla="*/ 16 w 17"/>
              <a:gd name="T7" fmla="*/ 0 h 17"/>
              <a:gd name="T8" fmla="*/ 0 w 17"/>
              <a:gd name="T9" fmla="*/ 0 h 17"/>
              <a:gd name="T10" fmla="*/ 0 w 17"/>
              <a:gd name="T11" fmla="*/ 16 h 17"/>
              <a:gd name="T12" fmla="*/ 8 w 17"/>
              <a:gd name="T13" fmla="*/ 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7"/>
                </a:move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8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69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42900" y="304800"/>
            <a:ext cx="9304338" cy="1136650"/>
          </a:xfrm>
          <a:noFill/>
          <a:ln/>
        </p:spPr>
        <p:txBody>
          <a:bodyPr/>
          <a:lstStyle/>
          <a:p>
            <a:r>
              <a:rPr lang="en-US" sz="4000"/>
              <a:t>Treatment of Choledocholithiasis</a:t>
            </a:r>
            <a:br>
              <a:rPr lang="en-US" sz="4000"/>
            </a:br>
            <a:r>
              <a:rPr lang="en-US" sz="4000"/>
              <a:t> in Patients Undergoing L.C.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b="0">
                <a:solidFill>
                  <a:schemeClr val="tx2"/>
                </a:solidFill>
              </a:rPr>
              <a:t>Laparotomy</a:t>
            </a:r>
          </a:p>
          <a:p>
            <a:r>
              <a:rPr lang="en-US" b="0">
                <a:solidFill>
                  <a:schemeClr val="tx2"/>
                </a:solidFill>
              </a:rPr>
              <a:t>ERCP with Sphincterotomy</a:t>
            </a:r>
          </a:p>
          <a:p>
            <a:pPr lvl="1"/>
            <a:r>
              <a:rPr lang="en-US" sz="3200" b="0">
                <a:solidFill>
                  <a:schemeClr val="tx2"/>
                </a:solidFill>
              </a:rPr>
              <a:t>Preoperative </a:t>
            </a:r>
          </a:p>
          <a:p>
            <a:pPr lvl="1"/>
            <a:r>
              <a:rPr lang="en-US" sz="3200" b="0">
                <a:solidFill>
                  <a:schemeClr val="tx2"/>
                </a:solidFill>
              </a:rPr>
              <a:t>Postoperative</a:t>
            </a:r>
          </a:p>
          <a:p>
            <a:r>
              <a:rPr lang="en-US" sz="3600"/>
              <a:t>LCBDE</a:t>
            </a:r>
          </a:p>
          <a:p>
            <a:pPr lvl="1"/>
            <a:r>
              <a:rPr lang="en-US" sz="3600"/>
              <a:t>Transcystic</a:t>
            </a:r>
          </a:p>
          <a:p>
            <a:pPr lvl="1"/>
            <a:r>
              <a:rPr lang="en-US" sz="3600"/>
              <a:t>Choledochotomy</a:t>
            </a:r>
          </a:p>
        </p:txBody>
      </p:sp>
      <p:sp>
        <p:nvSpPr>
          <p:cNvPr id="190468" name="Freeform 4"/>
          <p:cNvSpPr>
            <a:spLocks/>
          </p:cNvSpPr>
          <p:nvPr/>
        </p:nvSpPr>
        <p:spPr bwMode="auto">
          <a:xfrm>
            <a:off x="6737350" y="3122613"/>
            <a:ext cx="1854200" cy="3074987"/>
          </a:xfrm>
          <a:custGeom>
            <a:avLst/>
            <a:gdLst>
              <a:gd name="T0" fmla="*/ 952 w 1168"/>
              <a:gd name="T1" fmla="*/ 511 h 1937"/>
              <a:gd name="T2" fmla="*/ 988 w 1168"/>
              <a:gd name="T3" fmla="*/ 379 h 1937"/>
              <a:gd name="T4" fmla="*/ 1024 w 1168"/>
              <a:gd name="T5" fmla="*/ 269 h 1937"/>
              <a:gd name="T6" fmla="*/ 1094 w 1168"/>
              <a:gd name="T7" fmla="*/ 227 h 1937"/>
              <a:gd name="T8" fmla="*/ 1163 w 1168"/>
              <a:gd name="T9" fmla="*/ 206 h 1937"/>
              <a:gd name="T10" fmla="*/ 1154 w 1168"/>
              <a:gd name="T11" fmla="*/ 131 h 1937"/>
              <a:gd name="T12" fmla="*/ 1074 w 1168"/>
              <a:gd name="T13" fmla="*/ 155 h 1937"/>
              <a:gd name="T14" fmla="*/ 1009 w 1168"/>
              <a:gd name="T15" fmla="*/ 162 h 1937"/>
              <a:gd name="T16" fmla="*/ 939 w 1168"/>
              <a:gd name="T17" fmla="*/ 92 h 1937"/>
              <a:gd name="T18" fmla="*/ 874 w 1168"/>
              <a:gd name="T19" fmla="*/ 41 h 1937"/>
              <a:gd name="T20" fmla="*/ 841 w 1168"/>
              <a:gd name="T21" fmla="*/ 97 h 1937"/>
              <a:gd name="T22" fmla="*/ 887 w 1168"/>
              <a:gd name="T23" fmla="*/ 148 h 1937"/>
              <a:gd name="T24" fmla="*/ 923 w 1168"/>
              <a:gd name="T25" fmla="*/ 193 h 1937"/>
              <a:gd name="T26" fmla="*/ 939 w 1168"/>
              <a:gd name="T27" fmla="*/ 290 h 1937"/>
              <a:gd name="T28" fmla="*/ 881 w 1168"/>
              <a:gd name="T29" fmla="*/ 466 h 1937"/>
              <a:gd name="T30" fmla="*/ 846 w 1168"/>
              <a:gd name="T31" fmla="*/ 581 h 1937"/>
              <a:gd name="T32" fmla="*/ 809 w 1168"/>
              <a:gd name="T33" fmla="*/ 699 h 1937"/>
              <a:gd name="T34" fmla="*/ 801 w 1168"/>
              <a:gd name="T35" fmla="*/ 617 h 1937"/>
              <a:gd name="T36" fmla="*/ 798 w 1168"/>
              <a:gd name="T37" fmla="*/ 513 h 1937"/>
              <a:gd name="T38" fmla="*/ 808 w 1168"/>
              <a:gd name="T39" fmla="*/ 389 h 1937"/>
              <a:gd name="T40" fmla="*/ 811 w 1168"/>
              <a:gd name="T41" fmla="*/ 332 h 1937"/>
              <a:gd name="T42" fmla="*/ 785 w 1168"/>
              <a:gd name="T43" fmla="*/ 211 h 1937"/>
              <a:gd name="T44" fmla="*/ 745 w 1168"/>
              <a:gd name="T45" fmla="*/ 139 h 1937"/>
              <a:gd name="T46" fmla="*/ 722 w 1168"/>
              <a:gd name="T47" fmla="*/ 51 h 1937"/>
              <a:gd name="T48" fmla="*/ 665 w 1168"/>
              <a:gd name="T49" fmla="*/ 12 h 1937"/>
              <a:gd name="T50" fmla="*/ 628 w 1168"/>
              <a:gd name="T51" fmla="*/ 2 h 1937"/>
              <a:gd name="T52" fmla="*/ 618 w 1168"/>
              <a:gd name="T53" fmla="*/ 51 h 1937"/>
              <a:gd name="T54" fmla="*/ 644 w 1168"/>
              <a:gd name="T55" fmla="*/ 176 h 1937"/>
              <a:gd name="T56" fmla="*/ 746 w 1168"/>
              <a:gd name="T57" fmla="*/ 260 h 1937"/>
              <a:gd name="T58" fmla="*/ 783 w 1168"/>
              <a:gd name="T59" fmla="*/ 311 h 1937"/>
              <a:gd name="T60" fmla="*/ 767 w 1168"/>
              <a:gd name="T61" fmla="*/ 434 h 1937"/>
              <a:gd name="T62" fmla="*/ 761 w 1168"/>
              <a:gd name="T63" fmla="*/ 533 h 1937"/>
              <a:gd name="T64" fmla="*/ 759 w 1168"/>
              <a:gd name="T65" fmla="*/ 673 h 1937"/>
              <a:gd name="T66" fmla="*/ 766 w 1168"/>
              <a:gd name="T67" fmla="*/ 740 h 1937"/>
              <a:gd name="T68" fmla="*/ 754 w 1168"/>
              <a:gd name="T69" fmla="*/ 806 h 1937"/>
              <a:gd name="T70" fmla="*/ 677 w 1168"/>
              <a:gd name="T71" fmla="*/ 974 h 1937"/>
              <a:gd name="T72" fmla="*/ 581 w 1168"/>
              <a:gd name="T73" fmla="*/ 1148 h 1937"/>
              <a:gd name="T74" fmla="*/ 461 w 1168"/>
              <a:gd name="T75" fmla="*/ 1350 h 1937"/>
              <a:gd name="T76" fmla="*/ 382 w 1168"/>
              <a:gd name="T77" fmla="*/ 1481 h 1937"/>
              <a:gd name="T78" fmla="*/ 343 w 1168"/>
              <a:gd name="T79" fmla="*/ 1553 h 1937"/>
              <a:gd name="T80" fmla="*/ 300 w 1168"/>
              <a:gd name="T81" fmla="*/ 1635 h 1937"/>
              <a:gd name="T82" fmla="*/ 242 w 1168"/>
              <a:gd name="T83" fmla="*/ 1675 h 1937"/>
              <a:gd name="T84" fmla="*/ 137 w 1168"/>
              <a:gd name="T85" fmla="*/ 1723 h 1937"/>
              <a:gd name="T86" fmla="*/ 14 w 1168"/>
              <a:gd name="T87" fmla="*/ 1829 h 1937"/>
              <a:gd name="T88" fmla="*/ 11 w 1168"/>
              <a:gd name="T89" fmla="*/ 1896 h 1937"/>
              <a:gd name="T90" fmla="*/ 56 w 1168"/>
              <a:gd name="T91" fmla="*/ 1922 h 1937"/>
              <a:gd name="T92" fmla="*/ 136 w 1168"/>
              <a:gd name="T93" fmla="*/ 1868 h 1937"/>
              <a:gd name="T94" fmla="*/ 276 w 1168"/>
              <a:gd name="T95" fmla="*/ 1835 h 1937"/>
              <a:gd name="T96" fmla="*/ 426 w 1168"/>
              <a:gd name="T97" fmla="*/ 1800 h 1937"/>
              <a:gd name="T98" fmla="*/ 477 w 1168"/>
              <a:gd name="T99" fmla="*/ 1808 h 1937"/>
              <a:gd name="T100" fmla="*/ 520 w 1168"/>
              <a:gd name="T101" fmla="*/ 1781 h 1937"/>
              <a:gd name="T102" fmla="*/ 529 w 1168"/>
              <a:gd name="T103" fmla="*/ 1716 h 1937"/>
              <a:gd name="T104" fmla="*/ 440 w 1168"/>
              <a:gd name="T105" fmla="*/ 1707 h 1937"/>
              <a:gd name="T106" fmla="*/ 415 w 1168"/>
              <a:gd name="T107" fmla="*/ 1643 h 1937"/>
              <a:gd name="T108" fmla="*/ 545 w 1168"/>
              <a:gd name="T109" fmla="*/ 1409 h 1937"/>
              <a:gd name="T110" fmla="*/ 676 w 1168"/>
              <a:gd name="T111" fmla="*/ 1174 h 1937"/>
              <a:gd name="T112" fmla="*/ 798 w 1168"/>
              <a:gd name="T113" fmla="*/ 950 h 1937"/>
              <a:gd name="T114" fmla="*/ 843 w 1168"/>
              <a:gd name="T115" fmla="*/ 827 h 1937"/>
              <a:gd name="T116" fmla="*/ 888 w 1168"/>
              <a:gd name="T117" fmla="*/ 703 h 1937"/>
              <a:gd name="T118" fmla="*/ 933 w 1168"/>
              <a:gd name="T119" fmla="*/ 580 h 19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168" h="1937">
                <a:moveTo>
                  <a:pt x="938" y="567"/>
                </a:moveTo>
                <a:lnTo>
                  <a:pt x="938" y="566"/>
                </a:lnTo>
                <a:lnTo>
                  <a:pt x="939" y="564"/>
                </a:lnTo>
                <a:lnTo>
                  <a:pt x="940" y="560"/>
                </a:lnTo>
                <a:lnTo>
                  <a:pt x="941" y="555"/>
                </a:lnTo>
                <a:lnTo>
                  <a:pt x="943" y="548"/>
                </a:lnTo>
                <a:lnTo>
                  <a:pt x="945" y="541"/>
                </a:lnTo>
                <a:lnTo>
                  <a:pt x="947" y="532"/>
                </a:lnTo>
                <a:lnTo>
                  <a:pt x="949" y="522"/>
                </a:lnTo>
                <a:lnTo>
                  <a:pt x="952" y="511"/>
                </a:lnTo>
                <a:lnTo>
                  <a:pt x="955" y="500"/>
                </a:lnTo>
                <a:lnTo>
                  <a:pt x="958" y="488"/>
                </a:lnTo>
                <a:lnTo>
                  <a:pt x="961" y="475"/>
                </a:lnTo>
                <a:lnTo>
                  <a:pt x="965" y="462"/>
                </a:lnTo>
                <a:lnTo>
                  <a:pt x="968" y="449"/>
                </a:lnTo>
                <a:lnTo>
                  <a:pt x="972" y="435"/>
                </a:lnTo>
                <a:lnTo>
                  <a:pt x="976" y="421"/>
                </a:lnTo>
                <a:lnTo>
                  <a:pt x="980" y="407"/>
                </a:lnTo>
                <a:lnTo>
                  <a:pt x="984" y="393"/>
                </a:lnTo>
                <a:lnTo>
                  <a:pt x="988" y="379"/>
                </a:lnTo>
                <a:lnTo>
                  <a:pt x="992" y="365"/>
                </a:lnTo>
                <a:lnTo>
                  <a:pt x="996" y="352"/>
                </a:lnTo>
                <a:lnTo>
                  <a:pt x="1000" y="339"/>
                </a:lnTo>
                <a:lnTo>
                  <a:pt x="1004" y="327"/>
                </a:lnTo>
                <a:lnTo>
                  <a:pt x="1007" y="315"/>
                </a:lnTo>
                <a:lnTo>
                  <a:pt x="1011" y="304"/>
                </a:lnTo>
                <a:lnTo>
                  <a:pt x="1014" y="294"/>
                </a:lnTo>
                <a:lnTo>
                  <a:pt x="1018" y="285"/>
                </a:lnTo>
                <a:lnTo>
                  <a:pt x="1021" y="277"/>
                </a:lnTo>
                <a:lnTo>
                  <a:pt x="1024" y="269"/>
                </a:lnTo>
                <a:lnTo>
                  <a:pt x="1027" y="264"/>
                </a:lnTo>
                <a:lnTo>
                  <a:pt x="1030" y="259"/>
                </a:lnTo>
                <a:lnTo>
                  <a:pt x="1032" y="256"/>
                </a:lnTo>
                <a:lnTo>
                  <a:pt x="1037" y="252"/>
                </a:lnTo>
                <a:lnTo>
                  <a:pt x="1044" y="247"/>
                </a:lnTo>
                <a:lnTo>
                  <a:pt x="1053" y="243"/>
                </a:lnTo>
                <a:lnTo>
                  <a:pt x="1062" y="239"/>
                </a:lnTo>
                <a:lnTo>
                  <a:pt x="1072" y="235"/>
                </a:lnTo>
                <a:lnTo>
                  <a:pt x="1083" y="231"/>
                </a:lnTo>
                <a:lnTo>
                  <a:pt x="1094" y="227"/>
                </a:lnTo>
                <a:lnTo>
                  <a:pt x="1105" y="223"/>
                </a:lnTo>
                <a:lnTo>
                  <a:pt x="1115" y="221"/>
                </a:lnTo>
                <a:lnTo>
                  <a:pt x="1125" y="217"/>
                </a:lnTo>
                <a:lnTo>
                  <a:pt x="1134" y="215"/>
                </a:lnTo>
                <a:lnTo>
                  <a:pt x="1142" y="213"/>
                </a:lnTo>
                <a:lnTo>
                  <a:pt x="1149" y="211"/>
                </a:lnTo>
                <a:lnTo>
                  <a:pt x="1154" y="210"/>
                </a:lnTo>
                <a:lnTo>
                  <a:pt x="1158" y="209"/>
                </a:lnTo>
                <a:lnTo>
                  <a:pt x="1159" y="209"/>
                </a:lnTo>
                <a:lnTo>
                  <a:pt x="1163" y="206"/>
                </a:lnTo>
                <a:lnTo>
                  <a:pt x="1166" y="202"/>
                </a:lnTo>
                <a:lnTo>
                  <a:pt x="1167" y="195"/>
                </a:lnTo>
                <a:lnTo>
                  <a:pt x="1166" y="188"/>
                </a:lnTo>
                <a:lnTo>
                  <a:pt x="1164" y="181"/>
                </a:lnTo>
                <a:lnTo>
                  <a:pt x="1162" y="174"/>
                </a:lnTo>
                <a:lnTo>
                  <a:pt x="1161" y="168"/>
                </a:lnTo>
                <a:lnTo>
                  <a:pt x="1159" y="164"/>
                </a:lnTo>
                <a:lnTo>
                  <a:pt x="1161" y="147"/>
                </a:lnTo>
                <a:lnTo>
                  <a:pt x="1159" y="136"/>
                </a:lnTo>
                <a:lnTo>
                  <a:pt x="1154" y="131"/>
                </a:lnTo>
                <a:lnTo>
                  <a:pt x="1146" y="130"/>
                </a:lnTo>
                <a:lnTo>
                  <a:pt x="1137" y="132"/>
                </a:lnTo>
                <a:lnTo>
                  <a:pt x="1127" y="137"/>
                </a:lnTo>
                <a:lnTo>
                  <a:pt x="1116" y="144"/>
                </a:lnTo>
                <a:lnTo>
                  <a:pt x="1106" y="151"/>
                </a:lnTo>
                <a:lnTo>
                  <a:pt x="1100" y="152"/>
                </a:lnTo>
                <a:lnTo>
                  <a:pt x="1094" y="153"/>
                </a:lnTo>
                <a:lnTo>
                  <a:pt x="1087" y="153"/>
                </a:lnTo>
                <a:lnTo>
                  <a:pt x="1080" y="154"/>
                </a:lnTo>
                <a:lnTo>
                  <a:pt x="1074" y="155"/>
                </a:lnTo>
                <a:lnTo>
                  <a:pt x="1068" y="156"/>
                </a:lnTo>
                <a:lnTo>
                  <a:pt x="1061" y="156"/>
                </a:lnTo>
                <a:lnTo>
                  <a:pt x="1055" y="157"/>
                </a:lnTo>
                <a:lnTo>
                  <a:pt x="1048" y="158"/>
                </a:lnTo>
                <a:lnTo>
                  <a:pt x="1041" y="159"/>
                </a:lnTo>
                <a:lnTo>
                  <a:pt x="1035" y="159"/>
                </a:lnTo>
                <a:lnTo>
                  <a:pt x="1029" y="160"/>
                </a:lnTo>
                <a:lnTo>
                  <a:pt x="1022" y="160"/>
                </a:lnTo>
                <a:lnTo>
                  <a:pt x="1015" y="161"/>
                </a:lnTo>
                <a:lnTo>
                  <a:pt x="1009" y="162"/>
                </a:lnTo>
                <a:lnTo>
                  <a:pt x="1003" y="163"/>
                </a:lnTo>
                <a:lnTo>
                  <a:pt x="995" y="155"/>
                </a:lnTo>
                <a:lnTo>
                  <a:pt x="988" y="147"/>
                </a:lnTo>
                <a:lnTo>
                  <a:pt x="981" y="139"/>
                </a:lnTo>
                <a:lnTo>
                  <a:pt x="974" y="131"/>
                </a:lnTo>
                <a:lnTo>
                  <a:pt x="967" y="123"/>
                </a:lnTo>
                <a:lnTo>
                  <a:pt x="960" y="115"/>
                </a:lnTo>
                <a:lnTo>
                  <a:pt x="953" y="107"/>
                </a:lnTo>
                <a:lnTo>
                  <a:pt x="946" y="99"/>
                </a:lnTo>
                <a:lnTo>
                  <a:pt x="939" y="92"/>
                </a:lnTo>
                <a:lnTo>
                  <a:pt x="931" y="84"/>
                </a:lnTo>
                <a:lnTo>
                  <a:pt x="924" y="76"/>
                </a:lnTo>
                <a:lnTo>
                  <a:pt x="917" y="68"/>
                </a:lnTo>
                <a:lnTo>
                  <a:pt x="910" y="60"/>
                </a:lnTo>
                <a:lnTo>
                  <a:pt x="903" y="52"/>
                </a:lnTo>
                <a:lnTo>
                  <a:pt x="896" y="44"/>
                </a:lnTo>
                <a:lnTo>
                  <a:pt x="889" y="36"/>
                </a:lnTo>
                <a:lnTo>
                  <a:pt x="884" y="37"/>
                </a:lnTo>
                <a:lnTo>
                  <a:pt x="879" y="38"/>
                </a:lnTo>
                <a:lnTo>
                  <a:pt x="874" y="41"/>
                </a:lnTo>
                <a:lnTo>
                  <a:pt x="869" y="45"/>
                </a:lnTo>
                <a:lnTo>
                  <a:pt x="865" y="49"/>
                </a:lnTo>
                <a:lnTo>
                  <a:pt x="860" y="55"/>
                </a:lnTo>
                <a:lnTo>
                  <a:pt x="856" y="60"/>
                </a:lnTo>
                <a:lnTo>
                  <a:pt x="853" y="67"/>
                </a:lnTo>
                <a:lnTo>
                  <a:pt x="849" y="73"/>
                </a:lnTo>
                <a:lnTo>
                  <a:pt x="847" y="79"/>
                </a:lnTo>
                <a:lnTo>
                  <a:pt x="844" y="86"/>
                </a:lnTo>
                <a:lnTo>
                  <a:pt x="842" y="92"/>
                </a:lnTo>
                <a:lnTo>
                  <a:pt x="841" y="97"/>
                </a:lnTo>
                <a:lnTo>
                  <a:pt x="840" y="102"/>
                </a:lnTo>
                <a:lnTo>
                  <a:pt x="840" y="107"/>
                </a:lnTo>
                <a:lnTo>
                  <a:pt x="841" y="110"/>
                </a:lnTo>
                <a:lnTo>
                  <a:pt x="844" y="113"/>
                </a:lnTo>
                <a:lnTo>
                  <a:pt x="850" y="119"/>
                </a:lnTo>
                <a:lnTo>
                  <a:pt x="857" y="125"/>
                </a:lnTo>
                <a:lnTo>
                  <a:pt x="866" y="132"/>
                </a:lnTo>
                <a:lnTo>
                  <a:pt x="875" y="139"/>
                </a:lnTo>
                <a:lnTo>
                  <a:pt x="882" y="144"/>
                </a:lnTo>
                <a:lnTo>
                  <a:pt x="887" y="148"/>
                </a:lnTo>
                <a:lnTo>
                  <a:pt x="889" y="150"/>
                </a:lnTo>
                <a:lnTo>
                  <a:pt x="889" y="150"/>
                </a:lnTo>
                <a:lnTo>
                  <a:pt x="891" y="152"/>
                </a:lnTo>
                <a:lnTo>
                  <a:pt x="894" y="155"/>
                </a:lnTo>
                <a:lnTo>
                  <a:pt x="898" y="159"/>
                </a:lnTo>
                <a:lnTo>
                  <a:pt x="903" y="165"/>
                </a:lnTo>
                <a:lnTo>
                  <a:pt x="907" y="170"/>
                </a:lnTo>
                <a:lnTo>
                  <a:pt x="912" y="177"/>
                </a:lnTo>
                <a:lnTo>
                  <a:pt x="918" y="185"/>
                </a:lnTo>
                <a:lnTo>
                  <a:pt x="923" y="193"/>
                </a:lnTo>
                <a:lnTo>
                  <a:pt x="929" y="201"/>
                </a:lnTo>
                <a:lnTo>
                  <a:pt x="933" y="209"/>
                </a:lnTo>
                <a:lnTo>
                  <a:pt x="938" y="218"/>
                </a:lnTo>
                <a:lnTo>
                  <a:pt x="941" y="227"/>
                </a:lnTo>
                <a:lnTo>
                  <a:pt x="944" y="236"/>
                </a:lnTo>
                <a:lnTo>
                  <a:pt x="946" y="244"/>
                </a:lnTo>
                <a:lnTo>
                  <a:pt x="946" y="253"/>
                </a:lnTo>
                <a:lnTo>
                  <a:pt x="945" y="263"/>
                </a:lnTo>
                <a:lnTo>
                  <a:pt x="943" y="276"/>
                </a:lnTo>
                <a:lnTo>
                  <a:pt x="939" y="290"/>
                </a:lnTo>
                <a:lnTo>
                  <a:pt x="934" y="307"/>
                </a:lnTo>
                <a:lnTo>
                  <a:pt x="929" y="326"/>
                </a:lnTo>
                <a:lnTo>
                  <a:pt x="923" y="345"/>
                </a:lnTo>
                <a:lnTo>
                  <a:pt x="916" y="365"/>
                </a:lnTo>
                <a:lnTo>
                  <a:pt x="910" y="385"/>
                </a:lnTo>
                <a:lnTo>
                  <a:pt x="903" y="404"/>
                </a:lnTo>
                <a:lnTo>
                  <a:pt x="897" y="422"/>
                </a:lnTo>
                <a:lnTo>
                  <a:pt x="891" y="439"/>
                </a:lnTo>
                <a:lnTo>
                  <a:pt x="885" y="453"/>
                </a:lnTo>
                <a:lnTo>
                  <a:pt x="881" y="466"/>
                </a:lnTo>
                <a:lnTo>
                  <a:pt x="877" y="475"/>
                </a:lnTo>
                <a:lnTo>
                  <a:pt x="875" y="481"/>
                </a:lnTo>
                <a:lnTo>
                  <a:pt x="874" y="483"/>
                </a:lnTo>
                <a:lnTo>
                  <a:pt x="870" y="497"/>
                </a:lnTo>
                <a:lnTo>
                  <a:pt x="866" y="511"/>
                </a:lnTo>
                <a:lnTo>
                  <a:pt x="862" y="525"/>
                </a:lnTo>
                <a:lnTo>
                  <a:pt x="858" y="539"/>
                </a:lnTo>
                <a:lnTo>
                  <a:pt x="854" y="553"/>
                </a:lnTo>
                <a:lnTo>
                  <a:pt x="850" y="567"/>
                </a:lnTo>
                <a:lnTo>
                  <a:pt x="846" y="581"/>
                </a:lnTo>
                <a:lnTo>
                  <a:pt x="842" y="595"/>
                </a:lnTo>
                <a:lnTo>
                  <a:pt x="838" y="609"/>
                </a:lnTo>
                <a:lnTo>
                  <a:pt x="834" y="623"/>
                </a:lnTo>
                <a:lnTo>
                  <a:pt x="830" y="637"/>
                </a:lnTo>
                <a:lnTo>
                  <a:pt x="826" y="651"/>
                </a:lnTo>
                <a:lnTo>
                  <a:pt x="822" y="665"/>
                </a:lnTo>
                <a:lnTo>
                  <a:pt x="818" y="679"/>
                </a:lnTo>
                <a:lnTo>
                  <a:pt x="814" y="693"/>
                </a:lnTo>
                <a:lnTo>
                  <a:pt x="810" y="707"/>
                </a:lnTo>
                <a:lnTo>
                  <a:pt x="809" y="699"/>
                </a:lnTo>
                <a:lnTo>
                  <a:pt x="808" y="690"/>
                </a:lnTo>
                <a:lnTo>
                  <a:pt x="807" y="682"/>
                </a:lnTo>
                <a:lnTo>
                  <a:pt x="807" y="674"/>
                </a:lnTo>
                <a:lnTo>
                  <a:pt x="806" y="666"/>
                </a:lnTo>
                <a:lnTo>
                  <a:pt x="805" y="658"/>
                </a:lnTo>
                <a:lnTo>
                  <a:pt x="804" y="650"/>
                </a:lnTo>
                <a:lnTo>
                  <a:pt x="803" y="641"/>
                </a:lnTo>
                <a:lnTo>
                  <a:pt x="802" y="633"/>
                </a:lnTo>
                <a:lnTo>
                  <a:pt x="801" y="625"/>
                </a:lnTo>
                <a:lnTo>
                  <a:pt x="801" y="617"/>
                </a:lnTo>
                <a:lnTo>
                  <a:pt x="800" y="608"/>
                </a:lnTo>
                <a:lnTo>
                  <a:pt x="799" y="600"/>
                </a:lnTo>
                <a:lnTo>
                  <a:pt x="798" y="592"/>
                </a:lnTo>
                <a:lnTo>
                  <a:pt x="798" y="583"/>
                </a:lnTo>
                <a:lnTo>
                  <a:pt x="797" y="575"/>
                </a:lnTo>
                <a:lnTo>
                  <a:pt x="797" y="562"/>
                </a:lnTo>
                <a:lnTo>
                  <a:pt x="797" y="550"/>
                </a:lnTo>
                <a:lnTo>
                  <a:pt x="797" y="537"/>
                </a:lnTo>
                <a:lnTo>
                  <a:pt x="798" y="525"/>
                </a:lnTo>
                <a:lnTo>
                  <a:pt x="798" y="513"/>
                </a:lnTo>
                <a:lnTo>
                  <a:pt x="798" y="500"/>
                </a:lnTo>
                <a:lnTo>
                  <a:pt x="799" y="488"/>
                </a:lnTo>
                <a:lnTo>
                  <a:pt x="800" y="475"/>
                </a:lnTo>
                <a:lnTo>
                  <a:pt x="800" y="463"/>
                </a:lnTo>
                <a:lnTo>
                  <a:pt x="801" y="451"/>
                </a:lnTo>
                <a:lnTo>
                  <a:pt x="802" y="438"/>
                </a:lnTo>
                <a:lnTo>
                  <a:pt x="803" y="426"/>
                </a:lnTo>
                <a:lnTo>
                  <a:pt x="805" y="414"/>
                </a:lnTo>
                <a:lnTo>
                  <a:pt x="806" y="401"/>
                </a:lnTo>
                <a:lnTo>
                  <a:pt x="808" y="389"/>
                </a:lnTo>
                <a:lnTo>
                  <a:pt x="810" y="377"/>
                </a:lnTo>
                <a:lnTo>
                  <a:pt x="810" y="372"/>
                </a:lnTo>
                <a:lnTo>
                  <a:pt x="809" y="369"/>
                </a:lnTo>
                <a:lnTo>
                  <a:pt x="809" y="364"/>
                </a:lnTo>
                <a:lnTo>
                  <a:pt x="808" y="360"/>
                </a:lnTo>
                <a:lnTo>
                  <a:pt x="808" y="356"/>
                </a:lnTo>
                <a:lnTo>
                  <a:pt x="808" y="352"/>
                </a:lnTo>
                <a:lnTo>
                  <a:pt x="807" y="348"/>
                </a:lnTo>
                <a:lnTo>
                  <a:pt x="807" y="344"/>
                </a:lnTo>
                <a:lnTo>
                  <a:pt x="811" y="332"/>
                </a:lnTo>
                <a:lnTo>
                  <a:pt x="815" y="319"/>
                </a:lnTo>
                <a:lnTo>
                  <a:pt x="816" y="307"/>
                </a:lnTo>
                <a:lnTo>
                  <a:pt x="816" y="295"/>
                </a:lnTo>
                <a:lnTo>
                  <a:pt x="815" y="282"/>
                </a:lnTo>
                <a:lnTo>
                  <a:pt x="812" y="270"/>
                </a:lnTo>
                <a:lnTo>
                  <a:pt x="809" y="258"/>
                </a:lnTo>
                <a:lnTo>
                  <a:pt x="804" y="246"/>
                </a:lnTo>
                <a:lnTo>
                  <a:pt x="799" y="234"/>
                </a:lnTo>
                <a:lnTo>
                  <a:pt x="792" y="223"/>
                </a:lnTo>
                <a:lnTo>
                  <a:pt x="785" y="211"/>
                </a:lnTo>
                <a:lnTo>
                  <a:pt x="778" y="201"/>
                </a:lnTo>
                <a:lnTo>
                  <a:pt x="771" y="190"/>
                </a:lnTo>
                <a:lnTo>
                  <a:pt x="763" y="180"/>
                </a:lnTo>
                <a:lnTo>
                  <a:pt x="755" y="170"/>
                </a:lnTo>
                <a:lnTo>
                  <a:pt x="747" y="161"/>
                </a:lnTo>
                <a:lnTo>
                  <a:pt x="747" y="160"/>
                </a:lnTo>
                <a:lnTo>
                  <a:pt x="747" y="157"/>
                </a:lnTo>
                <a:lnTo>
                  <a:pt x="747" y="152"/>
                </a:lnTo>
                <a:lnTo>
                  <a:pt x="746" y="146"/>
                </a:lnTo>
                <a:lnTo>
                  <a:pt x="745" y="139"/>
                </a:lnTo>
                <a:lnTo>
                  <a:pt x="745" y="130"/>
                </a:lnTo>
                <a:lnTo>
                  <a:pt x="743" y="121"/>
                </a:lnTo>
                <a:lnTo>
                  <a:pt x="742" y="111"/>
                </a:lnTo>
                <a:lnTo>
                  <a:pt x="740" y="102"/>
                </a:lnTo>
                <a:lnTo>
                  <a:pt x="738" y="92"/>
                </a:lnTo>
                <a:lnTo>
                  <a:pt x="736" y="82"/>
                </a:lnTo>
                <a:lnTo>
                  <a:pt x="733" y="73"/>
                </a:lnTo>
                <a:lnTo>
                  <a:pt x="730" y="65"/>
                </a:lnTo>
                <a:lnTo>
                  <a:pt x="726" y="57"/>
                </a:lnTo>
                <a:lnTo>
                  <a:pt x="722" y="51"/>
                </a:lnTo>
                <a:lnTo>
                  <a:pt x="718" y="46"/>
                </a:lnTo>
                <a:lnTo>
                  <a:pt x="713" y="42"/>
                </a:lnTo>
                <a:lnTo>
                  <a:pt x="708" y="38"/>
                </a:lnTo>
                <a:lnTo>
                  <a:pt x="702" y="34"/>
                </a:lnTo>
                <a:lnTo>
                  <a:pt x="696" y="30"/>
                </a:lnTo>
                <a:lnTo>
                  <a:pt x="690" y="26"/>
                </a:lnTo>
                <a:lnTo>
                  <a:pt x="683" y="22"/>
                </a:lnTo>
                <a:lnTo>
                  <a:pt x="677" y="19"/>
                </a:lnTo>
                <a:lnTo>
                  <a:pt x="671" y="15"/>
                </a:lnTo>
                <a:lnTo>
                  <a:pt x="665" y="12"/>
                </a:lnTo>
                <a:lnTo>
                  <a:pt x="660" y="9"/>
                </a:lnTo>
                <a:lnTo>
                  <a:pt x="655" y="6"/>
                </a:lnTo>
                <a:lnTo>
                  <a:pt x="651" y="4"/>
                </a:lnTo>
                <a:lnTo>
                  <a:pt x="647" y="3"/>
                </a:lnTo>
                <a:lnTo>
                  <a:pt x="644" y="1"/>
                </a:lnTo>
                <a:lnTo>
                  <a:pt x="643" y="1"/>
                </a:lnTo>
                <a:lnTo>
                  <a:pt x="642" y="0"/>
                </a:lnTo>
                <a:lnTo>
                  <a:pt x="637" y="1"/>
                </a:lnTo>
                <a:lnTo>
                  <a:pt x="633" y="1"/>
                </a:lnTo>
                <a:lnTo>
                  <a:pt x="628" y="2"/>
                </a:lnTo>
                <a:lnTo>
                  <a:pt x="624" y="2"/>
                </a:lnTo>
                <a:lnTo>
                  <a:pt x="619" y="3"/>
                </a:lnTo>
                <a:lnTo>
                  <a:pt x="615" y="3"/>
                </a:lnTo>
                <a:lnTo>
                  <a:pt x="611" y="3"/>
                </a:lnTo>
                <a:lnTo>
                  <a:pt x="607" y="4"/>
                </a:lnTo>
                <a:lnTo>
                  <a:pt x="609" y="13"/>
                </a:lnTo>
                <a:lnTo>
                  <a:pt x="611" y="23"/>
                </a:lnTo>
                <a:lnTo>
                  <a:pt x="614" y="32"/>
                </a:lnTo>
                <a:lnTo>
                  <a:pt x="616" y="41"/>
                </a:lnTo>
                <a:lnTo>
                  <a:pt x="618" y="51"/>
                </a:lnTo>
                <a:lnTo>
                  <a:pt x="621" y="60"/>
                </a:lnTo>
                <a:lnTo>
                  <a:pt x="624" y="69"/>
                </a:lnTo>
                <a:lnTo>
                  <a:pt x="626" y="79"/>
                </a:lnTo>
                <a:lnTo>
                  <a:pt x="627" y="94"/>
                </a:lnTo>
                <a:lnTo>
                  <a:pt x="629" y="108"/>
                </a:lnTo>
                <a:lnTo>
                  <a:pt x="631" y="122"/>
                </a:lnTo>
                <a:lnTo>
                  <a:pt x="634" y="137"/>
                </a:lnTo>
                <a:lnTo>
                  <a:pt x="636" y="150"/>
                </a:lnTo>
                <a:lnTo>
                  <a:pt x="640" y="163"/>
                </a:lnTo>
                <a:lnTo>
                  <a:pt x="644" y="176"/>
                </a:lnTo>
                <a:lnTo>
                  <a:pt x="649" y="188"/>
                </a:lnTo>
                <a:lnTo>
                  <a:pt x="654" y="199"/>
                </a:lnTo>
                <a:lnTo>
                  <a:pt x="662" y="210"/>
                </a:lnTo>
                <a:lnTo>
                  <a:pt x="670" y="220"/>
                </a:lnTo>
                <a:lnTo>
                  <a:pt x="679" y="229"/>
                </a:lnTo>
                <a:lnTo>
                  <a:pt x="690" y="237"/>
                </a:lnTo>
                <a:lnTo>
                  <a:pt x="702" y="244"/>
                </a:lnTo>
                <a:lnTo>
                  <a:pt x="716" y="251"/>
                </a:lnTo>
                <a:lnTo>
                  <a:pt x="731" y="256"/>
                </a:lnTo>
                <a:lnTo>
                  <a:pt x="746" y="260"/>
                </a:lnTo>
                <a:lnTo>
                  <a:pt x="758" y="264"/>
                </a:lnTo>
                <a:lnTo>
                  <a:pt x="768" y="268"/>
                </a:lnTo>
                <a:lnTo>
                  <a:pt x="775" y="271"/>
                </a:lnTo>
                <a:lnTo>
                  <a:pt x="780" y="275"/>
                </a:lnTo>
                <a:lnTo>
                  <a:pt x="783" y="279"/>
                </a:lnTo>
                <a:lnTo>
                  <a:pt x="785" y="285"/>
                </a:lnTo>
                <a:lnTo>
                  <a:pt x="785" y="290"/>
                </a:lnTo>
                <a:lnTo>
                  <a:pt x="785" y="295"/>
                </a:lnTo>
                <a:lnTo>
                  <a:pt x="784" y="302"/>
                </a:lnTo>
                <a:lnTo>
                  <a:pt x="783" y="311"/>
                </a:lnTo>
                <a:lnTo>
                  <a:pt x="782" y="322"/>
                </a:lnTo>
                <a:lnTo>
                  <a:pt x="781" y="334"/>
                </a:lnTo>
                <a:lnTo>
                  <a:pt x="779" y="348"/>
                </a:lnTo>
                <a:lnTo>
                  <a:pt x="777" y="361"/>
                </a:lnTo>
                <a:lnTo>
                  <a:pt x="775" y="375"/>
                </a:lnTo>
                <a:lnTo>
                  <a:pt x="773" y="389"/>
                </a:lnTo>
                <a:lnTo>
                  <a:pt x="772" y="402"/>
                </a:lnTo>
                <a:lnTo>
                  <a:pt x="770" y="414"/>
                </a:lnTo>
                <a:lnTo>
                  <a:pt x="769" y="425"/>
                </a:lnTo>
                <a:lnTo>
                  <a:pt x="767" y="434"/>
                </a:lnTo>
                <a:lnTo>
                  <a:pt x="766" y="441"/>
                </a:lnTo>
                <a:lnTo>
                  <a:pt x="765" y="445"/>
                </a:lnTo>
                <a:lnTo>
                  <a:pt x="765" y="447"/>
                </a:lnTo>
                <a:lnTo>
                  <a:pt x="765" y="449"/>
                </a:lnTo>
                <a:lnTo>
                  <a:pt x="765" y="456"/>
                </a:lnTo>
                <a:lnTo>
                  <a:pt x="764" y="466"/>
                </a:lnTo>
                <a:lnTo>
                  <a:pt x="764" y="480"/>
                </a:lnTo>
                <a:lnTo>
                  <a:pt x="763" y="496"/>
                </a:lnTo>
                <a:lnTo>
                  <a:pt x="762" y="514"/>
                </a:lnTo>
                <a:lnTo>
                  <a:pt x="761" y="533"/>
                </a:lnTo>
                <a:lnTo>
                  <a:pt x="760" y="553"/>
                </a:lnTo>
                <a:lnTo>
                  <a:pt x="759" y="573"/>
                </a:lnTo>
                <a:lnTo>
                  <a:pt x="759" y="593"/>
                </a:lnTo>
                <a:lnTo>
                  <a:pt x="758" y="612"/>
                </a:lnTo>
                <a:lnTo>
                  <a:pt x="758" y="629"/>
                </a:lnTo>
                <a:lnTo>
                  <a:pt x="757" y="644"/>
                </a:lnTo>
                <a:lnTo>
                  <a:pt x="757" y="656"/>
                </a:lnTo>
                <a:lnTo>
                  <a:pt x="758" y="665"/>
                </a:lnTo>
                <a:lnTo>
                  <a:pt x="758" y="670"/>
                </a:lnTo>
                <a:lnTo>
                  <a:pt x="759" y="673"/>
                </a:lnTo>
                <a:lnTo>
                  <a:pt x="760" y="677"/>
                </a:lnTo>
                <a:lnTo>
                  <a:pt x="761" y="682"/>
                </a:lnTo>
                <a:lnTo>
                  <a:pt x="762" y="688"/>
                </a:lnTo>
                <a:lnTo>
                  <a:pt x="762" y="695"/>
                </a:lnTo>
                <a:lnTo>
                  <a:pt x="763" y="702"/>
                </a:lnTo>
                <a:lnTo>
                  <a:pt x="764" y="709"/>
                </a:lnTo>
                <a:lnTo>
                  <a:pt x="764" y="717"/>
                </a:lnTo>
                <a:lnTo>
                  <a:pt x="765" y="725"/>
                </a:lnTo>
                <a:lnTo>
                  <a:pt x="765" y="732"/>
                </a:lnTo>
                <a:lnTo>
                  <a:pt x="766" y="740"/>
                </a:lnTo>
                <a:lnTo>
                  <a:pt x="766" y="747"/>
                </a:lnTo>
                <a:lnTo>
                  <a:pt x="766" y="754"/>
                </a:lnTo>
                <a:lnTo>
                  <a:pt x="766" y="760"/>
                </a:lnTo>
                <a:lnTo>
                  <a:pt x="766" y="765"/>
                </a:lnTo>
                <a:lnTo>
                  <a:pt x="765" y="769"/>
                </a:lnTo>
                <a:lnTo>
                  <a:pt x="764" y="774"/>
                </a:lnTo>
                <a:lnTo>
                  <a:pt x="763" y="780"/>
                </a:lnTo>
                <a:lnTo>
                  <a:pt x="761" y="787"/>
                </a:lnTo>
                <a:lnTo>
                  <a:pt x="758" y="796"/>
                </a:lnTo>
                <a:lnTo>
                  <a:pt x="754" y="806"/>
                </a:lnTo>
                <a:lnTo>
                  <a:pt x="750" y="818"/>
                </a:lnTo>
                <a:lnTo>
                  <a:pt x="745" y="830"/>
                </a:lnTo>
                <a:lnTo>
                  <a:pt x="739" y="844"/>
                </a:lnTo>
                <a:lnTo>
                  <a:pt x="732" y="859"/>
                </a:lnTo>
                <a:lnTo>
                  <a:pt x="725" y="875"/>
                </a:lnTo>
                <a:lnTo>
                  <a:pt x="717" y="892"/>
                </a:lnTo>
                <a:lnTo>
                  <a:pt x="708" y="911"/>
                </a:lnTo>
                <a:lnTo>
                  <a:pt x="699" y="931"/>
                </a:lnTo>
                <a:lnTo>
                  <a:pt x="688" y="952"/>
                </a:lnTo>
                <a:lnTo>
                  <a:pt x="677" y="974"/>
                </a:lnTo>
                <a:lnTo>
                  <a:pt x="665" y="997"/>
                </a:lnTo>
                <a:lnTo>
                  <a:pt x="659" y="1010"/>
                </a:lnTo>
                <a:lnTo>
                  <a:pt x="652" y="1024"/>
                </a:lnTo>
                <a:lnTo>
                  <a:pt x="644" y="1039"/>
                </a:lnTo>
                <a:lnTo>
                  <a:pt x="634" y="1055"/>
                </a:lnTo>
                <a:lnTo>
                  <a:pt x="625" y="1072"/>
                </a:lnTo>
                <a:lnTo>
                  <a:pt x="615" y="1090"/>
                </a:lnTo>
                <a:lnTo>
                  <a:pt x="604" y="1109"/>
                </a:lnTo>
                <a:lnTo>
                  <a:pt x="593" y="1128"/>
                </a:lnTo>
                <a:lnTo>
                  <a:pt x="581" y="1148"/>
                </a:lnTo>
                <a:lnTo>
                  <a:pt x="569" y="1168"/>
                </a:lnTo>
                <a:lnTo>
                  <a:pt x="558" y="1188"/>
                </a:lnTo>
                <a:lnTo>
                  <a:pt x="545" y="1209"/>
                </a:lnTo>
                <a:lnTo>
                  <a:pt x="533" y="1230"/>
                </a:lnTo>
                <a:lnTo>
                  <a:pt x="521" y="1250"/>
                </a:lnTo>
                <a:lnTo>
                  <a:pt x="509" y="1271"/>
                </a:lnTo>
                <a:lnTo>
                  <a:pt x="496" y="1291"/>
                </a:lnTo>
                <a:lnTo>
                  <a:pt x="485" y="1312"/>
                </a:lnTo>
                <a:lnTo>
                  <a:pt x="473" y="1331"/>
                </a:lnTo>
                <a:lnTo>
                  <a:pt x="461" y="1350"/>
                </a:lnTo>
                <a:lnTo>
                  <a:pt x="450" y="1368"/>
                </a:lnTo>
                <a:lnTo>
                  <a:pt x="440" y="1385"/>
                </a:lnTo>
                <a:lnTo>
                  <a:pt x="430" y="1402"/>
                </a:lnTo>
                <a:lnTo>
                  <a:pt x="421" y="1417"/>
                </a:lnTo>
                <a:lnTo>
                  <a:pt x="412" y="1431"/>
                </a:lnTo>
                <a:lnTo>
                  <a:pt x="404" y="1444"/>
                </a:lnTo>
                <a:lnTo>
                  <a:pt x="397" y="1456"/>
                </a:lnTo>
                <a:lnTo>
                  <a:pt x="391" y="1466"/>
                </a:lnTo>
                <a:lnTo>
                  <a:pt x="386" y="1474"/>
                </a:lnTo>
                <a:lnTo>
                  <a:pt x="382" y="1481"/>
                </a:lnTo>
                <a:lnTo>
                  <a:pt x="378" y="1486"/>
                </a:lnTo>
                <a:lnTo>
                  <a:pt x="376" y="1489"/>
                </a:lnTo>
                <a:lnTo>
                  <a:pt x="376" y="1490"/>
                </a:lnTo>
                <a:lnTo>
                  <a:pt x="371" y="1499"/>
                </a:lnTo>
                <a:lnTo>
                  <a:pt x="366" y="1508"/>
                </a:lnTo>
                <a:lnTo>
                  <a:pt x="362" y="1517"/>
                </a:lnTo>
                <a:lnTo>
                  <a:pt x="357" y="1526"/>
                </a:lnTo>
                <a:lnTo>
                  <a:pt x="352" y="1535"/>
                </a:lnTo>
                <a:lnTo>
                  <a:pt x="347" y="1544"/>
                </a:lnTo>
                <a:lnTo>
                  <a:pt x="343" y="1553"/>
                </a:lnTo>
                <a:lnTo>
                  <a:pt x="338" y="1562"/>
                </a:lnTo>
                <a:lnTo>
                  <a:pt x="334" y="1571"/>
                </a:lnTo>
                <a:lnTo>
                  <a:pt x="329" y="1580"/>
                </a:lnTo>
                <a:lnTo>
                  <a:pt x="324" y="1589"/>
                </a:lnTo>
                <a:lnTo>
                  <a:pt x="320" y="1599"/>
                </a:lnTo>
                <a:lnTo>
                  <a:pt x="315" y="1608"/>
                </a:lnTo>
                <a:lnTo>
                  <a:pt x="310" y="1617"/>
                </a:lnTo>
                <a:lnTo>
                  <a:pt x="306" y="1626"/>
                </a:lnTo>
                <a:lnTo>
                  <a:pt x="301" y="1635"/>
                </a:lnTo>
                <a:lnTo>
                  <a:pt x="300" y="1635"/>
                </a:lnTo>
                <a:lnTo>
                  <a:pt x="298" y="1637"/>
                </a:lnTo>
                <a:lnTo>
                  <a:pt x="295" y="1640"/>
                </a:lnTo>
                <a:lnTo>
                  <a:pt x="290" y="1643"/>
                </a:lnTo>
                <a:lnTo>
                  <a:pt x="285" y="1647"/>
                </a:lnTo>
                <a:lnTo>
                  <a:pt x="279" y="1651"/>
                </a:lnTo>
                <a:lnTo>
                  <a:pt x="272" y="1656"/>
                </a:lnTo>
                <a:lnTo>
                  <a:pt x="264" y="1661"/>
                </a:lnTo>
                <a:lnTo>
                  <a:pt x="257" y="1666"/>
                </a:lnTo>
                <a:lnTo>
                  <a:pt x="249" y="1670"/>
                </a:lnTo>
                <a:lnTo>
                  <a:pt x="242" y="1675"/>
                </a:lnTo>
                <a:lnTo>
                  <a:pt x="234" y="1680"/>
                </a:lnTo>
                <a:lnTo>
                  <a:pt x="227" y="1683"/>
                </a:lnTo>
                <a:lnTo>
                  <a:pt x="220" y="1687"/>
                </a:lnTo>
                <a:lnTo>
                  <a:pt x="214" y="1689"/>
                </a:lnTo>
                <a:lnTo>
                  <a:pt x="209" y="1691"/>
                </a:lnTo>
                <a:lnTo>
                  <a:pt x="193" y="1695"/>
                </a:lnTo>
                <a:lnTo>
                  <a:pt x="179" y="1701"/>
                </a:lnTo>
                <a:lnTo>
                  <a:pt x="165" y="1707"/>
                </a:lnTo>
                <a:lnTo>
                  <a:pt x="151" y="1715"/>
                </a:lnTo>
                <a:lnTo>
                  <a:pt x="137" y="1723"/>
                </a:lnTo>
                <a:lnTo>
                  <a:pt x="124" y="1732"/>
                </a:lnTo>
                <a:lnTo>
                  <a:pt x="110" y="1742"/>
                </a:lnTo>
                <a:lnTo>
                  <a:pt x="98" y="1752"/>
                </a:lnTo>
                <a:lnTo>
                  <a:pt x="85" y="1763"/>
                </a:lnTo>
                <a:lnTo>
                  <a:pt x="72" y="1774"/>
                </a:lnTo>
                <a:lnTo>
                  <a:pt x="61" y="1785"/>
                </a:lnTo>
                <a:lnTo>
                  <a:pt x="49" y="1796"/>
                </a:lnTo>
                <a:lnTo>
                  <a:pt x="37" y="1807"/>
                </a:lnTo>
                <a:lnTo>
                  <a:pt x="25" y="1818"/>
                </a:lnTo>
                <a:lnTo>
                  <a:pt x="14" y="1829"/>
                </a:lnTo>
                <a:lnTo>
                  <a:pt x="3" y="1839"/>
                </a:lnTo>
                <a:lnTo>
                  <a:pt x="1" y="1844"/>
                </a:lnTo>
                <a:lnTo>
                  <a:pt x="0" y="1851"/>
                </a:lnTo>
                <a:lnTo>
                  <a:pt x="0" y="1857"/>
                </a:lnTo>
                <a:lnTo>
                  <a:pt x="1" y="1863"/>
                </a:lnTo>
                <a:lnTo>
                  <a:pt x="2" y="1870"/>
                </a:lnTo>
                <a:lnTo>
                  <a:pt x="4" y="1876"/>
                </a:lnTo>
                <a:lnTo>
                  <a:pt x="6" y="1883"/>
                </a:lnTo>
                <a:lnTo>
                  <a:pt x="8" y="1890"/>
                </a:lnTo>
                <a:lnTo>
                  <a:pt x="11" y="1896"/>
                </a:lnTo>
                <a:lnTo>
                  <a:pt x="14" y="1903"/>
                </a:lnTo>
                <a:lnTo>
                  <a:pt x="17" y="1909"/>
                </a:lnTo>
                <a:lnTo>
                  <a:pt x="20" y="1915"/>
                </a:lnTo>
                <a:lnTo>
                  <a:pt x="24" y="1921"/>
                </a:lnTo>
                <a:lnTo>
                  <a:pt x="27" y="1927"/>
                </a:lnTo>
                <a:lnTo>
                  <a:pt x="30" y="1931"/>
                </a:lnTo>
                <a:lnTo>
                  <a:pt x="33" y="1936"/>
                </a:lnTo>
                <a:lnTo>
                  <a:pt x="41" y="1932"/>
                </a:lnTo>
                <a:lnTo>
                  <a:pt x="48" y="1927"/>
                </a:lnTo>
                <a:lnTo>
                  <a:pt x="56" y="1922"/>
                </a:lnTo>
                <a:lnTo>
                  <a:pt x="64" y="1917"/>
                </a:lnTo>
                <a:lnTo>
                  <a:pt x="71" y="1910"/>
                </a:lnTo>
                <a:lnTo>
                  <a:pt x="79" y="1904"/>
                </a:lnTo>
                <a:lnTo>
                  <a:pt x="87" y="1898"/>
                </a:lnTo>
                <a:lnTo>
                  <a:pt x="95" y="1892"/>
                </a:lnTo>
                <a:lnTo>
                  <a:pt x="103" y="1886"/>
                </a:lnTo>
                <a:lnTo>
                  <a:pt x="111" y="1881"/>
                </a:lnTo>
                <a:lnTo>
                  <a:pt x="119" y="1876"/>
                </a:lnTo>
                <a:lnTo>
                  <a:pt x="128" y="1871"/>
                </a:lnTo>
                <a:lnTo>
                  <a:pt x="136" y="1868"/>
                </a:lnTo>
                <a:lnTo>
                  <a:pt x="145" y="1865"/>
                </a:lnTo>
                <a:lnTo>
                  <a:pt x="155" y="1863"/>
                </a:lnTo>
                <a:lnTo>
                  <a:pt x="164" y="1862"/>
                </a:lnTo>
                <a:lnTo>
                  <a:pt x="181" y="1861"/>
                </a:lnTo>
                <a:lnTo>
                  <a:pt x="197" y="1859"/>
                </a:lnTo>
                <a:lnTo>
                  <a:pt x="213" y="1855"/>
                </a:lnTo>
                <a:lnTo>
                  <a:pt x="229" y="1851"/>
                </a:lnTo>
                <a:lnTo>
                  <a:pt x="245" y="1846"/>
                </a:lnTo>
                <a:lnTo>
                  <a:pt x="260" y="1841"/>
                </a:lnTo>
                <a:lnTo>
                  <a:pt x="276" y="1835"/>
                </a:lnTo>
                <a:lnTo>
                  <a:pt x="292" y="1829"/>
                </a:lnTo>
                <a:lnTo>
                  <a:pt x="308" y="1823"/>
                </a:lnTo>
                <a:lnTo>
                  <a:pt x="323" y="1817"/>
                </a:lnTo>
                <a:lnTo>
                  <a:pt x="339" y="1812"/>
                </a:lnTo>
                <a:lnTo>
                  <a:pt x="355" y="1808"/>
                </a:lnTo>
                <a:lnTo>
                  <a:pt x="371" y="1804"/>
                </a:lnTo>
                <a:lnTo>
                  <a:pt x="387" y="1801"/>
                </a:lnTo>
                <a:lnTo>
                  <a:pt x="404" y="1799"/>
                </a:lnTo>
                <a:lnTo>
                  <a:pt x="421" y="1799"/>
                </a:lnTo>
                <a:lnTo>
                  <a:pt x="426" y="1800"/>
                </a:lnTo>
                <a:lnTo>
                  <a:pt x="431" y="1800"/>
                </a:lnTo>
                <a:lnTo>
                  <a:pt x="437" y="1801"/>
                </a:lnTo>
                <a:lnTo>
                  <a:pt x="442" y="1802"/>
                </a:lnTo>
                <a:lnTo>
                  <a:pt x="448" y="1804"/>
                </a:lnTo>
                <a:lnTo>
                  <a:pt x="453" y="1805"/>
                </a:lnTo>
                <a:lnTo>
                  <a:pt x="458" y="1806"/>
                </a:lnTo>
                <a:lnTo>
                  <a:pt x="463" y="1807"/>
                </a:lnTo>
                <a:lnTo>
                  <a:pt x="468" y="1808"/>
                </a:lnTo>
                <a:lnTo>
                  <a:pt x="473" y="1808"/>
                </a:lnTo>
                <a:lnTo>
                  <a:pt x="477" y="1808"/>
                </a:lnTo>
                <a:lnTo>
                  <a:pt x="483" y="1808"/>
                </a:lnTo>
                <a:lnTo>
                  <a:pt x="487" y="1808"/>
                </a:lnTo>
                <a:lnTo>
                  <a:pt x="493" y="1807"/>
                </a:lnTo>
                <a:lnTo>
                  <a:pt x="497" y="1805"/>
                </a:lnTo>
                <a:lnTo>
                  <a:pt x="503" y="1803"/>
                </a:lnTo>
                <a:lnTo>
                  <a:pt x="506" y="1800"/>
                </a:lnTo>
                <a:lnTo>
                  <a:pt x="510" y="1797"/>
                </a:lnTo>
                <a:lnTo>
                  <a:pt x="513" y="1792"/>
                </a:lnTo>
                <a:lnTo>
                  <a:pt x="516" y="1787"/>
                </a:lnTo>
                <a:lnTo>
                  <a:pt x="520" y="1781"/>
                </a:lnTo>
                <a:lnTo>
                  <a:pt x="523" y="1774"/>
                </a:lnTo>
                <a:lnTo>
                  <a:pt x="525" y="1767"/>
                </a:lnTo>
                <a:lnTo>
                  <a:pt x="528" y="1760"/>
                </a:lnTo>
                <a:lnTo>
                  <a:pt x="530" y="1753"/>
                </a:lnTo>
                <a:lnTo>
                  <a:pt x="531" y="1745"/>
                </a:lnTo>
                <a:lnTo>
                  <a:pt x="532" y="1738"/>
                </a:lnTo>
                <a:lnTo>
                  <a:pt x="532" y="1732"/>
                </a:lnTo>
                <a:lnTo>
                  <a:pt x="532" y="1726"/>
                </a:lnTo>
                <a:lnTo>
                  <a:pt x="531" y="1720"/>
                </a:lnTo>
                <a:lnTo>
                  <a:pt x="529" y="1716"/>
                </a:lnTo>
                <a:lnTo>
                  <a:pt x="526" y="1713"/>
                </a:lnTo>
                <a:lnTo>
                  <a:pt x="521" y="1710"/>
                </a:lnTo>
                <a:lnTo>
                  <a:pt x="514" y="1707"/>
                </a:lnTo>
                <a:lnTo>
                  <a:pt x="507" y="1706"/>
                </a:lnTo>
                <a:lnTo>
                  <a:pt x="497" y="1705"/>
                </a:lnTo>
                <a:lnTo>
                  <a:pt x="487" y="1705"/>
                </a:lnTo>
                <a:lnTo>
                  <a:pt x="476" y="1705"/>
                </a:lnTo>
                <a:lnTo>
                  <a:pt x="465" y="1706"/>
                </a:lnTo>
                <a:lnTo>
                  <a:pt x="452" y="1706"/>
                </a:lnTo>
                <a:lnTo>
                  <a:pt x="440" y="1707"/>
                </a:lnTo>
                <a:lnTo>
                  <a:pt x="429" y="1708"/>
                </a:lnTo>
                <a:lnTo>
                  <a:pt x="417" y="1709"/>
                </a:lnTo>
                <a:lnTo>
                  <a:pt x="407" y="1711"/>
                </a:lnTo>
                <a:lnTo>
                  <a:pt x="397" y="1712"/>
                </a:lnTo>
                <a:lnTo>
                  <a:pt x="388" y="1713"/>
                </a:lnTo>
                <a:lnTo>
                  <a:pt x="381" y="1714"/>
                </a:lnTo>
                <a:lnTo>
                  <a:pt x="376" y="1714"/>
                </a:lnTo>
                <a:lnTo>
                  <a:pt x="389" y="1690"/>
                </a:lnTo>
                <a:lnTo>
                  <a:pt x="402" y="1667"/>
                </a:lnTo>
                <a:lnTo>
                  <a:pt x="415" y="1643"/>
                </a:lnTo>
                <a:lnTo>
                  <a:pt x="428" y="1620"/>
                </a:lnTo>
                <a:lnTo>
                  <a:pt x="441" y="1597"/>
                </a:lnTo>
                <a:lnTo>
                  <a:pt x="454" y="1573"/>
                </a:lnTo>
                <a:lnTo>
                  <a:pt x="467" y="1550"/>
                </a:lnTo>
                <a:lnTo>
                  <a:pt x="480" y="1526"/>
                </a:lnTo>
                <a:lnTo>
                  <a:pt x="493" y="1503"/>
                </a:lnTo>
                <a:lnTo>
                  <a:pt x="506" y="1479"/>
                </a:lnTo>
                <a:lnTo>
                  <a:pt x="519" y="1456"/>
                </a:lnTo>
                <a:lnTo>
                  <a:pt x="532" y="1432"/>
                </a:lnTo>
                <a:lnTo>
                  <a:pt x="545" y="1409"/>
                </a:lnTo>
                <a:lnTo>
                  <a:pt x="559" y="1385"/>
                </a:lnTo>
                <a:lnTo>
                  <a:pt x="571" y="1362"/>
                </a:lnTo>
                <a:lnTo>
                  <a:pt x="585" y="1338"/>
                </a:lnTo>
                <a:lnTo>
                  <a:pt x="597" y="1315"/>
                </a:lnTo>
                <a:lnTo>
                  <a:pt x="611" y="1291"/>
                </a:lnTo>
                <a:lnTo>
                  <a:pt x="624" y="1268"/>
                </a:lnTo>
                <a:lnTo>
                  <a:pt x="637" y="1244"/>
                </a:lnTo>
                <a:lnTo>
                  <a:pt x="650" y="1221"/>
                </a:lnTo>
                <a:lnTo>
                  <a:pt x="663" y="1197"/>
                </a:lnTo>
                <a:lnTo>
                  <a:pt x="676" y="1174"/>
                </a:lnTo>
                <a:lnTo>
                  <a:pt x="689" y="1150"/>
                </a:lnTo>
                <a:lnTo>
                  <a:pt x="702" y="1127"/>
                </a:lnTo>
                <a:lnTo>
                  <a:pt x="715" y="1103"/>
                </a:lnTo>
                <a:lnTo>
                  <a:pt x="728" y="1080"/>
                </a:lnTo>
                <a:lnTo>
                  <a:pt x="741" y="1057"/>
                </a:lnTo>
                <a:lnTo>
                  <a:pt x="754" y="1033"/>
                </a:lnTo>
                <a:lnTo>
                  <a:pt x="767" y="1010"/>
                </a:lnTo>
                <a:lnTo>
                  <a:pt x="780" y="986"/>
                </a:lnTo>
                <a:lnTo>
                  <a:pt x="793" y="963"/>
                </a:lnTo>
                <a:lnTo>
                  <a:pt x="798" y="950"/>
                </a:lnTo>
                <a:lnTo>
                  <a:pt x="802" y="938"/>
                </a:lnTo>
                <a:lnTo>
                  <a:pt x="807" y="926"/>
                </a:lnTo>
                <a:lnTo>
                  <a:pt x="811" y="913"/>
                </a:lnTo>
                <a:lnTo>
                  <a:pt x="816" y="901"/>
                </a:lnTo>
                <a:lnTo>
                  <a:pt x="820" y="889"/>
                </a:lnTo>
                <a:lnTo>
                  <a:pt x="825" y="876"/>
                </a:lnTo>
                <a:lnTo>
                  <a:pt x="829" y="864"/>
                </a:lnTo>
                <a:lnTo>
                  <a:pt x="834" y="852"/>
                </a:lnTo>
                <a:lnTo>
                  <a:pt x="838" y="839"/>
                </a:lnTo>
                <a:lnTo>
                  <a:pt x="843" y="827"/>
                </a:lnTo>
                <a:lnTo>
                  <a:pt x="847" y="815"/>
                </a:lnTo>
                <a:lnTo>
                  <a:pt x="852" y="802"/>
                </a:lnTo>
                <a:lnTo>
                  <a:pt x="856" y="790"/>
                </a:lnTo>
                <a:lnTo>
                  <a:pt x="861" y="778"/>
                </a:lnTo>
                <a:lnTo>
                  <a:pt x="866" y="765"/>
                </a:lnTo>
                <a:lnTo>
                  <a:pt x="870" y="753"/>
                </a:lnTo>
                <a:lnTo>
                  <a:pt x="875" y="741"/>
                </a:lnTo>
                <a:lnTo>
                  <a:pt x="879" y="728"/>
                </a:lnTo>
                <a:lnTo>
                  <a:pt x="884" y="716"/>
                </a:lnTo>
                <a:lnTo>
                  <a:pt x="888" y="703"/>
                </a:lnTo>
                <a:lnTo>
                  <a:pt x="893" y="691"/>
                </a:lnTo>
                <a:lnTo>
                  <a:pt x="897" y="679"/>
                </a:lnTo>
                <a:lnTo>
                  <a:pt x="902" y="666"/>
                </a:lnTo>
                <a:lnTo>
                  <a:pt x="906" y="654"/>
                </a:lnTo>
                <a:lnTo>
                  <a:pt x="911" y="642"/>
                </a:lnTo>
                <a:lnTo>
                  <a:pt x="915" y="629"/>
                </a:lnTo>
                <a:lnTo>
                  <a:pt x="920" y="617"/>
                </a:lnTo>
                <a:lnTo>
                  <a:pt x="924" y="604"/>
                </a:lnTo>
                <a:lnTo>
                  <a:pt x="929" y="592"/>
                </a:lnTo>
                <a:lnTo>
                  <a:pt x="933" y="580"/>
                </a:lnTo>
                <a:lnTo>
                  <a:pt x="938" y="567"/>
                </a:lnTo>
              </a:path>
            </a:pathLst>
          </a:custGeom>
          <a:solidFill>
            <a:srgbClr val="B0CE68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69" name="Freeform 5"/>
          <p:cNvSpPr>
            <a:spLocks/>
          </p:cNvSpPr>
          <p:nvPr/>
        </p:nvSpPr>
        <p:spPr bwMode="auto">
          <a:xfrm>
            <a:off x="6210300" y="3105150"/>
            <a:ext cx="1838325" cy="1638300"/>
          </a:xfrm>
          <a:custGeom>
            <a:avLst/>
            <a:gdLst>
              <a:gd name="T0" fmla="*/ 45 w 1158"/>
              <a:gd name="T1" fmla="*/ 955 h 1032"/>
              <a:gd name="T2" fmla="*/ 2 w 1158"/>
              <a:gd name="T3" fmla="*/ 848 h 1032"/>
              <a:gd name="T4" fmla="*/ 14 w 1158"/>
              <a:gd name="T5" fmla="*/ 704 h 1032"/>
              <a:gd name="T6" fmla="*/ 91 w 1158"/>
              <a:gd name="T7" fmla="*/ 571 h 1032"/>
              <a:gd name="T8" fmla="*/ 202 w 1158"/>
              <a:gd name="T9" fmla="*/ 475 h 1032"/>
              <a:gd name="T10" fmla="*/ 255 w 1158"/>
              <a:gd name="T11" fmla="*/ 424 h 1032"/>
              <a:gd name="T12" fmla="*/ 329 w 1158"/>
              <a:gd name="T13" fmla="*/ 354 h 1032"/>
              <a:gd name="T14" fmla="*/ 493 w 1158"/>
              <a:gd name="T15" fmla="*/ 221 h 1032"/>
              <a:gd name="T16" fmla="*/ 674 w 1158"/>
              <a:gd name="T17" fmla="*/ 111 h 1032"/>
              <a:gd name="T18" fmla="*/ 811 w 1158"/>
              <a:gd name="T19" fmla="*/ 26 h 1032"/>
              <a:gd name="T20" fmla="*/ 846 w 1158"/>
              <a:gd name="T21" fmla="*/ 14 h 1032"/>
              <a:gd name="T22" fmla="*/ 930 w 1158"/>
              <a:gd name="T23" fmla="*/ 0 h 1032"/>
              <a:gd name="T24" fmla="*/ 1017 w 1158"/>
              <a:gd name="T25" fmla="*/ 23 h 1032"/>
              <a:gd name="T26" fmla="*/ 1068 w 1158"/>
              <a:gd name="T27" fmla="*/ 76 h 1032"/>
              <a:gd name="T28" fmla="*/ 1077 w 1158"/>
              <a:gd name="T29" fmla="*/ 129 h 1032"/>
              <a:gd name="T30" fmla="*/ 1087 w 1158"/>
              <a:gd name="T31" fmla="*/ 169 h 1032"/>
              <a:gd name="T32" fmla="*/ 1125 w 1158"/>
              <a:gd name="T33" fmla="*/ 198 h 1032"/>
              <a:gd name="T34" fmla="*/ 1144 w 1158"/>
              <a:gd name="T35" fmla="*/ 237 h 1032"/>
              <a:gd name="T36" fmla="*/ 1157 w 1158"/>
              <a:gd name="T37" fmla="*/ 277 h 1032"/>
              <a:gd name="T38" fmla="*/ 1149 w 1158"/>
              <a:gd name="T39" fmla="*/ 343 h 1032"/>
              <a:gd name="T40" fmla="*/ 1150 w 1158"/>
              <a:gd name="T41" fmla="*/ 388 h 1032"/>
              <a:gd name="T42" fmla="*/ 1140 w 1158"/>
              <a:gd name="T43" fmla="*/ 453 h 1032"/>
              <a:gd name="T44" fmla="*/ 1133 w 1158"/>
              <a:gd name="T45" fmla="*/ 519 h 1032"/>
              <a:gd name="T46" fmla="*/ 1135 w 1158"/>
              <a:gd name="T47" fmla="*/ 565 h 1032"/>
              <a:gd name="T48" fmla="*/ 1139 w 1158"/>
              <a:gd name="T49" fmla="*/ 608 h 1032"/>
              <a:gd name="T50" fmla="*/ 1144 w 1158"/>
              <a:gd name="T51" fmla="*/ 643 h 1032"/>
              <a:gd name="T52" fmla="*/ 1142 w 1158"/>
              <a:gd name="T53" fmla="*/ 685 h 1032"/>
              <a:gd name="T54" fmla="*/ 1140 w 1158"/>
              <a:gd name="T55" fmla="*/ 728 h 1032"/>
              <a:gd name="T56" fmla="*/ 1124 w 1158"/>
              <a:gd name="T57" fmla="*/ 685 h 1032"/>
              <a:gd name="T58" fmla="*/ 1126 w 1158"/>
              <a:gd name="T59" fmla="*/ 644 h 1032"/>
              <a:gd name="T60" fmla="*/ 1106 w 1158"/>
              <a:gd name="T61" fmla="*/ 603 h 1032"/>
              <a:gd name="T62" fmla="*/ 1114 w 1158"/>
              <a:gd name="T63" fmla="*/ 567 h 1032"/>
              <a:gd name="T64" fmla="*/ 1119 w 1158"/>
              <a:gd name="T65" fmla="*/ 524 h 1032"/>
              <a:gd name="T66" fmla="*/ 1121 w 1158"/>
              <a:gd name="T67" fmla="*/ 476 h 1032"/>
              <a:gd name="T68" fmla="*/ 1124 w 1158"/>
              <a:gd name="T69" fmla="*/ 432 h 1032"/>
              <a:gd name="T70" fmla="*/ 1132 w 1158"/>
              <a:gd name="T71" fmla="*/ 367 h 1032"/>
              <a:gd name="T72" fmla="*/ 1142 w 1158"/>
              <a:gd name="T73" fmla="*/ 314 h 1032"/>
              <a:gd name="T74" fmla="*/ 1126 w 1158"/>
              <a:gd name="T75" fmla="*/ 269 h 1032"/>
              <a:gd name="T76" fmla="*/ 1105 w 1158"/>
              <a:gd name="T77" fmla="*/ 221 h 1032"/>
              <a:gd name="T78" fmla="*/ 1067 w 1158"/>
              <a:gd name="T79" fmla="*/ 177 h 1032"/>
              <a:gd name="T80" fmla="*/ 1066 w 1158"/>
              <a:gd name="T81" fmla="*/ 129 h 1032"/>
              <a:gd name="T82" fmla="*/ 1026 w 1158"/>
              <a:gd name="T83" fmla="*/ 45 h 1032"/>
              <a:gd name="T84" fmla="*/ 952 w 1158"/>
              <a:gd name="T85" fmla="*/ 33 h 1032"/>
              <a:gd name="T86" fmla="*/ 967 w 1158"/>
              <a:gd name="T87" fmla="*/ 99 h 1032"/>
              <a:gd name="T88" fmla="*/ 933 w 1158"/>
              <a:gd name="T89" fmla="*/ 159 h 1032"/>
              <a:gd name="T90" fmla="*/ 893 w 1158"/>
              <a:gd name="T91" fmla="*/ 216 h 1032"/>
              <a:gd name="T92" fmla="*/ 861 w 1158"/>
              <a:gd name="T93" fmla="*/ 282 h 1032"/>
              <a:gd name="T94" fmla="*/ 796 w 1158"/>
              <a:gd name="T95" fmla="*/ 391 h 1032"/>
              <a:gd name="T96" fmla="*/ 727 w 1158"/>
              <a:gd name="T97" fmla="*/ 469 h 1032"/>
              <a:gd name="T98" fmla="*/ 679 w 1158"/>
              <a:gd name="T99" fmla="*/ 531 h 1032"/>
              <a:gd name="T100" fmla="*/ 643 w 1158"/>
              <a:gd name="T101" fmla="*/ 603 h 1032"/>
              <a:gd name="T102" fmla="*/ 603 w 1158"/>
              <a:gd name="T103" fmla="*/ 684 h 1032"/>
              <a:gd name="T104" fmla="*/ 570 w 1158"/>
              <a:gd name="T105" fmla="*/ 753 h 1032"/>
              <a:gd name="T106" fmla="*/ 492 w 1158"/>
              <a:gd name="T107" fmla="*/ 874 h 1032"/>
              <a:gd name="T108" fmla="*/ 422 w 1158"/>
              <a:gd name="T109" fmla="*/ 932 h 1032"/>
              <a:gd name="T110" fmla="*/ 335 w 1158"/>
              <a:gd name="T111" fmla="*/ 987 h 1032"/>
              <a:gd name="T112" fmla="*/ 238 w 1158"/>
              <a:gd name="T113" fmla="*/ 1024 h 1032"/>
              <a:gd name="T114" fmla="*/ 150 w 1158"/>
              <a:gd name="T115" fmla="*/ 1024 h 1032"/>
              <a:gd name="T116" fmla="*/ 73 w 1158"/>
              <a:gd name="T117" fmla="*/ 990 h 10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1158" h="1032">
                <a:moveTo>
                  <a:pt x="73" y="990"/>
                </a:moveTo>
                <a:lnTo>
                  <a:pt x="72" y="989"/>
                </a:lnTo>
                <a:lnTo>
                  <a:pt x="70" y="987"/>
                </a:lnTo>
                <a:lnTo>
                  <a:pt x="67" y="984"/>
                </a:lnTo>
                <a:lnTo>
                  <a:pt x="62" y="978"/>
                </a:lnTo>
                <a:lnTo>
                  <a:pt x="57" y="972"/>
                </a:lnTo>
                <a:lnTo>
                  <a:pt x="51" y="964"/>
                </a:lnTo>
                <a:lnTo>
                  <a:pt x="45" y="955"/>
                </a:lnTo>
                <a:lnTo>
                  <a:pt x="38" y="945"/>
                </a:lnTo>
                <a:lnTo>
                  <a:pt x="32" y="934"/>
                </a:lnTo>
                <a:lnTo>
                  <a:pt x="25" y="922"/>
                </a:lnTo>
                <a:lnTo>
                  <a:pt x="19" y="909"/>
                </a:lnTo>
                <a:lnTo>
                  <a:pt x="13" y="895"/>
                </a:lnTo>
                <a:lnTo>
                  <a:pt x="9" y="880"/>
                </a:lnTo>
                <a:lnTo>
                  <a:pt x="5" y="865"/>
                </a:lnTo>
                <a:lnTo>
                  <a:pt x="2" y="848"/>
                </a:lnTo>
                <a:lnTo>
                  <a:pt x="1" y="832"/>
                </a:lnTo>
                <a:lnTo>
                  <a:pt x="0" y="814"/>
                </a:lnTo>
                <a:lnTo>
                  <a:pt x="1" y="797"/>
                </a:lnTo>
                <a:lnTo>
                  <a:pt x="2" y="778"/>
                </a:lnTo>
                <a:lnTo>
                  <a:pt x="4" y="760"/>
                </a:lnTo>
                <a:lnTo>
                  <a:pt x="6" y="741"/>
                </a:lnTo>
                <a:lnTo>
                  <a:pt x="10" y="722"/>
                </a:lnTo>
                <a:lnTo>
                  <a:pt x="14" y="704"/>
                </a:lnTo>
                <a:lnTo>
                  <a:pt x="20" y="685"/>
                </a:lnTo>
                <a:lnTo>
                  <a:pt x="27" y="667"/>
                </a:lnTo>
                <a:lnTo>
                  <a:pt x="34" y="649"/>
                </a:lnTo>
                <a:lnTo>
                  <a:pt x="43" y="632"/>
                </a:lnTo>
                <a:lnTo>
                  <a:pt x="53" y="616"/>
                </a:lnTo>
                <a:lnTo>
                  <a:pt x="65" y="600"/>
                </a:lnTo>
                <a:lnTo>
                  <a:pt x="78" y="585"/>
                </a:lnTo>
                <a:lnTo>
                  <a:pt x="91" y="571"/>
                </a:lnTo>
                <a:lnTo>
                  <a:pt x="106" y="558"/>
                </a:lnTo>
                <a:lnTo>
                  <a:pt x="122" y="546"/>
                </a:lnTo>
                <a:lnTo>
                  <a:pt x="137" y="533"/>
                </a:lnTo>
                <a:lnTo>
                  <a:pt x="152" y="521"/>
                </a:lnTo>
                <a:lnTo>
                  <a:pt x="166" y="509"/>
                </a:lnTo>
                <a:lnTo>
                  <a:pt x="179" y="497"/>
                </a:lnTo>
                <a:lnTo>
                  <a:pt x="191" y="486"/>
                </a:lnTo>
                <a:lnTo>
                  <a:pt x="202" y="475"/>
                </a:lnTo>
                <a:lnTo>
                  <a:pt x="213" y="465"/>
                </a:lnTo>
                <a:lnTo>
                  <a:pt x="223" y="456"/>
                </a:lnTo>
                <a:lnTo>
                  <a:pt x="231" y="448"/>
                </a:lnTo>
                <a:lnTo>
                  <a:pt x="238" y="441"/>
                </a:lnTo>
                <a:lnTo>
                  <a:pt x="244" y="435"/>
                </a:lnTo>
                <a:lnTo>
                  <a:pt x="249" y="429"/>
                </a:lnTo>
                <a:lnTo>
                  <a:pt x="253" y="426"/>
                </a:lnTo>
                <a:lnTo>
                  <a:pt x="255" y="424"/>
                </a:lnTo>
                <a:lnTo>
                  <a:pt x="256" y="423"/>
                </a:lnTo>
                <a:lnTo>
                  <a:pt x="258" y="421"/>
                </a:lnTo>
                <a:lnTo>
                  <a:pt x="263" y="416"/>
                </a:lnTo>
                <a:lnTo>
                  <a:pt x="272" y="408"/>
                </a:lnTo>
                <a:lnTo>
                  <a:pt x="282" y="397"/>
                </a:lnTo>
                <a:lnTo>
                  <a:pt x="296" y="384"/>
                </a:lnTo>
                <a:lnTo>
                  <a:pt x="311" y="370"/>
                </a:lnTo>
                <a:lnTo>
                  <a:pt x="329" y="354"/>
                </a:lnTo>
                <a:lnTo>
                  <a:pt x="348" y="337"/>
                </a:lnTo>
                <a:lnTo>
                  <a:pt x="368" y="319"/>
                </a:lnTo>
                <a:lnTo>
                  <a:pt x="389" y="301"/>
                </a:lnTo>
                <a:lnTo>
                  <a:pt x="410" y="284"/>
                </a:lnTo>
                <a:lnTo>
                  <a:pt x="431" y="267"/>
                </a:lnTo>
                <a:lnTo>
                  <a:pt x="452" y="250"/>
                </a:lnTo>
                <a:lnTo>
                  <a:pt x="473" y="235"/>
                </a:lnTo>
                <a:lnTo>
                  <a:pt x="493" y="221"/>
                </a:lnTo>
                <a:lnTo>
                  <a:pt x="511" y="210"/>
                </a:lnTo>
                <a:lnTo>
                  <a:pt x="530" y="198"/>
                </a:lnTo>
                <a:lnTo>
                  <a:pt x="551" y="186"/>
                </a:lnTo>
                <a:lnTo>
                  <a:pt x="574" y="172"/>
                </a:lnTo>
                <a:lnTo>
                  <a:pt x="598" y="157"/>
                </a:lnTo>
                <a:lnTo>
                  <a:pt x="624" y="142"/>
                </a:lnTo>
                <a:lnTo>
                  <a:pt x="649" y="127"/>
                </a:lnTo>
                <a:lnTo>
                  <a:pt x="674" y="111"/>
                </a:lnTo>
                <a:lnTo>
                  <a:pt x="698" y="97"/>
                </a:lnTo>
                <a:lnTo>
                  <a:pt x="721" y="82"/>
                </a:lnTo>
                <a:lnTo>
                  <a:pt x="743" y="69"/>
                </a:lnTo>
                <a:lnTo>
                  <a:pt x="763" y="57"/>
                </a:lnTo>
                <a:lnTo>
                  <a:pt x="780" y="46"/>
                </a:lnTo>
                <a:lnTo>
                  <a:pt x="793" y="37"/>
                </a:lnTo>
                <a:lnTo>
                  <a:pt x="804" y="31"/>
                </a:lnTo>
                <a:lnTo>
                  <a:pt x="811" y="26"/>
                </a:lnTo>
                <a:lnTo>
                  <a:pt x="813" y="25"/>
                </a:lnTo>
                <a:lnTo>
                  <a:pt x="814" y="24"/>
                </a:lnTo>
                <a:lnTo>
                  <a:pt x="817" y="23"/>
                </a:lnTo>
                <a:lnTo>
                  <a:pt x="820" y="22"/>
                </a:lnTo>
                <a:lnTo>
                  <a:pt x="825" y="21"/>
                </a:lnTo>
                <a:lnTo>
                  <a:pt x="831" y="18"/>
                </a:lnTo>
                <a:lnTo>
                  <a:pt x="838" y="16"/>
                </a:lnTo>
                <a:lnTo>
                  <a:pt x="846" y="14"/>
                </a:lnTo>
                <a:lnTo>
                  <a:pt x="855" y="11"/>
                </a:lnTo>
                <a:lnTo>
                  <a:pt x="865" y="8"/>
                </a:lnTo>
                <a:lnTo>
                  <a:pt x="875" y="6"/>
                </a:lnTo>
                <a:lnTo>
                  <a:pt x="886" y="4"/>
                </a:lnTo>
                <a:lnTo>
                  <a:pt x="897" y="2"/>
                </a:lnTo>
                <a:lnTo>
                  <a:pt x="908" y="1"/>
                </a:lnTo>
                <a:lnTo>
                  <a:pt x="919" y="0"/>
                </a:lnTo>
                <a:lnTo>
                  <a:pt x="930" y="0"/>
                </a:lnTo>
                <a:lnTo>
                  <a:pt x="942" y="0"/>
                </a:lnTo>
                <a:lnTo>
                  <a:pt x="953" y="1"/>
                </a:lnTo>
                <a:lnTo>
                  <a:pt x="965" y="3"/>
                </a:lnTo>
                <a:lnTo>
                  <a:pt x="976" y="6"/>
                </a:lnTo>
                <a:lnTo>
                  <a:pt x="986" y="9"/>
                </a:lnTo>
                <a:lnTo>
                  <a:pt x="997" y="14"/>
                </a:lnTo>
                <a:lnTo>
                  <a:pt x="1007" y="18"/>
                </a:lnTo>
                <a:lnTo>
                  <a:pt x="1017" y="23"/>
                </a:lnTo>
                <a:lnTo>
                  <a:pt x="1027" y="29"/>
                </a:lnTo>
                <a:lnTo>
                  <a:pt x="1035" y="35"/>
                </a:lnTo>
                <a:lnTo>
                  <a:pt x="1043" y="42"/>
                </a:lnTo>
                <a:lnTo>
                  <a:pt x="1050" y="48"/>
                </a:lnTo>
                <a:lnTo>
                  <a:pt x="1056" y="55"/>
                </a:lnTo>
                <a:lnTo>
                  <a:pt x="1061" y="62"/>
                </a:lnTo>
                <a:lnTo>
                  <a:pt x="1066" y="69"/>
                </a:lnTo>
                <a:lnTo>
                  <a:pt x="1068" y="76"/>
                </a:lnTo>
                <a:lnTo>
                  <a:pt x="1070" y="83"/>
                </a:lnTo>
                <a:lnTo>
                  <a:pt x="1071" y="90"/>
                </a:lnTo>
                <a:lnTo>
                  <a:pt x="1073" y="97"/>
                </a:lnTo>
                <a:lnTo>
                  <a:pt x="1074" y="103"/>
                </a:lnTo>
                <a:lnTo>
                  <a:pt x="1075" y="110"/>
                </a:lnTo>
                <a:lnTo>
                  <a:pt x="1076" y="116"/>
                </a:lnTo>
                <a:lnTo>
                  <a:pt x="1077" y="123"/>
                </a:lnTo>
                <a:lnTo>
                  <a:pt x="1077" y="129"/>
                </a:lnTo>
                <a:lnTo>
                  <a:pt x="1078" y="134"/>
                </a:lnTo>
                <a:lnTo>
                  <a:pt x="1079" y="140"/>
                </a:lnTo>
                <a:lnTo>
                  <a:pt x="1080" y="146"/>
                </a:lnTo>
                <a:lnTo>
                  <a:pt x="1081" y="151"/>
                </a:lnTo>
                <a:lnTo>
                  <a:pt x="1083" y="156"/>
                </a:lnTo>
                <a:lnTo>
                  <a:pt x="1084" y="161"/>
                </a:lnTo>
                <a:lnTo>
                  <a:pt x="1086" y="165"/>
                </a:lnTo>
                <a:lnTo>
                  <a:pt x="1087" y="169"/>
                </a:lnTo>
                <a:lnTo>
                  <a:pt x="1089" y="172"/>
                </a:lnTo>
                <a:lnTo>
                  <a:pt x="1093" y="179"/>
                </a:lnTo>
                <a:lnTo>
                  <a:pt x="1098" y="183"/>
                </a:lnTo>
                <a:lnTo>
                  <a:pt x="1104" y="187"/>
                </a:lnTo>
                <a:lnTo>
                  <a:pt x="1110" y="189"/>
                </a:lnTo>
                <a:lnTo>
                  <a:pt x="1115" y="192"/>
                </a:lnTo>
                <a:lnTo>
                  <a:pt x="1121" y="195"/>
                </a:lnTo>
                <a:lnTo>
                  <a:pt x="1125" y="198"/>
                </a:lnTo>
                <a:lnTo>
                  <a:pt x="1130" y="201"/>
                </a:lnTo>
                <a:lnTo>
                  <a:pt x="1132" y="204"/>
                </a:lnTo>
                <a:lnTo>
                  <a:pt x="1133" y="208"/>
                </a:lnTo>
                <a:lnTo>
                  <a:pt x="1135" y="212"/>
                </a:lnTo>
                <a:lnTo>
                  <a:pt x="1138" y="218"/>
                </a:lnTo>
                <a:lnTo>
                  <a:pt x="1140" y="224"/>
                </a:lnTo>
                <a:lnTo>
                  <a:pt x="1142" y="230"/>
                </a:lnTo>
                <a:lnTo>
                  <a:pt x="1144" y="237"/>
                </a:lnTo>
                <a:lnTo>
                  <a:pt x="1147" y="243"/>
                </a:lnTo>
                <a:lnTo>
                  <a:pt x="1149" y="250"/>
                </a:lnTo>
                <a:lnTo>
                  <a:pt x="1151" y="256"/>
                </a:lnTo>
                <a:lnTo>
                  <a:pt x="1152" y="262"/>
                </a:lnTo>
                <a:lnTo>
                  <a:pt x="1154" y="267"/>
                </a:lnTo>
                <a:lnTo>
                  <a:pt x="1155" y="271"/>
                </a:lnTo>
                <a:lnTo>
                  <a:pt x="1156" y="275"/>
                </a:lnTo>
                <a:lnTo>
                  <a:pt x="1157" y="277"/>
                </a:lnTo>
                <a:lnTo>
                  <a:pt x="1157" y="278"/>
                </a:lnTo>
                <a:lnTo>
                  <a:pt x="1157" y="280"/>
                </a:lnTo>
                <a:lnTo>
                  <a:pt x="1156" y="287"/>
                </a:lnTo>
                <a:lnTo>
                  <a:pt x="1155" y="296"/>
                </a:lnTo>
                <a:lnTo>
                  <a:pt x="1154" y="307"/>
                </a:lnTo>
                <a:lnTo>
                  <a:pt x="1152" y="320"/>
                </a:lnTo>
                <a:lnTo>
                  <a:pt x="1151" y="332"/>
                </a:lnTo>
                <a:lnTo>
                  <a:pt x="1149" y="343"/>
                </a:lnTo>
                <a:lnTo>
                  <a:pt x="1147" y="351"/>
                </a:lnTo>
                <a:lnTo>
                  <a:pt x="1146" y="357"/>
                </a:lnTo>
                <a:lnTo>
                  <a:pt x="1146" y="362"/>
                </a:lnTo>
                <a:lnTo>
                  <a:pt x="1147" y="368"/>
                </a:lnTo>
                <a:lnTo>
                  <a:pt x="1148" y="373"/>
                </a:lnTo>
                <a:lnTo>
                  <a:pt x="1149" y="378"/>
                </a:lnTo>
                <a:lnTo>
                  <a:pt x="1150" y="383"/>
                </a:lnTo>
                <a:lnTo>
                  <a:pt x="1150" y="388"/>
                </a:lnTo>
                <a:lnTo>
                  <a:pt x="1149" y="394"/>
                </a:lnTo>
                <a:lnTo>
                  <a:pt x="1146" y="403"/>
                </a:lnTo>
                <a:lnTo>
                  <a:pt x="1144" y="411"/>
                </a:lnTo>
                <a:lnTo>
                  <a:pt x="1142" y="419"/>
                </a:lnTo>
                <a:lnTo>
                  <a:pt x="1141" y="427"/>
                </a:lnTo>
                <a:lnTo>
                  <a:pt x="1141" y="436"/>
                </a:lnTo>
                <a:lnTo>
                  <a:pt x="1140" y="444"/>
                </a:lnTo>
                <a:lnTo>
                  <a:pt x="1140" y="453"/>
                </a:lnTo>
                <a:lnTo>
                  <a:pt x="1140" y="462"/>
                </a:lnTo>
                <a:lnTo>
                  <a:pt x="1139" y="470"/>
                </a:lnTo>
                <a:lnTo>
                  <a:pt x="1138" y="478"/>
                </a:lnTo>
                <a:lnTo>
                  <a:pt x="1137" y="487"/>
                </a:lnTo>
                <a:lnTo>
                  <a:pt x="1136" y="495"/>
                </a:lnTo>
                <a:lnTo>
                  <a:pt x="1135" y="503"/>
                </a:lnTo>
                <a:lnTo>
                  <a:pt x="1134" y="511"/>
                </a:lnTo>
                <a:lnTo>
                  <a:pt x="1133" y="519"/>
                </a:lnTo>
                <a:lnTo>
                  <a:pt x="1132" y="528"/>
                </a:lnTo>
                <a:lnTo>
                  <a:pt x="1133" y="533"/>
                </a:lnTo>
                <a:lnTo>
                  <a:pt x="1133" y="538"/>
                </a:lnTo>
                <a:lnTo>
                  <a:pt x="1133" y="544"/>
                </a:lnTo>
                <a:lnTo>
                  <a:pt x="1133" y="549"/>
                </a:lnTo>
                <a:lnTo>
                  <a:pt x="1134" y="555"/>
                </a:lnTo>
                <a:lnTo>
                  <a:pt x="1134" y="560"/>
                </a:lnTo>
                <a:lnTo>
                  <a:pt x="1135" y="565"/>
                </a:lnTo>
                <a:lnTo>
                  <a:pt x="1135" y="570"/>
                </a:lnTo>
                <a:lnTo>
                  <a:pt x="1136" y="576"/>
                </a:lnTo>
                <a:lnTo>
                  <a:pt x="1136" y="581"/>
                </a:lnTo>
                <a:lnTo>
                  <a:pt x="1137" y="586"/>
                </a:lnTo>
                <a:lnTo>
                  <a:pt x="1137" y="591"/>
                </a:lnTo>
                <a:lnTo>
                  <a:pt x="1138" y="597"/>
                </a:lnTo>
                <a:lnTo>
                  <a:pt x="1138" y="602"/>
                </a:lnTo>
                <a:lnTo>
                  <a:pt x="1139" y="608"/>
                </a:lnTo>
                <a:lnTo>
                  <a:pt x="1139" y="613"/>
                </a:lnTo>
                <a:lnTo>
                  <a:pt x="1141" y="616"/>
                </a:lnTo>
                <a:lnTo>
                  <a:pt x="1142" y="619"/>
                </a:lnTo>
                <a:lnTo>
                  <a:pt x="1143" y="623"/>
                </a:lnTo>
                <a:lnTo>
                  <a:pt x="1144" y="628"/>
                </a:lnTo>
                <a:lnTo>
                  <a:pt x="1144" y="633"/>
                </a:lnTo>
                <a:lnTo>
                  <a:pt x="1144" y="638"/>
                </a:lnTo>
                <a:lnTo>
                  <a:pt x="1144" y="643"/>
                </a:lnTo>
                <a:lnTo>
                  <a:pt x="1143" y="648"/>
                </a:lnTo>
                <a:lnTo>
                  <a:pt x="1143" y="654"/>
                </a:lnTo>
                <a:lnTo>
                  <a:pt x="1142" y="660"/>
                </a:lnTo>
                <a:lnTo>
                  <a:pt x="1142" y="665"/>
                </a:lnTo>
                <a:lnTo>
                  <a:pt x="1142" y="671"/>
                </a:lnTo>
                <a:lnTo>
                  <a:pt x="1142" y="676"/>
                </a:lnTo>
                <a:lnTo>
                  <a:pt x="1141" y="681"/>
                </a:lnTo>
                <a:lnTo>
                  <a:pt x="1142" y="685"/>
                </a:lnTo>
                <a:lnTo>
                  <a:pt x="1142" y="690"/>
                </a:lnTo>
                <a:lnTo>
                  <a:pt x="1142" y="695"/>
                </a:lnTo>
                <a:lnTo>
                  <a:pt x="1142" y="701"/>
                </a:lnTo>
                <a:lnTo>
                  <a:pt x="1141" y="706"/>
                </a:lnTo>
                <a:lnTo>
                  <a:pt x="1141" y="711"/>
                </a:lnTo>
                <a:lnTo>
                  <a:pt x="1140" y="717"/>
                </a:lnTo>
                <a:lnTo>
                  <a:pt x="1140" y="722"/>
                </a:lnTo>
                <a:lnTo>
                  <a:pt x="1140" y="728"/>
                </a:lnTo>
                <a:lnTo>
                  <a:pt x="1139" y="733"/>
                </a:lnTo>
                <a:lnTo>
                  <a:pt x="1139" y="731"/>
                </a:lnTo>
                <a:lnTo>
                  <a:pt x="1137" y="727"/>
                </a:lnTo>
                <a:lnTo>
                  <a:pt x="1135" y="720"/>
                </a:lnTo>
                <a:lnTo>
                  <a:pt x="1132" y="711"/>
                </a:lnTo>
                <a:lnTo>
                  <a:pt x="1129" y="702"/>
                </a:lnTo>
                <a:lnTo>
                  <a:pt x="1126" y="693"/>
                </a:lnTo>
                <a:lnTo>
                  <a:pt x="1124" y="685"/>
                </a:lnTo>
                <a:lnTo>
                  <a:pt x="1121" y="679"/>
                </a:lnTo>
                <a:lnTo>
                  <a:pt x="1120" y="674"/>
                </a:lnTo>
                <a:lnTo>
                  <a:pt x="1121" y="669"/>
                </a:lnTo>
                <a:lnTo>
                  <a:pt x="1122" y="665"/>
                </a:lnTo>
                <a:lnTo>
                  <a:pt x="1124" y="659"/>
                </a:lnTo>
                <a:lnTo>
                  <a:pt x="1125" y="655"/>
                </a:lnTo>
                <a:lnTo>
                  <a:pt x="1126" y="649"/>
                </a:lnTo>
                <a:lnTo>
                  <a:pt x="1126" y="644"/>
                </a:lnTo>
                <a:lnTo>
                  <a:pt x="1124" y="638"/>
                </a:lnTo>
                <a:lnTo>
                  <a:pt x="1122" y="632"/>
                </a:lnTo>
                <a:lnTo>
                  <a:pt x="1118" y="627"/>
                </a:lnTo>
                <a:lnTo>
                  <a:pt x="1114" y="622"/>
                </a:lnTo>
                <a:lnTo>
                  <a:pt x="1111" y="617"/>
                </a:lnTo>
                <a:lnTo>
                  <a:pt x="1108" y="612"/>
                </a:lnTo>
                <a:lnTo>
                  <a:pt x="1106" y="608"/>
                </a:lnTo>
                <a:lnTo>
                  <a:pt x="1106" y="603"/>
                </a:lnTo>
                <a:lnTo>
                  <a:pt x="1108" y="598"/>
                </a:lnTo>
                <a:lnTo>
                  <a:pt x="1110" y="592"/>
                </a:lnTo>
                <a:lnTo>
                  <a:pt x="1113" y="588"/>
                </a:lnTo>
                <a:lnTo>
                  <a:pt x="1114" y="584"/>
                </a:lnTo>
                <a:lnTo>
                  <a:pt x="1115" y="580"/>
                </a:lnTo>
                <a:lnTo>
                  <a:pt x="1115" y="576"/>
                </a:lnTo>
                <a:lnTo>
                  <a:pt x="1115" y="572"/>
                </a:lnTo>
                <a:lnTo>
                  <a:pt x="1114" y="567"/>
                </a:lnTo>
                <a:lnTo>
                  <a:pt x="1113" y="561"/>
                </a:lnTo>
                <a:lnTo>
                  <a:pt x="1112" y="555"/>
                </a:lnTo>
                <a:lnTo>
                  <a:pt x="1112" y="549"/>
                </a:lnTo>
                <a:lnTo>
                  <a:pt x="1113" y="544"/>
                </a:lnTo>
                <a:lnTo>
                  <a:pt x="1114" y="539"/>
                </a:lnTo>
                <a:lnTo>
                  <a:pt x="1116" y="534"/>
                </a:lnTo>
                <a:lnTo>
                  <a:pt x="1117" y="529"/>
                </a:lnTo>
                <a:lnTo>
                  <a:pt x="1119" y="524"/>
                </a:lnTo>
                <a:lnTo>
                  <a:pt x="1119" y="518"/>
                </a:lnTo>
                <a:lnTo>
                  <a:pt x="1119" y="515"/>
                </a:lnTo>
                <a:lnTo>
                  <a:pt x="1119" y="510"/>
                </a:lnTo>
                <a:lnTo>
                  <a:pt x="1120" y="505"/>
                </a:lnTo>
                <a:lnTo>
                  <a:pt x="1120" y="498"/>
                </a:lnTo>
                <a:lnTo>
                  <a:pt x="1121" y="491"/>
                </a:lnTo>
                <a:lnTo>
                  <a:pt x="1121" y="484"/>
                </a:lnTo>
                <a:lnTo>
                  <a:pt x="1121" y="476"/>
                </a:lnTo>
                <a:lnTo>
                  <a:pt x="1122" y="469"/>
                </a:lnTo>
                <a:lnTo>
                  <a:pt x="1123" y="462"/>
                </a:lnTo>
                <a:lnTo>
                  <a:pt x="1123" y="455"/>
                </a:lnTo>
                <a:lnTo>
                  <a:pt x="1123" y="448"/>
                </a:lnTo>
                <a:lnTo>
                  <a:pt x="1124" y="443"/>
                </a:lnTo>
                <a:lnTo>
                  <a:pt x="1124" y="438"/>
                </a:lnTo>
                <a:lnTo>
                  <a:pt x="1124" y="435"/>
                </a:lnTo>
                <a:lnTo>
                  <a:pt x="1124" y="432"/>
                </a:lnTo>
                <a:lnTo>
                  <a:pt x="1124" y="431"/>
                </a:lnTo>
                <a:lnTo>
                  <a:pt x="1131" y="424"/>
                </a:lnTo>
                <a:lnTo>
                  <a:pt x="1134" y="416"/>
                </a:lnTo>
                <a:lnTo>
                  <a:pt x="1137" y="406"/>
                </a:lnTo>
                <a:lnTo>
                  <a:pt x="1137" y="397"/>
                </a:lnTo>
                <a:lnTo>
                  <a:pt x="1136" y="387"/>
                </a:lnTo>
                <a:lnTo>
                  <a:pt x="1135" y="377"/>
                </a:lnTo>
                <a:lnTo>
                  <a:pt x="1132" y="367"/>
                </a:lnTo>
                <a:lnTo>
                  <a:pt x="1129" y="359"/>
                </a:lnTo>
                <a:lnTo>
                  <a:pt x="1131" y="353"/>
                </a:lnTo>
                <a:lnTo>
                  <a:pt x="1133" y="346"/>
                </a:lnTo>
                <a:lnTo>
                  <a:pt x="1135" y="340"/>
                </a:lnTo>
                <a:lnTo>
                  <a:pt x="1137" y="334"/>
                </a:lnTo>
                <a:lnTo>
                  <a:pt x="1139" y="327"/>
                </a:lnTo>
                <a:lnTo>
                  <a:pt x="1141" y="320"/>
                </a:lnTo>
                <a:lnTo>
                  <a:pt x="1142" y="314"/>
                </a:lnTo>
                <a:lnTo>
                  <a:pt x="1142" y="307"/>
                </a:lnTo>
                <a:lnTo>
                  <a:pt x="1142" y="301"/>
                </a:lnTo>
                <a:lnTo>
                  <a:pt x="1142" y="295"/>
                </a:lnTo>
                <a:lnTo>
                  <a:pt x="1140" y="289"/>
                </a:lnTo>
                <a:lnTo>
                  <a:pt x="1138" y="284"/>
                </a:lnTo>
                <a:lnTo>
                  <a:pt x="1135" y="278"/>
                </a:lnTo>
                <a:lnTo>
                  <a:pt x="1131" y="273"/>
                </a:lnTo>
                <a:lnTo>
                  <a:pt x="1126" y="269"/>
                </a:lnTo>
                <a:lnTo>
                  <a:pt x="1119" y="264"/>
                </a:lnTo>
                <a:lnTo>
                  <a:pt x="1120" y="258"/>
                </a:lnTo>
                <a:lnTo>
                  <a:pt x="1119" y="252"/>
                </a:lnTo>
                <a:lnTo>
                  <a:pt x="1118" y="246"/>
                </a:lnTo>
                <a:lnTo>
                  <a:pt x="1116" y="240"/>
                </a:lnTo>
                <a:lnTo>
                  <a:pt x="1113" y="234"/>
                </a:lnTo>
                <a:lnTo>
                  <a:pt x="1109" y="227"/>
                </a:lnTo>
                <a:lnTo>
                  <a:pt x="1105" y="221"/>
                </a:lnTo>
                <a:lnTo>
                  <a:pt x="1101" y="215"/>
                </a:lnTo>
                <a:lnTo>
                  <a:pt x="1096" y="208"/>
                </a:lnTo>
                <a:lnTo>
                  <a:pt x="1091" y="203"/>
                </a:lnTo>
                <a:lnTo>
                  <a:pt x="1086" y="197"/>
                </a:lnTo>
                <a:lnTo>
                  <a:pt x="1081" y="191"/>
                </a:lnTo>
                <a:lnTo>
                  <a:pt x="1076" y="187"/>
                </a:lnTo>
                <a:lnTo>
                  <a:pt x="1071" y="182"/>
                </a:lnTo>
                <a:lnTo>
                  <a:pt x="1067" y="177"/>
                </a:lnTo>
                <a:lnTo>
                  <a:pt x="1063" y="173"/>
                </a:lnTo>
                <a:lnTo>
                  <a:pt x="1063" y="172"/>
                </a:lnTo>
                <a:lnTo>
                  <a:pt x="1064" y="169"/>
                </a:lnTo>
                <a:lnTo>
                  <a:pt x="1065" y="164"/>
                </a:lnTo>
                <a:lnTo>
                  <a:pt x="1065" y="157"/>
                </a:lnTo>
                <a:lnTo>
                  <a:pt x="1066" y="149"/>
                </a:lnTo>
                <a:lnTo>
                  <a:pt x="1066" y="139"/>
                </a:lnTo>
                <a:lnTo>
                  <a:pt x="1066" y="129"/>
                </a:lnTo>
                <a:lnTo>
                  <a:pt x="1065" y="118"/>
                </a:lnTo>
                <a:lnTo>
                  <a:pt x="1063" y="106"/>
                </a:lnTo>
                <a:lnTo>
                  <a:pt x="1060" y="95"/>
                </a:lnTo>
                <a:lnTo>
                  <a:pt x="1056" y="84"/>
                </a:lnTo>
                <a:lnTo>
                  <a:pt x="1051" y="73"/>
                </a:lnTo>
                <a:lnTo>
                  <a:pt x="1044" y="63"/>
                </a:lnTo>
                <a:lnTo>
                  <a:pt x="1036" y="53"/>
                </a:lnTo>
                <a:lnTo>
                  <a:pt x="1026" y="45"/>
                </a:lnTo>
                <a:lnTo>
                  <a:pt x="1014" y="38"/>
                </a:lnTo>
                <a:lnTo>
                  <a:pt x="992" y="29"/>
                </a:lnTo>
                <a:lnTo>
                  <a:pt x="976" y="24"/>
                </a:lnTo>
                <a:lnTo>
                  <a:pt x="965" y="23"/>
                </a:lnTo>
                <a:lnTo>
                  <a:pt x="958" y="24"/>
                </a:lnTo>
                <a:lnTo>
                  <a:pt x="954" y="27"/>
                </a:lnTo>
                <a:lnTo>
                  <a:pt x="952" y="30"/>
                </a:lnTo>
                <a:lnTo>
                  <a:pt x="952" y="33"/>
                </a:lnTo>
                <a:lnTo>
                  <a:pt x="952" y="34"/>
                </a:lnTo>
                <a:lnTo>
                  <a:pt x="954" y="43"/>
                </a:lnTo>
                <a:lnTo>
                  <a:pt x="956" y="53"/>
                </a:lnTo>
                <a:lnTo>
                  <a:pt x="958" y="62"/>
                </a:lnTo>
                <a:lnTo>
                  <a:pt x="960" y="71"/>
                </a:lnTo>
                <a:lnTo>
                  <a:pt x="963" y="81"/>
                </a:lnTo>
                <a:lnTo>
                  <a:pt x="965" y="90"/>
                </a:lnTo>
                <a:lnTo>
                  <a:pt x="967" y="99"/>
                </a:lnTo>
                <a:lnTo>
                  <a:pt x="969" y="109"/>
                </a:lnTo>
                <a:lnTo>
                  <a:pt x="964" y="116"/>
                </a:lnTo>
                <a:lnTo>
                  <a:pt x="958" y="123"/>
                </a:lnTo>
                <a:lnTo>
                  <a:pt x="954" y="130"/>
                </a:lnTo>
                <a:lnTo>
                  <a:pt x="948" y="137"/>
                </a:lnTo>
                <a:lnTo>
                  <a:pt x="943" y="144"/>
                </a:lnTo>
                <a:lnTo>
                  <a:pt x="939" y="152"/>
                </a:lnTo>
                <a:lnTo>
                  <a:pt x="933" y="159"/>
                </a:lnTo>
                <a:lnTo>
                  <a:pt x="929" y="166"/>
                </a:lnTo>
                <a:lnTo>
                  <a:pt x="923" y="173"/>
                </a:lnTo>
                <a:lnTo>
                  <a:pt x="919" y="180"/>
                </a:lnTo>
                <a:lnTo>
                  <a:pt x="913" y="188"/>
                </a:lnTo>
                <a:lnTo>
                  <a:pt x="909" y="195"/>
                </a:lnTo>
                <a:lnTo>
                  <a:pt x="903" y="202"/>
                </a:lnTo>
                <a:lnTo>
                  <a:pt x="899" y="209"/>
                </a:lnTo>
                <a:lnTo>
                  <a:pt x="893" y="216"/>
                </a:lnTo>
                <a:lnTo>
                  <a:pt x="889" y="223"/>
                </a:lnTo>
                <a:lnTo>
                  <a:pt x="888" y="225"/>
                </a:lnTo>
                <a:lnTo>
                  <a:pt x="886" y="229"/>
                </a:lnTo>
                <a:lnTo>
                  <a:pt x="883" y="236"/>
                </a:lnTo>
                <a:lnTo>
                  <a:pt x="879" y="245"/>
                </a:lnTo>
                <a:lnTo>
                  <a:pt x="874" y="256"/>
                </a:lnTo>
                <a:lnTo>
                  <a:pt x="868" y="269"/>
                </a:lnTo>
                <a:lnTo>
                  <a:pt x="861" y="282"/>
                </a:lnTo>
                <a:lnTo>
                  <a:pt x="854" y="297"/>
                </a:lnTo>
                <a:lnTo>
                  <a:pt x="846" y="312"/>
                </a:lnTo>
                <a:lnTo>
                  <a:pt x="838" y="327"/>
                </a:lnTo>
                <a:lnTo>
                  <a:pt x="830" y="342"/>
                </a:lnTo>
                <a:lnTo>
                  <a:pt x="821" y="356"/>
                </a:lnTo>
                <a:lnTo>
                  <a:pt x="813" y="369"/>
                </a:lnTo>
                <a:lnTo>
                  <a:pt x="804" y="381"/>
                </a:lnTo>
                <a:lnTo>
                  <a:pt x="796" y="391"/>
                </a:lnTo>
                <a:lnTo>
                  <a:pt x="789" y="399"/>
                </a:lnTo>
                <a:lnTo>
                  <a:pt x="781" y="407"/>
                </a:lnTo>
                <a:lnTo>
                  <a:pt x="772" y="416"/>
                </a:lnTo>
                <a:lnTo>
                  <a:pt x="763" y="426"/>
                </a:lnTo>
                <a:lnTo>
                  <a:pt x="754" y="436"/>
                </a:lnTo>
                <a:lnTo>
                  <a:pt x="745" y="447"/>
                </a:lnTo>
                <a:lnTo>
                  <a:pt x="736" y="458"/>
                </a:lnTo>
                <a:lnTo>
                  <a:pt x="727" y="469"/>
                </a:lnTo>
                <a:lnTo>
                  <a:pt x="718" y="480"/>
                </a:lnTo>
                <a:lnTo>
                  <a:pt x="710" y="491"/>
                </a:lnTo>
                <a:lnTo>
                  <a:pt x="703" y="500"/>
                </a:lnTo>
                <a:lnTo>
                  <a:pt x="696" y="509"/>
                </a:lnTo>
                <a:lnTo>
                  <a:pt x="690" y="517"/>
                </a:lnTo>
                <a:lnTo>
                  <a:pt x="685" y="523"/>
                </a:lnTo>
                <a:lnTo>
                  <a:pt x="681" y="528"/>
                </a:lnTo>
                <a:lnTo>
                  <a:pt x="679" y="531"/>
                </a:lnTo>
                <a:lnTo>
                  <a:pt x="678" y="532"/>
                </a:lnTo>
                <a:lnTo>
                  <a:pt x="673" y="542"/>
                </a:lnTo>
                <a:lnTo>
                  <a:pt x="668" y="552"/>
                </a:lnTo>
                <a:lnTo>
                  <a:pt x="663" y="563"/>
                </a:lnTo>
                <a:lnTo>
                  <a:pt x="658" y="573"/>
                </a:lnTo>
                <a:lnTo>
                  <a:pt x="653" y="582"/>
                </a:lnTo>
                <a:lnTo>
                  <a:pt x="648" y="592"/>
                </a:lnTo>
                <a:lnTo>
                  <a:pt x="643" y="603"/>
                </a:lnTo>
                <a:lnTo>
                  <a:pt x="638" y="613"/>
                </a:lnTo>
                <a:lnTo>
                  <a:pt x="633" y="623"/>
                </a:lnTo>
                <a:lnTo>
                  <a:pt x="628" y="633"/>
                </a:lnTo>
                <a:lnTo>
                  <a:pt x="623" y="643"/>
                </a:lnTo>
                <a:lnTo>
                  <a:pt x="618" y="654"/>
                </a:lnTo>
                <a:lnTo>
                  <a:pt x="613" y="664"/>
                </a:lnTo>
                <a:lnTo>
                  <a:pt x="607" y="674"/>
                </a:lnTo>
                <a:lnTo>
                  <a:pt x="603" y="684"/>
                </a:lnTo>
                <a:lnTo>
                  <a:pt x="597" y="694"/>
                </a:lnTo>
                <a:lnTo>
                  <a:pt x="597" y="695"/>
                </a:lnTo>
                <a:lnTo>
                  <a:pt x="595" y="700"/>
                </a:lnTo>
                <a:lnTo>
                  <a:pt x="592" y="707"/>
                </a:lnTo>
                <a:lnTo>
                  <a:pt x="588" y="716"/>
                </a:lnTo>
                <a:lnTo>
                  <a:pt x="583" y="727"/>
                </a:lnTo>
                <a:lnTo>
                  <a:pt x="577" y="739"/>
                </a:lnTo>
                <a:lnTo>
                  <a:pt x="570" y="753"/>
                </a:lnTo>
                <a:lnTo>
                  <a:pt x="563" y="768"/>
                </a:lnTo>
                <a:lnTo>
                  <a:pt x="555" y="784"/>
                </a:lnTo>
                <a:lnTo>
                  <a:pt x="545" y="800"/>
                </a:lnTo>
                <a:lnTo>
                  <a:pt x="536" y="816"/>
                </a:lnTo>
                <a:lnTo>
                  <a:pt x="526" y="831"/>
                </a:lnTo>
                <a:lnTo>
                  <a:pt x="515" y="847"/>
                </a:lnTo>
                <a:lnTo>
                  <a:pt x="504" y="861"/>
                </a:lnTo>
                <a:lnTo>
                  <a:pt x="492" y="874"/>
                </a:lnTo>
                <a:lnTo>
                  <a:pt x="480" y="886"/>
                </a:lnTo>
                <a:lnTo>
                  <a:pt x="474" y="892"/>
                </a:lnTo>
                <a:lnTo>
                  <a:pt x="466" y="898"/>
                </a:lnTo>
                <a:lnTo>
                  <a:pt x="458" y="905"/>
                </a:lnTo>
                <a:lnTo>
                  <a:pt x="450" y="912"/>
                </a:lnTo>
                <a:lnTo>
                  <a:pt x="441" y="918"/>
                </a:lnTo>
                <a:lnTo>
                  <a:pt x="432" y="925"/>
                </a:lnTo>
                <a:lnTo>
                  <a:pt x="422" y="932"/>
                </a:lnTo>
                <a:lnTo>
                  <a:pt x="412" y="939"/>
                </a:lnTo>
                <a:lnTo>
                  <a:pt x="402" y="947"/>
                </a:lnTo>
                <a:lnTo>
                  <a:pt x="391" y="954"/>
                </a:lnTo>
                <a:lnTo>
                  <a:pt x="380" y="961"/>
                </a:lnTo>
                <a:lnTo>
                  <a:pt x="369" y="967"/>
                </a:lnTo>
                <a:lnTo>
                  <a:pt x="358" y="975"/>
                </a:lnTo>
                <a:lnTo>
                  <a:pt x="346" y="981"/>
                </a:lnTo>
                <a:lnTo>
                  <a:pt x="335" y="987"/>
                </a:lnTo>
                <a:lnTo>
                  <a:pt x="323" y="993"/>
                </a:lnTo>
                <a:lnTo>
                  <a:pt x="310" y="999"/>
                </a:lnTo>
                <a:lnTo>
                  <a:pt x="299" y="1004"/>
                </a:lnTo>
                <a:lnTo>
                  <a:pt x="287" y="1009"/>
                </a:lnTo>
                <a:lnTo>
                  <a:pt x="274" y="1014"/>
                </a:lnTo>
                <a:lnTo>
                  <a:pt x="263" y="1018"/>
                </a:lnTo>
                <a:lnTo>
                  <a:pt x="251" y="1022"/>
                </a:lnTo>
                <a:lnTo>
                  <a:pt x="238" y="1024"/>
                </a:lnTo>
                <a:lnTo>
                  <a:pt x="226" y="1027"/>
                </a:lnTo>
                <a:lnTo>
                  <a:pt x="215" y="1029"/>
                </a:lnTo>
                <a:lnTo>
                  <a:pt x="204" y="1030"/>
                </a:lnTo>
                <a:lnTo>
                  <a:pt x="192" y="1031"/>
                </a:lnTo>
                <a:lnTo>
                  <a:pt x="181" y="1030"/>
                </a:lnTo>
                <a:lnTo>
                  <a:pt x="170" y="1029"/>
                </a:lnTo>
                <a:lnTo>
                  <a:pt x="160" y="1027"/>
                </a:lnTo>
                <a:lnTo>
                  <a:pt x="150" y="1024"/>
                </a:lnTo>
                <a:lnTo>
                  <a:pt x="140" y="1021"/>
                </a:lnTo>
                <a:lnTo>
                  <a:pt x="116" y="1011"/>
                </a:lnTo>
                <a:lnTo>
                  <a:pt x="99" y="1003"/>
                </a:lnTo>
                <a:lnTo>
                  <a:pt x="87" y="998"/>
                </a:lnTo>
                <a:lnTo>
                  <a:pt x="80" y="994"/>
                </a:lnTo>
                <a:lnTo>
                  <a:pt x="76" y="992"/>
                </a:lnTo>
                <a:lnTo>
                  <a:pt x="74" y="991"/>
                </a:lnTo>
                <a:lnTo>
                  <a:pt x="73" y="990"/>
                </a:lnTo>
                <a:lnTo>
                  <a:pt x="73" y="99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0" name="Freeform 6"/>
          <p:cNvSpPr>
            <a:spLocks/>
          </p:cNvSpPr>
          <p:nvPr/>
        </p:nvSpPr>
        <p:spPr bwMode="auto">
          <a:xfrm>
            <a:off x="7742238" y="3179763"/>
            <a:ext cx="241300" cy="382587"/>
          </a:xfrm>
          <a:custGeom>
            <a:avLst/>
            <a:gdLst>
              <a:gd name="T0" fmla="*/ 4 w 152"/>
              <a:gd name="T1" fmla="*/ 50 h 241"/>
              <a:gd name="T2" fmla="*/ 1 w 152"/>
              <a:gd name="T3" fmla="*/ 33 h 241"/>
              <a:gd name="T4" fmla="*/ 0 w 152"/>
              <a:gd name="T5" fmla="*/ 13 h 241"/>
              <a:gd name="T6" fmla="*/ 3 w 152"/>
              <a:gd name="T7" fmla="*/ 0 h 241"/>
              <a:gd name="T8" fmla="*/ 11 w 152"/>
              <a:gd name="T9" fmla="*/ 4 h 241"/>
              <a:gd name="T10" fmla="*/ 20 w 152"/>
              <a:gd name="T11" fmla="*/ 13 h 241"/>
              <a:gd name="T12" fmla="*/ 28 w 152"/>
              <a:gd name="T13" fmla="*/ 23 h 241"/>
              <a:gd name="T14" fmla="*/ 31 w 152"/>
              <a:gd name="T15" fmla="*/ 36 h 241"/>
              <a:gd name="T16" fmla="*/ 30 w 152"/>
              <a:gd name="T17" fmla="*/ 47 h 241"/>
              <a:gd name="T18" fmla="*/ 29 w 152"/>
              <a:gd name="T19" fmla="*/ 56 h 241"/>
              <a:gd name="T20" fmla="*/ 26 w 152"/>
              <a:gd name="T21" fmla="*/ 67 h 241"/>
              <a:gd name="T22" fmla="*/ 23 w 152"/>
              <a:gd name="T23" fmla="*/ 78 h 241"/>
              <a:gd name="T24" fmla="*/ 20 w 152"/>
              <a:gd name="T25" fmla="*/ 90 h 241"/>
              <a:gd name="T26" fmla="*/ 18 w 152"/>
              <a:gd name="T27" fmla="*/ 102 h 241"/>
              <a:gd name="T28" fmla="*/ 17 w 152"/>
              <a:gd name="T29" fmla="*/ 113 h 241"/>
              <a:gd name="T30" fmla="*/ 17 w 152"/>
              <a:gd name="T31" fmla="*/ 123 h 241"/>
              <a:gd name="T32" fmla="*/ 19 w 152"/>
              <a:gd name="T33" fmla="*/ 135 h 241"/>
              <a:gd name="T34" fmla="*/ 23 w 152"/>
              <a:gd name="T35" fmla="*/ 151 h 241"/>
              <a:gd name="T36" fmla="*/ 31 w 152"/>
              <a:gd name="T37" fmla="*/ 166 h 241"/>
              <a:gd name="T38" fmla="*/ 43 w 152"/>
              <a:gd name="T39" fmla="*/ 178 h 241"/>
              <a:gd name="T40" fmla="*/ 60 w 152"/>
              <a:gd name="T41" fmla="*/ 185 h 241"/>
              <a:gd name="T42" fmla="*/ 79 w 152"/>
              <a:gd name="T43" fmla="*/ 187 h 241"/>
              <a:gd name="T44" fmla="*/ 97 w 152"/>
              <a:gd name="T45" fmla="*/ 187 h 241"/>
              <a:gd name="T46" fmla="*/ 112 w 152"/>
              <a:gd name="T47" fmla="*/ 189 h 241"/>
              <a:gd name="T48" fmla="*/ 121 w 152"/>
              <a:gd name="T49" fmla="*/ 197 h 241"/>
              <a:gd name="T50" fmla="*/ 127 w 152"/>
              <a:gd name="T51" fmla="*/ 206 h 241"/>
              <a:gd name="T52" fmla="*/ 132 w 152"/>
              <a:gd name="T53" fmla="*/ 215 h 241"/>
              <a:gd name="T54" fmla="*/ 136 w 152"/>
              <a:gd name="T55" fmla="*/ 220 h 241"/>
              <a:gd name="T56" fmla="*/ 139 w 152"/>
              <a:gd name="T57" fmla="*/ 223 h 241"/>
              <a:gd name="T58" fmla="*/ 143 w 152"/>
              <a:gd name="T59" fmla="*/ 224 h 241"/>
              <a:gd name="T60" fmla="*/ 148 w 152"/>
              <a:gd name="T61" fmla="*/ 225 h 241"/>
              <a:gd name="T62" fmla="*/ 151 w 152"/>
              <a:gd name="T63" fmla="*/ 225 h 241"/>
              <a:gd name="T64" fmla="*/ 146 w 152"/>
              <a:gd name="T65" fmla="*/ 240 h 241"/>
              <a:gd name="T66" fmla="*/ 56 w 152"/>
              <a:gd name="T67" fmla="*/ 217 h 241"/>
              <a:gd name="T68" fmla="*/ 47 w 152"/>
              <a:gd name="T69" fmla="*/ 213 h 241"/>
              <a:gd name="T70" fmla="*/ 32 w 152"/>
              <a:gd name="T71" fmla="*/ 204 h 241"/>
              <a:gd name="T72" fmla="*/ 18 w 152"/>
              <a:gd name="T73" fmla="*/ 189 h 241"/>
              <a:gd name="T74" fmla="*/ 10 w 152"/>
              <a:gd name="T75" fmla="*/ 175 h 241"/>
              <a:gd name="T76" fmla="*/ 6 w 152"/>
              <a:gd name="T77" fmla="*/ 164 h 241"/>
              <a:gd name="T78" fmla="*/ 4 w 152"/>
              <a:gd name="T79" fmla="*/ 151 h 241"/>
              <a:gd name="T80" fmla="*/ 2 w 152"/>
              <a:gd name="T81" fmla="*/ 138 h 241"/>
              <a:gd name="T82" fmla="*/ 2 w 152"/>
              <a:gd name="T83" fmla="*/ 125 h 241"/>
              <a:gd name="T84" fmla="*/ 2 w 152"/>
              <a:gd name="T85" fmla="*/ 115 h 241"/>
              <a:gd name="T86" fmla="*/ 2 w 152"/>
              <a:gd name="T87" fmla="*/ 107 h 241"/>
              <a:gd name="T88" fmla="*/ 2 w 152"/>
              <a:gd name="T89" fmla="*/ 102 h 241"/>
              <a:gd name="T90" fmla="*/ 4 w 152"/>
              <a:gd name="T91" fmla="*/ 52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2" h="241">
                <a:moveTo>
                  <a:pt x="4" y="52"/>
                </a:moveTo>
                <a:lnTo>
                  <a:pt x="4" y="50"/>
                </a:lnTo>
                <a:lnTo>
                  <a:pt x="3" y="43"/>
                </a:lnTo>
                <a:lnTo>
                  <a:pt x="1" y="33"/>
                </a:lnTo>
                <a:lnTo>
                  <a:pt x="1" y="23"/>
                </a:lnTo>
                <a:lnTo>
                  <a:pt x="0" y="13"/>
                </a:lnTo>
                <a:lnTo>
                  <a:pt x="1" y="4"/>
                </a:lnTo>
                <a:lnTo>
                  <a:pt x="3" y="0"/>
                </a:lnTo>
                <a:lnTo>
                  <a:pt x="7" y="0"/>
                </a:lnTo>
                <a:lnTo>
                  <a:pt x="11" y="4"/>
                </a:lnTo>
                <a:lnTo>
                  <a:pt x="16" y="8"/>
                </a:lnTo>
                <a:lnTo>
                  <a:pt x="20" y="13"/>
                </a:lnTo>
                <a:lnTo>
                  <a:pt x="24" y="18"/>
                </a:lnTo>
                <a:lnTo>
                  <a:pt x="28" y="23"/>
                </a:lnTo>
                <a:lnTo>
                  <a:pt x="30" y="30"/>
                </a:lnTo>
                <a:lnTo>
                  <a:pt x="31" y="36"/>
                </a:lnTo>
                <a:lnTo>
                  <a:pt x="31" y="43"/>
                </a:lnTo>
                <a:lnTo>
                  <a:pt x="30" y="47"/>
                </a:lnTo>
                <a:lnTo>
                  <a:pt x="29" y="51"/>
                </a:lnTo>
                <a:lnTo>
                  <a:pt x="29" y="56"/>
                </a:lnTo>
                <a:lnTo>
                  <a:pt x="27" y="61"/>
                </a:lnTo>
                <a:lnTo>
                  <a:pt x="26" y="67"/>
                </a:lnTo>
                <a:lnTo>
                  <a:pt x="24" y="72"/>
                </a:lnTo>
                <a:lnTo>
                  <a:pt x="23" y="78"/>
                </a:lnTo>
                <a:lnTo>
                  <a:pt x="21" y="84"/>
                </a:lnTo>
                <a:lnTo>
                  <a:pt x="20" y="90"/>
                </a:lnTo>
                <a:lnTo>
                  <a:pt x="19" y="96"/>
                </a:lnTo>
                <a:lnTo>
                  <a:pt x="18" y="102"/>
                </a:lnTo>
                <a:lnTo>
                  <a:pt x="17" y="108"/>
                </a:lnTo>
                <a:lnTo>
                  <a:pt x="17" y="113"/>
                </a:lnTo>
                <a:lnTo>
                  <a:pt x="16" y="118"/>
                </a:lnTo>
                <a:lnTo>
                  <a:pt x="17" y="123"/>
                </a:lnTo>
                <a:lnTo>
                  <a:pt x="17" y="127"/>
                </a:lnTo>
                <a:lnTo>
                  <a:pt x="19" y="135"/>
                </a:lnTo>
                <a:lnTo>
                  <a:pt x="21" y="143"/>
                </a:lnTo>
                <a:lnTo>
                  <a:pt x="23" y="151"/>
                </a:lnTo>
                <a:lnTo>
                  <a:pt x="27" y="159"/>
                </a:lnTo>
                <a:lnTo>
                  <a:pt x="31" y="166"/>
                </a:lnTo>
                <a:lnTo>
                  <a:pt x="36" y="172"/>
                </a:lnTo>
                <a:lnTo>
                  <a:pt x="43" y="178"/>
                </a:lnTo>
                <a:lnTo>
                  <a:pt x="51" y="182"/>
                </a:lnTo>
                <a:lnTo>
                  <a:pt x="60" y="185"/>
                </a:lnTo>
                <a:lnTo>
                  <a:pt x="69" y="187"/>
                </a:lnTo>
                <a:lnTo>
                  <a:pt x="79" y="187"/>
                </a:lnTo>
                <a:lnTo>
                  <a:pt x="88" y="187"/>
                </a:lnTo>
                <a:lnTo>
                  <a:pt x="97" y="187"/>
                </a:lnTo>
                <a:lnTo>
                  <a:pt x="105" y="187"/>
                </a:lnTo>
                <a:lnTo>
                  <a:pt x="112" y="189"/>
                </a:lnTo>
                <a:lnTo>
                  <a:pt x="117" y="193"/>
                </a:lnTo>
                <a:lnTo>
                  <a:pt x="121" y="197"/>
                </a:lnTo>
                <a:lnTo>
                  <a:pt x="124" y="202"/>
                </a:lnTo>
                <a:lnTo>
                  <a:pt x="127" y="206"/>
                </a:lnTo>
                <a:lnTo>
                  <a:pt x="130" y="211"/>
                </a:lnTo>
                <a:lnTo>
                  <a:pt x="132" y="215"/>
                </a:lnTo>
                <a:lnTo>
                  <a:pt x="134" y="218"/>
                </a:lnTo>
                <a:lnTo>
                  <a:pt x="136" y="220"/>
                </a:lnTo>
                <a:lnTo>
                  <a:pt x="137" y="222"/>
                </a:lnTo>
                <a:lnTo>
                  <a:pt x="139" y="223"/>
                </a:lnTo>
                <a:lnTo>
                  <a:pt x="141" y="224"/>
                </a:lnTo>
                <a:lnTo>
                  <a:pt x="143" y="224"/>
                </a:lnTo>
                <a:lnTo>
                  <a:pt x="146" y="225"/>
                </a:lnTo>
                <a:lnTo>
                  <a:pt x="148" y="225"/>
                </a:lnTo>
                <a:lnTo>
                  <a:pt x="149" y="225"/>
                </a:lnTo>
                <a:lnTo>
                  <a:pt x="151" y="225"/>
                </a:lnTo>
                <a:lnTo>
                  <a:pt x="151" y="225"/>
                </a:lnTo>
                <a:lnTo>
                  <a:pt x="146" y="240"/>
                </a:lnTo>
                <a:lnTo>
                  <a:pt x="57" y="218"/>
                </a:lnTo>
                <a:lnTo>
                  <a:pt x="56" y="217"/>
                </a:lnTo>
                <a:lnTo>
                  <a:pt x="52" y="215"/>
                </a:lnTo>
                <a:lnTo>
                  <a:pt x="47" y="213"/>
                </a:lnTo>
                <a:lnTo>
                  <a:pt x="39" y="209"/>
                </a:lnTo>
                <a:lnTo>
                  <a:pt x="32" y="204"/>
                </a:lnTo>
                <a:lnTo>
                  <a:pt x="24" y="197"/>
                </a:lnTo>
                <a:lnTo>
                  <a:pt x="18" y="189"/>
                </a:lnTo>
                <a:lnTo>
                  <a:pt x="12" y="180"/>
                </a:lnTo>
                <a:lnTo>
                  <a:pt x="10" y="175"/>
                </a:lnTo>
                <a:lnTo>
                  <a:pt x="8" y="169"/>
                </a:lnTo>
                <a:lnTo>
                  <a:pt x="6" y="164"/>
                </a:lnTo>
                <a:lnTo>
                  <a:pt x="5" y="157"/>
                </a:lnTo>
                <a:lnTo>
                  <a:pt x="4" y="151"/>
                </a:lnTo>
                <a:lnTo>
                  <a:pt x="3" y="144"/>
                </a:lnTo>
                <a:lnTo>
                  <a:pt x="2" y="138"/>
                </a:lnTo>
                <a:lnTo>
                  <a:pt x="2" y="132"/>
                </a:lnTo>
                <a:lnTo>
                  <a:pt x="2" y="125"/>
                </a:lnTo>
                <a:lnTo>
                  <a:pt x="2" y="120"/>
                </a:lnTo>
                <a:lnTo>
                  <a:pt x="2" y="115"/>
                </a:lnTo>
                <a:lnTo>
                  <a:pt x="2" y="110"/>
                </a:lnTo>
                <a:lnTo>
                  <a:pt x="2" y="107"/>
                </a:lnTo>
                <a:lnTo>
                  <a:pt x="2" y="104"/>
                </a:lnTo>
                <a:lnTo>
                  <a:pt x="2" y="102"/>
                </a:lnTo>
                <a:lnTo>
                  <a:pt x="2" y="102"/>
                </a:lnTo>
                <a:lnTo>
                  <a:pt x="4" y="52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1" name="Freeform 7"/>
          <p:cNvSpPr>
            <a:spLocks/>
          </p:cNvSpPr>
          <p:nvPr/>
        </p:nvSpPr>
        <p:spPr bwMode="auto">
          <a:xfrm>
            <a:off x="7804150" y="3336925"/>
            <a:ext cx="77788" cy="68263"/>
          </a:xfrm>
          <a:custGeom>
            <a:avLst/>
            <a:gdLst>
              <a:gd name="T0" fmla="*/ 0 w 49"/>
              <a:gd name="T1" fmla="*/ 42 h 43"/>
              <a:gd name="T2" fmla="*/ 0 w 49"/>
              <a:gd name="T3" fmla="*/ 41 h 43"/>
              <a:gd name="T4" fmla="*/ 0 w 49"/>
              <a:gd name="T5" fmla="*/ 38 h 43"/>
              <a:gd name="T6" fmla="*/ 1 w 49"/>
              <a:gd name="T7" fmla="*/ 33 h 43"/>
              <a:gd name="T8" fmla="*/ 2 w 49"/>
              <a:gd name="T9" fmla="*/ 27 h 43"/>
              <a:gd name="T10" fmla="*/ 4 w 49"/>
              <a:gd name="T11" fmla="*/ 22 h 43"/>
              <a:gd name="T12" fmla="*/ 7 w 49"/>
              <a:gd name="T13" fmla="*/ 15 h 43"/>
              <a:gd name="T14" fmla="*/ 10 w 49"/>
              <a:gd name="T15" fmla="*/ 10 h 43"/>
              <a:gd name="T16" fmla="*/ 16 w 49"/>
              <a:gd name="T17" fmla="*/ 6 h 43"/>
              <a:gd name="T18" fmla="*/ 21 w 49"/>
              <a:gd name="T19" fmla="*/ 3 h 43"/>
              <a:gd name="T20" fmla="*/ 27 w 49"/>
              <a:gd name="T21" fmla="*/ 1 h 43"/>
              <a:gd name="T22" fmla="*/ 33 w 49"/>
              <a:gd name="T23" fmla="*/ 0 h 43"/>
              <a:gd name="T24" fmla="*/ 38 w 49"/>
              <a:gd name="T25" fmla="*/ 0 h 43"/>
              <a:gd name="T26" fmla="*/ 43 w 49"/>
              <a:gd name="T27" fmla="*/ 1 h 43"/>
              <a:gd name="T28" fmla="*/ 46 w 49"/>
              <a:gd name="T29" fmla="*/ 2 h 43"/>
              <a:gd name="T30" fmla="*/ 48 w 49"/>
              <a:gd name="T31" fmla="*/ 5 h 43"/>
              <a:gd name="T32" fmla="*/ 48 w 49"/>
              <a:gd name="T33" fmla="*/ 7 h 43"/>
              <a:gd name="T34" fmla="*/ 47 w 49"/>
              <a:gd name="T35" fmla="*/ 10 h 43"/>
              <a:gd name="T36" fmla="*/ 44 w 49"/>
              <a:gd name="T37" fmla="*/ 13 h 43"/>
              <a:gd name="T38" fmla="*/ 40 w 49"/>
              <a:gd name="T39" fmla="*/ 15 h 43"/>
              <a:gd name="T40" fmla="*/ 36 w 49"/>
              <a:gd name="T41" fmla="*/ 16 h 43"/>
              <a:gd name="T42" fmla="*/ 31 w 49"/>
              <a:gd name="T43" fmla="*/ 18 h 43"/>
              <a:gd name="T44" fmla="*/ 26 w 49"/>
              <a:gd name="T45" fmla="*/ 21 h 43"/>
              <a:gd name="T46" fmla="*/ 21 w 49"/>
              <a:gd name="T47" fmla="*/ 24 h 43"/>
              <a:gd name="T48" fmla="*/ 17 w 49"/>
              <a:gd name="T49" fmla="*/ 28 h 43"/>
              <a:gd name="T50" fmla="*/ 13 w 49"/>
              <a:gd name="T51" fmla="*/ 32 h 43"/>
              <a:gd name="T52" fmla="*/ 10 w 49"/>
              <a:gd name="T53" fmla="*/ 35 h 43"/>
              <a:gd name="T54" fmla="*/ 7 w 49"/>
              <a:gd name="T55" fmla="*/ 38 h 43"/>
              <a:gd name="T56" fmla="*/ 5 w 49"/>
              <a:gd name="T57" fmla="*/ 40 h 43"/>
              <a:gd name="T58" fmla="*/ 3 w 49"/>
              <a:gd name="T59" fmla="*/ 41 h 43"/>
              <a:gd name="T60" fmla="*/ 1 w 49"/>
              <a:gd name="T61" fmla="*/ 42 h 43"/>
              <a:gd name="T62" fmla="*/ 1 w 49"/>
              <a:gd name="T63" fmla="*/ 42 h 43"/>
              <a:gd name="T64" fmla="*/ 0 w 49"/>
              <a:gd name="T65" fmla="*/ 4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9" h="43">
                <a:moveTo>
                  <a:pt x="0" y="42"/>
                </a:moveTo>
                <a:lnTo>
                  <a:pt x="0" y="41"/>
                </a:lnTo>
                <a:lnTo>
                  <a:pt x="0" y="38"/>
                </a:lnTo>
                <a:lnTo>
                  <a:pt x="1" y="33"/>
                </a:lnTo>
                <a:lnTo>
                  <a:pt x="2" y="27"/>
                </a:lnTo>
                <a:lnTo>
                  <a:pt x="4" y="22"/>
                </a:lnTo>
                <a:lnTo>
                  <a:pt x="7" y="15"/>
                </a:lnTo>
                <a:lnTo>
                  <a:pt x="10" y="10"/>
                </a:lnTo>
                <a:lnTo>
                  <a:pt x="16" y="6"/>
                </a:lnTo>
                <a:lnTo>
                  <a:pt x="21" y="3"/>
                </a:lnTo>
                <a:lnTo>
                  <a:pt x="27" y="1"/>
                </a:lnTo>
                <a:lnTo>
                  <a:pt x="33" y="0"/>
                </a:lnTo>
                <a:lnTo>
                  <a:pt x="38" y="0"/>
                </a:lnTo>
                <a:lnTo>
                  <a:pt x="43" y="1"/>
                </a:lnTo>
                <a:lnTo>
                  <a:pt x="46" y="2"/>
                </a:lnTo>
                <a:lnTo>
                  <a:pt x="48" y="5"/>
                </a:lnTo>
                <a:lnTo>
                  <a:pt x="48" y="7"/>
                </a:lnTo>
                <a:lnTo>
                  <a:pt x="47" y="10"/>
                </a:lnTo>
                <a:lnTo>
                  <a:pt x="44" y="13"/>
                </a:lnTo>
                <a:lnTo>
                  <a:pt x="40" y="15"/>
                </a:lnTo>
                <a:lnTo>
                  <a:pt x="36" y="16"/>
                </a:lnTo>
                <a:lnTo>
                  <a:pt x="31" y="18"/>
                </a:lnTo>
                <a:lnTo>
                  <a:pt x="26" y="21"/>
                </a:lnTo>
                <a:lnTo>
                  <a:pt x="21" y="24"/>
                </a:lnTo>
                <a:lnTo>
                  <a:pt x="17" y="28"/>
                </a:lnTo>
                <a:lnTo>
                  <a:pt x="13" y="32"/>
                </a:lnTo>
                <a:lnTo>
                  <a:pt x="10" y="35"/>
                </a:lnTo>
                <a:lnTo>
                  <a:pt x="7" y="38"/>
                </a:lnTo>
                <a:lnTo>
                  <a:pt x="5" y="40"/>
                </a:lnTo>
                <a:lnTo>
                  <a:pt x="3" y="41"/>
                </a:lnTo>
                <a:lnTo>
                  <a:pt x="1" y="42"/>
                </a:lnTo>
                <a:lnTo>
                  <a:pt x="1" y="42"/>
                </a:lnTo>
                <a:lnTo>
                  <a:pt x="0" y="42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2" name="Freeform 8"/>
          <p:cNvSpPr>
            <a:spLocks/>
          </p:cNvSpPr>
          <p:nvPr/>
        </p:nvSpPr>
        <p:spPr bwMode="auto">
          <a:xfrm>
            <a:off x="7926388" y="3538538"/>
            <a:ext cx="106362" cy="887412"/>
          </a:xfrm>
          <a:custGeom>
            <a:avLst/>
            <a:gdLst>
              <a:gd name="T0" fmla="*/ 37 w 67"/>
              <a:gd name="T1" fmla="*/ 18 h 559"/>
              <a:gd name="T2" fmla="*/ 57 w 67"/>
              <a:gd name="T3" fmla="*/ 35 h 559"/>
              <a:gd name="T4" fmla="*/ 66 w 67"/>
              <a:gd name="T5" fmla="*/ 43 h 559"/>
              <a:gd name="T6" fmla="*/ 44 w 67"/>
              <a:gd name="T7" fmla="*/ 57 h 559"/>
              <a:gd name="T8" fmla="*/ 35 w 67"/>
              <a:gd name="T9" fmla="*/ 88 h 559"/>
              <a:gd name="T10" fmla="*/ 46 w 67"/>
              <a:gd name="T11" fmla="*/ 100 h 559"/>
              <a:gd name="T12" fmla="*/ 31 w 67"/>
              <a:gd name="T13" fmla="*/ 115 h 559"/>
              <a:gd name="T14" fmla="*/ 28 w 67"/>
              <a:gd name="T15" fmla="*/ 147 h 559"/>
              <a:gd name="T16" fmla="*/ 35 w 67"/>
              <a:gd name="T17" fmla="*/ 158 h 559"/>
              <a:gd name="T18" fmla="*/ 44 w 67"/>
              <a:gd name="T19" fmla="*/ 161 h 559"/>
              <a:gd name="T20" fmla="*/ 25 w 67"/>
              <a:gd name="T21" fmla="*/ 177 h 559"/>
              <a:gd name="T22" fmla="*/ 22 w 67"/>
              <a:gd name="T23" fmla="*/ 221 h 559"/>
              <a:gd name="T24" fmla="*/ 28 w 67"/>
              <a:gd name="T25" fmla="*/ 236 h 559"/>
              <a:gd name="T26" fmla="*/ 36 w 67"/>
              <a:gd name="T27" fmla="*/ 244 h 559"/>
              <a:gd name="T28" fmla="*/ 19 w 67"/>
              <a:gd name="T29" fmla="*/ 268 h 559"/>
              <a:gd name="T30" fmla="*/ 15 w 67"/>
              <a:gd name="T31" fmla="*/ 307 h 559"/>
              <a:gd name="T32" fmla="*/ 15 w 67"/>
              <a:gd name="T33" fmla="*/ 337 h 559"/>
              <a:gd name="T34" fmla="*/ 17 w 67"/>
              <a:gd name="T35" fmla="*/ 376 h 559"/>
              <a:gd name="T36" fmla="*/ 22 w 67"/>
              <a:gd name="T37" fmla="*/ 406 h 559"/>
              <a:gd name="T38" fmla="*/ 25 w 67"/>
              <a:gd name="T39" fmla="*/ 430 h 559"/>
              <a:gd name="T40" fmla="*/ 28 w 67"/>
              <a:gd name="T41" fmla="*/ 452 h 559"/>
              <a:gd name="T42" fmla="*/ 28 w 67"/>
              <a:gd name="T43" fmla="*/ 474 h 559"/>
              <a:gd name="T44" fmla="*/ 25 w 67"/>
              <a:gd name="T45" fmla="*/ 496 h 559"/>
              <a:gd name="T46" fmla="*/ 21 w 67"/>
              <a:gd name="T47" fmla="*/ 517 h 559"/>
              <a:gd name="T48" fmla="*/ 14 w 67"/>
              <a:gd name="T49" fmla="*/ 536 h 559"/>
              <a:gd name="T50" fmla="*/ 3 w 67"/>
              <a:gd name="T51" fmla="*/ 554 h 559"/>
              <a:gd name="T52" fmla="*/ 1 w 67"/>
              <a:gd name="T53" fmla="*/ 554 h 559"/>
              <a:gd name="T54" fmla="*/ 6 w 67"/>
              <a:gd name="T55" fmla="*/ 538 h 559"/>
              <a:gd name="T56" fmla="*/ 12 w 67"/>
              <a:gd name="T57" fmla="*/ 513 h 559"/>
              <a:gd name="T58" fmla="*/ 15 w 67"/>
              <a:gd name="T59" fmla="*/ 485 h 559"/>
              <a:gd name="T60" fmla="*/ 13 w 67"/>
              <a:gd name="T61" fmla="*/ 457 h 559"/>
              <a:gd name="T62" fmla="*/ 9 w 67"/>
              <a:gd name="T63" fmla="*/ 430 h 559"/>
              <a:gd name="T64" fmla="*/ 6 w 67"/>
              <a:gd name="T65" fmla="*/ 406 h 559"/>
              <a:gd name="T66" fmla="*/ 4 w 67"/>
              <a:gd name="T67" fmla="*/ 385 h 559"/>
              <a:gd name="T68" fmla="*/ 7 w 67"/>
              <a:gd name="T69" fmla="*/ 365 h 559"/>
              <a:gd name="T70" fmla="*/ 8 w 67"/>
              <a:gd name="T71" fmla="*/ 348 h 559"/>
              <a:gd name="T72" fmla="*/ 5 w 67"/>
              <a:gd name="T73" fmla="*/ 306 h 559"/>
              <a:gd name="T74" fmla="*/ 9 w 67"/>
              <a:gd name="T75" fmla="*/ 277 h 559"/>
              <a:gd name="T76" fmla="*/ 8 w 67"/>
              <a:gd name="T77" fmla="*/ 249 h 559"/>
              <a:gd name="T78" fmla="*/ 8 w 67"/>
              <a:gd name="T79" fmla="*/ 214 h 559"/>
              <a:gd name="T80" fmla="*/ 11 w 67"/>
              <a:gd name="T81" fmla="*/ 179 h 559"/>
              <a:gd name="T82" fmla="*/ 18 w 67"/>
              <a:gd name="T83" fmla="*/ 144 h 559"/>
              <a:gd name="T84" fmla="*/ 19 w 67"/>
              <a:gd name="T85" fmla="*/ 129 h 559"/>
              <a:gd name="T86" fmla="*/ 20 w 67"/>
              <a:gd name="T87" fmla="*/ 108 h 559"/>
              <a:gd name="T88" fmla="*/ 27 w 67"/>
              <a:gd name="T89" fmla="*/ 87 h 559"/>
              <a:gd name="T90" fmla="*/ 29 w 67"/>
              <a:gd name="T91" fmla="*/ 62 h 559"/>
              <a:gd name="T92" fmla="*/ 28 w 67"/>
              <a:gd name="T93" fmla="*/ 35 h 559"/>
              <a:gd name="T94" fmla="*/ 24 w 67"/>
              <a:gd name="T95" fmla="*/ 11 h 559"/>
              <a:gd name="T96" fmla="*/ 28 w 67"/>
              <a:gd name="T97" fmla="*/ 2 h 5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7" h="559">
                <a:moveTo>
                  <a:pt x="30" y="0"/>
                </a:moveTo>
                <a:lnTo>
                  <a:pt x="31" y="5"/>
                </a:lnTo>
                <a:lnTo>
                  <a:pt x="33" y="11"/>
                </a:lnTo>
                <a:lnTo>
                  <a:pt x="37" y="18"/>
                </a:lnTo>
                <a:lnTo>
                  <a:pt x="42" y="25"/>
                </a:lnTo>
                <a:lnTo>
                  <a:pt x="46" y="30"/>
                </a:lnTo>
                <a:lnTo>
                  <a:pt x="52" y="34"/>
                </a:lnTo>
                <a:lnTo>
                  <a:pt x="57" y="35"/>
                </a:lnTo>
                <a:lnTo>
                  <a:pt x="63" y="34"/>
                </a:lnTo>
                <a:lnTo>
                  <a:pt x="64" y="36"/>
                </a:lnTo>
                <a:lnTo>
                  <a:pt x="65" y="39"/>
                </a:lnTo>
                <a:lnTo>
                  <a:pt x="66" y="43"/>
                </a:lnTo>
                <a:lnTo>
                  <a:pt x="66" y="45"/>
                </a:lnTo>
                <a:lnTo>
                  <a:pt x="57" y="48"/>
                </a:lnTo>
                <a:lnTo>
                  <a:pt x="50" y="52"/>
                </a:lnTo>
                <a:lnTo>
                  <a:pt x="44" y="57"/>
                </a:lnTo>
                <a:lnTo>
                  <a:pt x="39" y="63"/>
                </a:lnTo>
                <a:lnTo>
                  <a:pt x="36" y="71"/>
                </a:lnTo>
                <a:lnTo>
                  <a:pt x="35" y="79"/>
                </a:lnTo>
                <a:lnTo>
                  <a:pt x="35" y="88"/>
                </a:lnTo>
                <a:lnTo>
                  <a:pt x="37" y="97"/>
                </a:lnTo>
                <a:lnTo>
                  <a:pt x="40" y="98"/>
                </a:lnTo>
                <a:lnTo>
                  <a:pt x="43" y="99"/>
                </a:lnTo>
                <a:lnTo>
                  <a:pt x="46" y="100"/>
                </a:lnTo>
                <a:lnTo>
                  <a:pt x="50" y="101"/>
                </a:lnTo>
                <a:lnTo>
                  <a:pt x="41" y="104"/>
                </a:lnTo>
                <a:lnTo>
                  <a:pt x="35" y="109"/>
                </a:lnTo>
                <a:lnTo>
                  <a:pt x="31" y="115"/>
                </a:lnTo>
                <a:lnTo>
                  <a:pt x="28" y="122"/>
                </a:lnTo>
                <a:lnTo>
                  <a:pt x="27" y="130"/>
                </a:lnTo>
                <a:lnTo>
                  <a:pt x="27" y="139"/>
                </a:lnTo>
                <a:lnTo>
                  <a:pt x="28" y="147"/>
                </a:lnTo>
                <a:lnTo>
                  <a:pt x="28" y="155"/>
                </a:lnTo>
                <a:lnTo>
                  <a:pt x="31" y="156"/>
                </a:lnTo>
                <a:lnTo>
                  <a:pt x="33" y="157"/>
                </a:lnTo>
                <a:lnTo>
                  <a:pt x="35" y="158"/>
                </a:lnTo>
                <a:lnTo>
                  <a:pt x="37" y="158"/>
                </a:lnTo>
                <a:lnTo>
                  <a:pt x="40" y="159"/>
                </a:lnTo>
                <a:lnTo>
                  <a:pt x="42" y="160"/>
                </a:lnTo>
                <a:lnTo>
                  <a:pt x="44" y="161"/>
                </a:lnTo>
                <a:lnTo>
                  <a:pt x="46" y="162"/>
                </a:lnTo>
                <a:lnTo>
                  <a:pt x="37" y="163"/>
                </a:lnTo>
                <a:lnTo>
                  <a:pt x="30" y="168"/>
                </a:lnTo>
                <a:lnTo>
                  <a:pt x="25" y="177"/>
                </a:lnTo>
                <a:lnTo>
                  <a:pt x="23" y="187"/>
                </a:lnTo>
                <a:lnTo>
                  <a:pt x="22" y="199"/>
                </a:lnTo>
                <a:lnTo>
                  <a:pt x="21" y="210"/>
                </a:lnTo>
                <a:lnTo>
                  <a:pt x="22" y="221"/>
                </a:lnTo>
                <a:lnTo>
                  <a:pt x="22" y="228"/>
                </a:lnTo>
                <a:lnTo>
                  <a:pt x="24" y="231"/>
                </a:lnTo>
                <a:lnTo>
                  <a:pt x="26" y="233"/>
                </a:lnTo>
                <a:lnTo>
                  <a:pt x="28" y="236"/>
                </a:lnTo>
                <a:lnTo>
                  <a:pt x="30" y="237"/>
                </a:lnTo>
                <a:lnTo>
                  <a:pt x="32" y="240"/>
                </a:lnTo>
                <a:lnTo>
                  <a:pt x="34" y="242"/>
                </a:lnTo>
                <a:lnTo>
                  <a:pt x="36" y="244"/>
                </a:lnTo>
                <a:lnTo>
                  <a:pt x="38" y="246"/>
                </a:lnTo>
                <a:lnTo>
                  <a:pt x="29" y="252"/>
                </a:lnTo>
                <a:lnTo>
                  <a:pt x="23" y="259"/>
                </a:lnTo>
                <a:lnTo>
                  <a:pt x="19" y="268"/>
                </a:lnTo>
                <a:lnTo>
                  <a:pt x="16" y="277"/>
                </a:lnTo>
                <a:lnTo>
                  <a:pt x="15" y="287"/>
                </a:lnTo>
                <a:lnTo>
                  <a:pt x="15" y="297"/>
                </a:lnTo>
                <a:lnTo>
                  <a:pt x="15" y="307"/>
                </a:lnTo>
                <a:lnTo>
                  <a:pt x="15" y="318"/>
                </a:lnTo>
                <a:lnTo>
                  <a:pt x="15" y="323"/>
                </a:lnTo>
                <a:lnTo>
                  <a:pt x="15" y="330"/>
                </a:lnTo>
                <a:lnTo>
                  <a:pt x="15" y="337"/>
                </a:lnTo>
                <a:lnTo>
                  <a:pt x="15" y="346"/>
                </a:lnTo>
                <a:lnTo>
                  <a:pt x="15" y="355"/>
                </a:lnTo>
                <a:lnTo>
                  <a:pt x="16" y="365"/>
                </a:lnTo>
                <a:lnTo>
                  <a:pt x="17" y="376"/>
                </a:lnTo>
                <a:lnTo>
                  <a:pt x="19" y="388"/>
                </a:lnTo>
                <a:lnTo>
                  <a:pt x="20" y="394"/>
                </a:lnTo>
                <a:lnTo>
                  <a:pt x="21" y="400"/>
                </a:lnTo>
                <a:lnTo>
                  <a:pt x="22" y="406"/>
                </a:lnTo>
                <a:lnTo>
                  <a:pt x="23" y="412"/>
                </a:lnTo>
                <a:lnTo>
                  <a:pt x="24" y="418"/>
                </a:lnTo>
                <a:lnTo>
                  <a:pt x="24" y="424"/>
                </a:lnTo>
                <a:lnTo>
                  <a:pt x="25" y="430"/>
                </a:lnTo>
                <a:lnTo>
                  <a:pt x="26" y="436"/>
                </a:lnTo>
                <a:lnTo>
                  <a:pt x="27" y="441"/>
                </a:lnTo>
                <a:lnTo>
                  <a:pt x="28" y="447"/>
                </a:lnTo>
                <a:lnTo>
                  <a:pt x="28" y="452"/>
                </a:lnTo>
                <a:lnTo>
                  <a:pt x="28" y="458"/>
                </a:lnTo>
                <a:lnTo>
                  <a:pt x="28" y="463"/>
                </a:lnTo>
                <a:lnTo>
                  <a:pt x="28" y="469"/>
                </a:lnTo>
                <a:lnTo>
                  <a:pt x="28" y="474"/>
                </a:lnTo>
                <a:lnTo>
                  <a:pt x="27" y="479"/>
                </a:lnTo>
                <a:lnTo>
                  <a:pt x="26" y="485"/>
                </a:lnTo>
                <a:lnTo>
                  <a:pt x="26" y="491"/>
                </a:lnTo>
                <a:lnTo>
                  <a:pt x="25" y="496"/>
                </a:lnTo>
                <a:lnTo>
                  <a:pt x="24" y="502"/>
                </a:lnTo>
                <a:lnTo>
                  <a:pt x="23" y="507"/>
                </a:lnTo>
                <a:lnTo>
                  <a:pt x="22" y="512"/>
                </a:lnTo>
                <a:lnTo>
                  <a:pt x="21" y="517"/>
                </a:lnTo>
                <a:lnTo>
                  <a:pt x="19" y="521"/>
                </a:lnTo>
                <a:lnTo>
                  <a:pt x="17" y="527"/>
                </a:lnTo>
                <a:lnTo>
                  <a:pt x="16" y="531"/>
                </a:lnTo>
                <a:lnTo>
                  <a:pt x="14" y="536"/>
                </a:lnTo>
                <a:lnTo>
                  <a:pt x="12" y="540"/>
                </a:lnTo>
                <a:lnTo>
                  <a:pt x="9" y="545"/>
                </a:lnTo>
                <a:lnTo>
                  <a:pt x="6" y="549"/>
                </a:lnTo>
                <a:lnTo>
                  <a:pt x="3" y="554"/>
                </a:lnTo>
                <a:lnTo>
                  <a:pt x="0" y="558"/>
                </a:lnTo>
                <a:lnTo>
                  <a:pt x="0" y="558"/>
                </a:lnTo>
                <a:lnTo>
                  <a:pt x="0" y="557"/>
                </a:lnTo>
                <a:lnTo>
                  <a:pt x="1" y="554"/>
                </a:lnTo>
                <a:lnTo>
                  <a:pt x="2" y="551"/>
                </a:lnTo>
                <a:lnTo>
                  <a:pt x="4" y="547"/>
                </a:lnTo>
                <a:lnTo>
                  <a:pt x="5" y="543"/>
                </a:lnTo>
                <a:lnTo>
                  <a:pt x="6" y="538"/>
                </a:lnTo>
                <a:lnTo>
                  <a:pt x="8" y="532"/>
                </a:lnTo>
                <a:lnTo>
                  <a:pt x="9" y="527"/>
                </a:lnTo>
                <a:lnTo>
                  <a:pt x="11" y="520"/>
                </a:lnTo>
                <a:lnTo>
                  <a:pt x="12" y="513"/>
                </a:lnTo>
                <a:lnTo>
                  <a:pt x="13" y="507"/>
                </a:lnTo>
                <a:lnTo>
                  <a:pt x="14" y="500"/>
                </a:lnTo>
                <a:lnTo>
                  <a:pt x="15" y="492"/>
                </a:lnTo>
                <a:lnTo>
                  <a:pt x="15" y="485"/>
                </a:lnTo>
                <a:lnTo>
                  <a:pt x="15" y="478"/>
                </a:lnTo>
                <a:lnTo>
                  <a:pt x="14" y="471"/>
                </a:lnTo>
                <a:lnTo>
                  <a:pt x="14" y="464"/>
                </a:lnTo>
                <a:lnTo>
                  <a:pt x="13" y="457"/>
                </a:lnTo>
                <a:lnTo>
                  <a:pt x="12" y="450"/>
                </a:lnTo>
                <a:lnTo>
                  <a:pt x="11" y="444"/>
                </a:lnTo>
                <a:lnTo>
                  <a:pt x="10" y="437"/>
                </a:lnTo>
                <a:lnTo>
                  <a:pt x="9" y="430"/>
                </a:lnTo>
                <a:lnTo>
                  <a:pt x="8" y="424"/>
                </a:lnTo>
                <a:lnTo>
                  <a:pt x="7" y="418"/>
                </a:lnTo>
                <a:lnTo>
                  <a:pt x="6" y="412"/>
                </a:lnTo>
                <a:lnTo>
                  <a:pt x="6" y="406"/>
                </a:lnTo>
                <a:lnTo>
                  <a:pt x="5" y="401"/>
                </a:lnTo>
                <a:lnTo>
                  <a:pt x="4" y="395"/>
                </a:lnTo>
                <a:lnTo>
                  <a:pt x="4" y="390"/>
                </a:lnTo>
                <a:lnTo>
                  <a:pt x="4" y="385"/>
                </a:lnTo>
                <a:lnTo>
                  <a:pt x="4" y="381"/>
                </a:lnTo>
                <a:lnTo>
                  <a:pt x="5" y="373"/>
                </a:lnTo>
                <a:lnTo>
                  <a:pt x="6" y="368"/>
                </a:lnTo>
                <a:lnTo>
                  <a:pt x="7" y="365"/>
                </a:lnTo>
                <a:lnTo>
                  <a:pt x="8" y="362"/>
                </a:lnTo>
                <a:lnTo>
                  <a:pt x="9" y="359"/>
                </a:lnTo>
                <a:lnTo>
                  <a:pt x="9" y="355"/>
                </a:lnTo>
                <a:lnTo>
                  <a:pt x="8" y="348"/>
                </a:lnTo>
                <a:lnTo>
                  <a:pt x="6" y="339"/>
                </a:lnTo>
                <a:lnTo>
                  <a:pt x="5" y="328"/>
                </a:lnTo>
                <a:lnTo>
                  <a:pt x="5" y="317"/>
                </a:lnTo>
                <a:lnTo>
                  <a:pt x="5" y="306"/>
                </a:lnTo>
                <a:lnTo>
                  <a:pt x="6" y="296"/>
                </a:lnTo>
                <a:lnTo>
                  <a:pt x="7" y="288"/>
                </a:lnTo>
                <a:lnTo>
                  <a:pt x="8" y="281"/>
                </a:lnTo>
                <a:lnTo>
                  <a:pt x="9" y="277"/>
                </a:lnTo>
                <a:lnTo>
                  <a:pt x="10" y="275"/>
                </a:lnTo>
                <a:lnTo>
                  <a:pt x="9" y="266"/>
                </a:lnTo>
                <a:lnTo>
                  <a:pt x="9" y="258"/>
                </a:lnTo>
                <a:lnTo>
                  <a:pt x="8" y="249"/>
                </a:lnTo>
                <a:lnTo>
                  <a:pt x="8" y="240"/>
                </a:lnTo>
                <a:lnTo>
                  <a:pt x="8" y="231"/>
                </a:lnTo>
                <a:lnTo>
                  <a:pt x="8" y="222"/>
                </a:lnTo>
                <a:lnTo>
                  <a:pt x="8" y="214"/>
                </a:lnTo>
                <a:lnTo>
                  <a:pt x="8" y="205"/>
                </a:lnTo>
                <a:lnTo>
                  <a:pt x="9" y="196"/>
                </a:lnTo>
                <a:lnTo>
                  <a:pt x="10" y="188"/>
                </a:lnTo>
                <a:lnTo>
                  <a:pt x="11" y="179"/>
                </a:lnTo>
                <a:lnTo>
                  <a:pt x="12" y="170"/>
                </a:lnTo>
                <a:lnTo>
                  <a:pt x="14" y="162"/>
                </a:lnTo>
                <a:lnTo>
                  <a:pt x="15" y="153"/>
                </a:lnTo>
                <a:lnTo>
                  <a:pt x="18" y="144"/>
                </a:lnTo>
                <a:lnTo>
                  <a:pt x="20" y="136"/>
                </a:lnTo>
                <a:lnTo>
                  <a:pt x="20" y="135"/>
                </a:lnTo>
                <a:lnTo>
                  <a:pt x="20" y="133"/>
                </a:lnTo>
                <a:lnTo>
                  <a:pt x="19" y="129"/>
                </a:lnTo>
                <a:lnTo>
                  <a:pt x="19" y="124"/>
                </a:lnTo>
                <a:lnTo>
                  <a:pt x="19" y="118"/>
                </a:lnTo>
                <a:lnTo>
                  <a:pt x="19" y="113"/>
                </a:lnTo>
                <a:lnTo>
                  <a:pt x="20" y="108"/>
                </a:lnTo>
                <a:lnTo>
                  <a:pt x="22" y="102"/>
                </a:lnTo>
                <a:lnTo>
                  <a:pt x="24" y="98"/>
                </a:lnTo>
                <a:lnTo>
                  <a:pt x="25" y="93"/>
                </a:lnTo>
                <a:lnTo>
                  <a:pt x="27" y="87"/>
                </a:lnTo>
                <a:lnTo>
                  <a:pt x="28" y="81"/>
                </a:lnTo>
                <a:lnTo>
                  <a:pt x="29" y="75"/>
                </a:lnTo>
                <a:lnTo>
                  <a:pt x="29" y="69"/>
                </a:lnTo>
                <a:lnTo>
                  <a:pt x="29" y="62"/>
                </a:lnTo>
                <a:lnTo>
                  <a:pt x="29" y="55"/>
                </a:lnTo>
                <a:lnTo>
                  <a:pt x="29" y="48"/>
                </a:lnTo>
                <a:lnTo>
                  <a:pt x="29" y="42"/>
                </a:lnTo>
                <a:lnTo>
                  <a:pt x="28" y="35"/>
                </a:lnTo>
                <a:lnTo>
                  <a:pt x="27" y="29"/>
                </a:lnTo>
                <a:lnTo>
                  <a:pt x="26" y="23"/>
                </a:lnTo>
                <a:lnTo>
                  <a:pt x="25" y="16"/>
                </a:lnTo>
                <a:lnTo>
                  <a:pt x="24" y="11"/>
                </a:lnTo>
                <a:lnTo>
                  <a:pt x="23" y="6"/>
                </a:lnTo>
                <a:lnTo>
                  <a:pt x="24" y="5"/>
                </a:lnTo>
                <a:lnTo>
                  <a:pt x="26" y="3"/>
                </a:lnTo>
                <a:lnTo>
                  <a:pt x="28" y="2"/>
                </a:lnTo>
                <a:lnTo>
                  <a:pt x="30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3" name="Freeform 9"/>
          <p:cNvSpPr>
            <a:spLocks/>
          </p:cNvSpPr>
          <p:nvPr/>
        </p:nvSpPr>
        <p:spPr bwMode="auto">
          <a:xfrm>
            <a:off x="8129588" y="3192463"/>
            <a:ext cx="398462" cy="212725"/>
          </a:xfrm>
          <a:custGeom>
            <a:avLst/>
            <a:gdLst>
              <a:gd name="T0" fmla="*/ 16 w 251"/>
              <a:gd name="T1" fmla="*/ 1 h 134"/>
              <a:gd name="T2" fmla="*/ 15 w 251"/>
              <a:gd name="T3" fmla="*/ 6 h 134"/>
              <a:gd name="T4" fmla="*/ 14 w 251"/>
              <a:gd name="T5" fmla="*/ 15 h 134"/>
              <a:gd name="T6" fmla="*/ 13 w 251"/>
              <a:gd name="T7" fmla="*/ 25 h 134"/>
              <a:gd name="T8" fmla="*/ 11 w 251"/>
              <a:gd name="T9" fmla="*/ 33 h 134"/>
              <a:gd name="T10" fmla="*/ 7 w 251"/>
              <a:gd name="T11" fmla="*/ 42 h 134"/>
              <a:gd name="T12" fmla="*/ 3 w 251"/>
              <a:gd name="T13" fmla="*/ 49 h 134"/>
              <a:gd name="T14" fmla="*/ 1 w 251"/>
              <a:gd name="T15" fmla="*/ 54 h 134"/>
              <a:gd name="T16" fmla="*/ 1 w 251"/>
              <a:gd name="T17" fmla="*/ 54 h 134"/>
              <a:gd name="T18" fmla="*/ 5 w 251"/>
              <a:gd name="T19" fmla="*/ 51 h 134"/>
              <a:gd name="T20" fmla="*/ 13 w 251"/>
              <a:gd name="T21" fmla="*/ 48 h 134"/>
              <a:gd name="T22" fmla="*/ 22 w 251"/>
              <a:gd name="T23" fmla="*/ 48 h 134"/>
              <a:gd name="T24" fmla="*/ 32 w 251"/>
              <a:gd name="T25" fmla="*/ 53 h 134"/>
              <a:gd name="T26" fmla="*/ 45 w 251"/>
              <a:gd name="T27" fmla="*/ 64 h 134"/>
              <a:gd name="T28" fmla="*/ 60 w 251"/>
              <a:gd name="T29" fmla="*/ 79 h 134"/>
              <a:gd name="T30" fmla="*/ 73 w 251"/>
              <a:gd name="T31" fmla="*/ 96 h 134"/>
              <a:gd name="T32" fmla="*/ 84 w 251"/>
              <a:gd name="T33" fmla="*/ 110 h 134"/>
              <a:gd name="T34" fmla="*/ 96 w 251"/>
              <a:gd name="T35" fmla="*/ 121 h 134"/>
              <a:gd name="T36" fmla="*/ 109 w 251"/>
              <a:gd name="T37" fmla="*/ 128 h 134"/>
              <a:gd name="T38" fmla="*/ 125 w 251"/>
              <a:gd name="T39" fmla="*/ 133 h 134"/>
              <a:gd name="T40" fmla="*/ 138 w 251"/>
              <a:gd name="T41" fmla="*/ 133 h 134"/>
              <a:gd name="T42" fmla="*/ 149 w 251"/>
              <a:gd name="T43" fmla="*/ 133 h 134"/>
              <a:gd name="T44" fmla="*/ 161 w 251"/>
              <a:gd name="T45" fmla="*/ 131 h 134"/>
              <a:gd name="T46" fmla="*/ 174 w 251"/>
              <a:gd name="T47" fmla="*/ 128 h 134"/>
              <a:gd name="T48" fmla="*/ 186 w 251"/>
              <a:gd name="T49" fmla="*/ 125 h 134"/>
              <a:gd name="T50" fmla="*/ 197 w 251"/>
              <a:gd name="T51" fmla="*/ 122 h 134"/>
              <a:gd name="T52" fmla="*/ 207 w 251"/>
              <a:gd name="T53" fmla="*/ 119 h 134"/>
              <a:gd name="T54" fmla="*/ 214 w 251"/>
              <a:gd name="T55" fmla="*/ 116 h 134"/>
              <a:gd name="T56" fmla="*/ 222 w 251"/>
              <a:gd name="T57" fmla="*/ 114 h 134"/>
              <a:gd name="T58" fmla="*/ 233 w 251"/>
              <a:gd name="T59" fmla="*/ 107 h 134"/>
              <a:gd name="T60" fmla="*/ 243 w 251"/>
              <a:gd name="T61" fmla="*/ 100 h 134"/>
              <a:gd name="T62" fmla="*/ 249 w 251"/>
              <a:gd name="T63" fmla="*/ 96 h 134"/>
              <a:gd name="T64" fmla="*/ 154 w 251"/>
              <a:gd name="T65" fmla="*/ 118 h 134"/>
              <a:gd name="T66" fmla="*/ 151 w 251"/>
              <a:gd name="T67" fmla="*/ 118 h 134"/>
              <a:gd name="T68" fmla="*/ 141 w 251"/>
              <a:gd name="T69" fmla="*/ 115 h 134"/>
              <a:gd name="T70" fmla="*/ 126 w 251"/>
              <a:gd name="T71" fmla="*/ 108 h 134"/>
              <a:gd name="T72" fmla="*/ 106 w 251"/>
              <a:gd name="T73" fmla="*/ 91 h 134"/>
              <a:gd name="T74" fmla="*/ 93 w 251"/>
              <a:gd name="T75" fmla="*/ 78 h 134"/>
              <a:gd name="T76" fmla="*/ 80 w 251"/>
              <a:gd name="T77" fmla="*/ 64 h 134"/>
              <a:gd name="T78" fmla="*/ 64 w 251"/>
              <a:gd name="T79" fmla="*/ 49 h 134"/>
              <a:gd name="T80" fmla="*/ 50 w 251"/>
              <a:gd name="T81" fmla="*/ 34 h 134"/>
              <a:gd name="T82" fmla="*/ 37 w 251"/>
              <a:gd name="T83" fmla="*/ 21 h 134"/>
              <a:gd name="T84" fmla="*/ 26 w 251"/>
              <a:gd name="T85" fmla="*/ 10 h 134"/>
              <a:gd name="T86" fmla="*/ 19 w 251"/>
              <a:gd name="T87" fmla="*/ 3 h 134"/>
              <a:gd name="T88" fmla="*/ 16 w 251"/>
              <a:gd name="T89" fmla="*/ 0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251" h="134">
                <a:moveTo>
                  <a:pt x="16" y="0"/>
                </a:moveTo>
                <a:lnTo>
                  <a:pt x="16" y="1"/>
                </a:lnTo>
                <a:lnTo>
                  <a:pt x="16" y="3"/>
                </a:lnTo>
                <a:lnTo>
                  <a:pt x="15" y="6"/>
                </a:lnTo>
                <a:lnTo>
                  <a:pt x="15" y="11"/>
                </a:lnTo>
                <a:lnTo>
                  <a:pt x="14" y="15"/>
                </a:lnTo>
                <a:lnTo>
                  <a:pt x="14" y="20"/>
                </a:lnTo>
                <a:lnTo>
                  <a:pt x="13" y="25"/>
                </a:lnTo>
                <a:lnTo>
                  <a:pt x="12" y="29"/>
                </a:lnTo>
                <a:lnTo>
                  <a:pt x="11" y="33"/>
                </a:lnTo>
                <a:lnTo>
                  <a:pt x="9" y="37"/>
                </a:lnTo>
                <a:lnTo>
                  <a:pt x="7" y="42"/>
                </a:lnTo>
                <a:lnTo>
                  <a:pt x="5" y="45"/>
                </a:lnTo>
                <a:lnTo>
                  <a:pt x="3" y="49"/>
                </a:lnTo>
                <a:lnTo>
                  <a:pt x="2" y="52"/>
                </a:lnTo>
                <a:lnTo>
                  <a:pt x="1" y="54"/>
                </a:lnTo>
                <a:lnTo>
                  <a:pt x="0" y="54"/>
                </a:lnTo>
                <a:lnTo>
                  <a:pt x="1" y="54"/>
                </a:lnTo>
                <a:lnTo>
                  <a:pt x="3" y="53"/>
                </a:lnTo>
                <a:lnTo>
                  <a:pt x="5" y="51"/>
                </a:lnTo>
                <a:lnTo>
                  <a:pt x="8" y="50"/>
                </a:lnTo>
                <a:lnTo>
                  <a:pt x="13" y="48"/>
                </a:lnTo>
                <a:lnTo>
                  <a:pt x="17" y="48"/>
                </a:lnTo>
                <a:lnTo>
                  <a:pt x="22" y="48"/>
                </a:lnTo>
                <a:lnTo>
                  <a:pt x="26" y="50"/>
                </a:lnTo>
                <a:lnTo>
                  <a:pt x="32" y="53"/>
                </a:lnTo>
                <a:lnTo>
                  <a:pt x="38" y="58"/>
                </a:lnTo>
                <a:lnTo>
                  <a:pt x="45" y="64"/>
                </a:lnTo>
                <a:lnTo>
                  <a:pt x="53" y="71"/>
                </a:lnTo>
                <a:lnTo>
                  <a:pt x="60" y="79"/>
                </a:lnTo>
                <a:lnTo>
                  <a:pt x="67" y="88"/>
                </a:lnTo>
                <a:lnTo>
                  <a:pt x="73" y="96"/>
                </a:lnTo>
                <a:lnTo>
                  <a:pt x="79" y="103"/>
                </a:lnTo>
                <a:lnTo>
                  <a:pt x="84" y="110"/>
                </a:lnTo>
                <a:lnTo>
                  <a:pt x="90" y="116"/>
                </a:lnTo>
                <a:lnTo>
                  <a:pt x="96" y="121"/>
                </a:lnTo>
                <a:lnTo>
                  <a:pt x="102" y="125"/>
                </a:lnTo>
                <a:lnTo>
                  <a:pt x="109" y="128"/>
                </a:lnTo>
                <a:lnTo>
                  <a:pt x="117" y="131"/>
                </a:lnTo>
                <a:lnTo>
                  <a:pt x="125" y="133"/>
                </a:lnTo>
                <a:lnTo>
                  <a:pt x="134" y="133"/>
                </a:lnTo>
                <a:lnTo>
                  <a:pt x="138" y="133"/>
                </a:lnTo>
                <a:lnTo>
                  <a:pt x="144" y="133"/>
                </a:lnTo>
                <a:lnTo>
                  <a:pt x="149" y="133"/>
                </a:lnTo>
                <a:lnTo>
                  <a:pt x="155" y="132"/>
                </a:lnTo>
                <a:lnTo>
                  <a:pt x="161" y="131"/>
                </a:lnTo>
                <a:lnTo>
                  <a:pt x="167" y="129"/>
                </a:lnTo>
                <a:lnTo>
                  <a:pt x="174" y="128"/>
                </a:lnTo>
                <a:lnTo>
                  <a:pt x="180" y="126"/>
                </a:lnTo>
                <a:lnTo>
                  <a:pt x="186" y="125"/>
                </a:lnTo>
                <a:lnTo>
                  <a:pt x="192" y="124"/>
                </a:lnTo>
                <a:lnTo>
                  <a:pt x="197" y="122"/>
                </a:lnTo>
                <a:lnTo>
                  <a:pt x="202" y="120"/>
                </a:lnTo>
                <a:lnTo>
                  <a:pt x="207" y="119"/>
                </a:lnTo>
                <a:lnTo>
                  <a:pt x="211" y="117"/>
                </a:lnTo>
                <a:lnTo>
                  <a:pt x="214" y="116"/>
                </a:lnTo>
                <a:lnTo>
                  <a:pt x="217" y="115"/>
                </a:lnTo>
                <a:lnTo>
                  <a:pt x="222" y="114"/>
                </a:lnTo>
                <a:lnTo>
                  <a:pt x="227" y="110"/>
                </a:lnTo>
                <a:lnTo>
                  <a:pt x="233" y="107"/>
                </a:lnTo>
                <a:lnTo>
                  <a:pt x="238" y="104"/>
                </a:lnTo>
                <a:lnTo>
                  <a:pt x="243" y="100"/>
                </a:lnTo>
                <a:lnTo>
                  <a:pt x="247" y="97"/>
                </a:lnTo>
                <a:lnTo>
                  <a:pt x="249" y="96"/>
                </a:lnTo>
                <a:lnTo>
                  <a:pt x="250" y="95"/>
                </a:lnTo>
                <a:lnTo>
                  <a:pt x="154" y="118"/>
                </a:lnTo>
                <a:lnTo>
                  <a:pt x="153" y="118"/>
                </a:lnTo>
                <a:lnTo>
                  <a:pt x="151" y="118"/>
                </a:lnTo>
                <a:lnTo>
                  <a:pt x="146" y="117"/>
                </a:lnTo>
                <a:lnTo>
                  <a:pt x="141" y="115"/>
                </a:lnTo>
                <a:lnTo>
                  <a:pt x="134" y="113"/>
                </a:lnTo>
                <a:lnTo>
                  <a:pt x="126" y="108"/>
                </a:lnTo>
                <a:lnTo>
                  <a:pt x="116" y="101"/>
                </a:lnTo>
                <a:lnTo>
                  <a:pt x="106" y="91"/>
                </a:lnTo>
                <a:lnTo>
                  <a:pt x="100" y="85"/>
                </a:lnTo>
                <a:lnTo>
                  <a:pt x="93" y="78"/>
                </a:lnTo>
                <a:lnTo>
                  <a:pt x="87" y="71"/>
                </a:lnTo>
                <a:lnTo>
                  <a:pt x="80" y="64"/>
                </a:lnTo>
                <a:lnTo>
                  <a:pt x="72" y="56"/>
                </a:lnTo>
                <a:lnTo>
                  <a:pt x="64" y="49"/>
                </a:lnTo>
                <a:lnTo>
                  <a:pt x="57" y="41"/>
                </a:lnTo>
                <a:lnTo>
                  <a:pt x="50" y="34"/>
                </a:lnTo>
                <a:lnTo>
                  <a:pt x="43" y="27"/>
                </a:lnTo>
                <a:lnTo>
                  <a:pt x="37" y="21"/>
                </a:lnTo>
                <a:lnTo>
                  <a:pt x="31" y="14"/>
                </a:lnTo>
                <a:lnTo>
                  <a:pt x="26" y="10"/>
                </a:lnTo>
                <a:lnTo>
                  <a:pt x="22" y="5"/>
                </a:lnTo>
                <a:lnTo>
                  <a:pt x="19" y="3"/>
                </a:lnTo>
                <a:lnTo>
                  <a:pt x="16" y="0"/>
                </a:lnTo>
                <a:lnTo>
                  <a:pt x="16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4" name="Freeform 10"/>
          <p:cNvSpPr>
            <a:spLocks/>
          </p:cNvSpPr>
          <p:nvPr/>
        </p:nvSpPr>
        <p:spPr bwMode="auto">
          <a:xfrm>
            <a:off x="7999413" y="3292475"/>
            <a:ext cx="274637" cy="1055688"/>
          </a:xfrm>
          <a:custGeom>
            <a:avLst/>
            <a:gdLst>
              <a:gd name="T0" fmla="*/ 71 w 173"/>
              <a:gd name="T1" fmla="*/ 26 h 665"/>
              <a:gd name="T2" fmla="*/ 95 w 173"/>
              <a:gd name="T3" fmla="*/ 51 h 665"/>
              <a:gd name="T4" fmla="*/ 117 w 173"/>
              <a:gd name="T5" fmla="*/ 79 h 665"/>
              <a:gd name="T6" fmla="*/ 133 w 173"/>
              <a:gd name="T7" fmla="*/ 109 h 665"/>
              <a:gd name="T8" fmla="*/ 141 w 173"/>
              <a:gd name="T9" fmla="*/ 141 h 665"/>
              <a:gd name="T10" fmla="*/ 137 w 173"/>
              <a:gd name="T11" fmla="*/ 171 h 665"/>
              <a:gd name="T12" fmla="*/ 127 w 173"/>
              <a:gd name="T13" fmla="*/ 208 h 665"/>
              <a:gd name="T14" fmla="*/ 112 w 173"/>
              <a:gd name="T15" fmla="*/ 256 h 665"/>
              <a:gd name="T16" fmla="*/ 95 w 173"/>
              <a:gd name="T17" fmla="*/ 310 h 665"/>
              <a:gd name="T18" fmla="*/ 79 w 173"/>
              <a:gd name="T19" fmla="*/ 360 h 665"/>
              <a:gd name="T20" fmla="*/ 66 w 173"/>
              <a:gd name="T21" fmla="*/ 398 h 665"/>
              <a:gd name="T22" fmla="*/ 54 w 173"/>
              <a:gd name="T23" fmla="*/ 432 h 665"/>
              <a:gd name="T24" fmla="*/ 43 w 173"/>
              <a:gd name="T25" fmla="*/ 468 h 665"/>
              <a:gd name="T26" fmla="*/ 34 w 173"/>
              <a:gd name="T27" fmla="*/ 504 h 665"/>
              <a:gd name="T28" fmla="*/ 24 w 173"/>
              <a:gd name="T29" fmla="*/ 540 h 665"/>
              <a:gd name="T30" fmla="*/ 14 w 173"/>
              <a:gd name="T31" fmla="*/ 576 h 665"/>
              <a:gd name="T32" fmla="*/ 9 w 173"/>
              <a:gd name="T33" fmla="*/ 597 h 665"/>
              <a:gd name="T34" fmla="*/ 7 w 173"/>
              <a:gd name="T35" fmla="*/ 612 h 665"/>
              <a:gd name="T36" fmla="*/ 6 w 173"/>
              <a:gd name="T37" fmla="*/ 626 h 665"/>
              <a:gd name="T38" fmla="*/ 3 w 173"/>
              <a:gd name="T39" fmla="*/ 640 h 665"/>
              <a:gd name="T40" fmla="*/ 1 w 173"/>
              <a:gd name="T41" fmla="*/ 655 h 665"/>
              <a:gd name="T42" fmla="*/ 6 w 173"/>
              <a:gd name="T43" fmla="*/ 650 h 665"/>
              <a:gd name="T44" fmla="*/ 24 w 173"/>
              <a:gd name="T45" fmla="*/ 606 h 665"/>
              <a:gd name="T46" fmla="*/ 38 w 173"/>
              <a:gd name="T47" fmla="*/ 561 h 665"/>
              <a:gd name="T48" fmla="*/ 50 w 173"/>
              <a:gd name="T49" fmla="*/ 514 h 665"/>
              <a:gd name="T50" fmla="*/ 61 w 173"/>
              <a:gd name="T51" fmla="*/ 468 h 665"/>
              <a:gd name="T52" fmla="*/ 72 w 173"/>
              <a:gd name="T53" fmla="*/ 422 h 665"/>
              <a:gd name="T54" fmla="*/ 77 w 173"/>
              <a:gd name="T55" fmla="*/ 409 h 665"/>
              <a:gd name="T56" fmla="*/ 87 w 173"/>
              <a:gd name="T57" fmla="*/ 374 h 665"/>
              <a:gd name="T58" fmla="*/ 102 w 173"/>
              <a:gd name="T59" fmla="*/ 327 h 665"/>
              <a:gd name="T60" fmla="*/ 118 w 173"/>
              <a:gd name="T61" fmla="*/ 279 h 665"/>
              <a:gd name="T62" fmla="*/ 133 w 173"/>
              <a:gd name="T63" fmla="*/ 237 h 665"/>
              <a:gd name="T64" fmla="*/ 145 w 173"/>
              <a:gd name="T65" fmla="*/ 208 h 665"/>
              <a:gd name="T66" fmla="*/ 157 w 173"/>
              <a:gd name="T67" fmla="*/ 183 h 665"/>
              <a:gd name="T68" fmla="*/ 166 w 173"/>
              <a:gd name="T69" fmla="*/ 160 h 665"/>
              <a:gd name="T70" fmla="*/ 171 w 173"/>
              <a:gd name="T71" fmla="*/ 139 h 665"/>
              <a:gd name="T72" fmla="*/ 171 w 173"/>
              <a:gd name="T73" fmla="*/ 121 h 665"/>
              <a:gd name="T74" fmla="*/ 164 w 173"/>
              <a:gd name="T75" fmla="*/ 105 h 665"/>
              <a:gd name="T76" fmla="*/ 151 w 173"/>
              <a:gd name="T77" fmla="*/ 89 h 665"/>
              <a:gd name="T78" fmla="*/ 134 w 173"/>
              <a:gd name="T79" fmla="*/ 73 h 665"/>
              <a:gd name="T80" fmla="*/ 116 w 173"/>
              <a:gd name="T81" fmla="*/ 58 h 665"/>
              <a:gd name="T82" fmla="*/ 99 w 173"/>
              <a:gd name="T83" fmla="*/ 44 h 665"/>
              <a:gd name="T84" fmla="*/ 89 w 173"/>
              <a:gd name="T85" fmla="*/ 31 h 665"/>
              <a:gd name="T86" fmla="*/ 78 w 173"/>
              <a:gd name="T87" fmla="*/ 12 h 665"/>
              <a:gd name="T88" fmla="*/ 72 w 173"/>
              <a:gd name="T89" fmla="*/ 2 h 665"/>
              <a:gd name="T90" fmla="*/ 70 w 173"/>
              <a:gd name="T91" fmla="*/ 2 h 665"/>
              <a:gd name="T92" fmla="*/ 64 w 173"/>
              <a:gd name="T93" fmla="*/ 6 h 665"/>
              <a:gd name="T94" fmla="*/ 59 w 173"/>
              <a:gd name="T95" fmla="*/ 10 h 6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173" h="665">
                <a:moveTo>
                  <a:pt x="57" y="11"/>
                </a:moveTo>
                <a:lnTo>
                  <a:pt x="64" y="18"/>
                </a:lnTo>
                <a:lnTo>
                  <a:pt x="71" y="26"/>
                </a:lnTo>
                <a:lnTo>
                  <a:pt x="80" y="34"/>
                </a:lnTo>
                <a:lnTo>
                  <a:pt x="87" y="42"/>
                </a:lnTo>
                <a:lnTo>
                  <a:pt x="95" y="51"/>
                </a:lnTo>
                <a:lnTo>
                  <a:pt x="103" y="60"/>
                </a:lnTo>
                <a:lnTo>
                  <a:pt x="110" y="69"/>
                </a:lnTo>
                <a:lnTo>
                  <a:pt x="117" y="79"/>
                </a:lnTo>
                <a:lnTo>
                  <a:pt x="123" y="89"/>
                </a:lnTo>
                <a:lnTo>
                  <a:pt x="128" y="99"/>
                </a:lnTo>
                <a:lnTo>
                  <a:pt x="133" y="109"/>
                </a:lnTo>
                <a:lnTo>
                  <a:pt x="136" y="120"/>
                </a:lnTo>
                <a:lnTo>
                  <a:pt x="139" y="130"/>
                </a:lnTo>
                <a:lnTo>
                  <a:pt x="141" y="141"/>
                </a:lnTo>
                <a:lnTo>
                  <a:pt x="140" y="152"/>
                </a:lnTo>
                <a:lnTo>
                  <a:pt x="139" y="163"/>
                </a:lnTo>
                <a:lnTo>
                  <a:pt x="137" y="171"/>
                </a:lnTo>
                <a:lnTo>
                  <a:pt x="135" y="181"/>
                </a:lnTo>
                <a:lnTo>
                  <a:pt x="131" y="193"/>
                </a:lnTo>
                <a:lnTo>
                  <a:pt x="127" y="208"/>
                </a:lnTo>
                <a:lnTo>
                  <a:pt x="123" y="223"/>
                </a:lnTo>
                <a:lnTo>
                  <a:pt x="117" y="239"/>
                </a:lnTo>
                <a:lnTo>
                  <a:pt x="112" y="256"/>
                </a:lnTo>
                <a:lnTo>
                  <a:pt x="107" y="274"/>
                </a:lnTo>
                <a:lnTo>
                  <a:pt x="101" y="292"/>
                </a:lnTo>
                <a:lnTo>
                  <a:pt x="95" y="310"/>
                </a:lnTo>
                <a:lnTo>
                  <a:pt x="89" y="328"/>
                </a:lnTo>
                <a:lnTo>
                  <a:pt x="84" y="345"/>
                </a:lnTo>
                <a:lnTo>
                  <a:pt x="79" y="360"/>
                </a:lnTo>
                <a:lnTo>
                  <a:pt x="74" y="374"/>
                </a:lnTo>
                <a:lnTo>
                  <a:pt x="70" y="387"/>
                </a:lnTo>
                <a:lnTo>
                  <a:pt x="66" y="398"/>
                </a:lnTo>
                <a:lnTo>
                  <a:pt x="61" y="409"/>
                </a:lnTo>
                <a:lnTo>
                  <a:pt x="58" y="421"/>
                </a:lnTo>
                <a:lnTo>
                  <a:pt x="54" y="432"/>
                </a:lnTo>
                <a:lnTo>
                  <a:pt x="51" y="444"/>
                </a:lnTo>
                <a:lnTo>
                  <a:pt x="47" y="456"/>
                </a:lnTo>
                <a:lnTo>
                  <a:pt x="43" y="468"/>
                </a:lnTo>
                <a:lnTo>
                  <a:pt x="40" y="480"/>
                </a:lnTo>
                <a:lnTo>
                  <a:pt x="37" y="492"/>
                </a:lnTo>
                <a:lnTo>
                  <a:pt x="34" y="504"/>
                </a:lnTo>
                <a:lnTo>
                  <a:pt x="30" y="516"/>
                </a:lnTo>
                <a:lnTo>
                  <a:pt x="27" y="528"/>
                </a:lnTo>
                <a:lnTo>
                  <a:pt x="24" y="540"/>
                </a:lnTo>
                <a:lnTo>
                  <a:pt x="21" y="552"/>
                </a:lnTo>
                <a:lnTo>
                  <a:pt x="17" y="564"/>
                </a:lnTo>
                <a:lnTo>
                  <a:pt x="14" y="576"/>
                </a:lnTo>
                <a:lnTo>
                  <a:pt x="11" y="588"/>
                </a:lnTo>
                <a:lnTo>
                  <a:pt x="10" y="592"/>
                </a:lnTo>
                <a:lnTo>
                  <a:pt x="9" y="597"/>
                </a:lnTo>
                <a:lnTo>
                  <a:pt x="9" y="602"/>
                </a:lnTo>
                <a:lnTo>
                  <a:pt x="8" y="607"/>
                </a:lnTo>
                <a:lnTo>
                  <a:pt x="7" y="612"/>
                </a:lnTo>
                <a:lnTo>
                  <a:pt x="6" y="617"/>
                </a:lnTo>
                <a:lnTo>
                  <a:pt x="6" y="621"/>
                </a:lnTo>
                <a:lnTo>
                  <a:pt x="6" y="626"/>
                </a:lnTo>
                <a:lnTo>
                  <a:pt x="5" y="631"/>
                </a:lnTo>
                <a:lnTo>
                  <a:pt x="4" y="636"/>
                </a:lnTo>
                <a:lnTo>
                  <a:pt x="3" y="640"/>
                </a:lnTo>
                <a:lnTo>
                  <a:pt x="3" y="645"/>
                </a:lnTo>
                <a:lnTo>
                  <a:pt x="2" y="650"/>
                </a:lnTo>
                <a:lnTo>
                  <a:pt x="1" y="655"/>
                </a:lnTo>
                <a:lnTo>
                  <a:pt x="0" y="659"/>
                </a:lnTo>
                <a:lnTo>
                  <a:pt x="0" y="664"/>
                </a:lnTo>
                <a:lnTo>
                  <a:pt x="6" y="650"/>
                </a:lnTo>
                <a:lnTo>
                  <a:pt x="13" y="636"/>
                </a:lnTo>
                <a:lnTo>
                  <a:pt x="18" y="621"/>
                </a:lnTo>
                <a:lnTo>
                  <a:pt x="24" y="606"/>
                </a:lnTo>
                <a:lnTo>
                  <a:pt x="29" y="591"/>
                </a:lnTo>
                <a:lnTo>
                  <a:pt x="34" y="576"/>
                </a:lnTo>
                <a:lnTo>
                  <a:pt x="38" y="561"/>
                </a:lnTo>
                <a:lnTo>
                  <a:pt x="42" y="545"/>
                </a:lnTo>
                <a:lnTo>
                  <a:pt x="46" y="530"/>
                </a:lnTo>
                <a:lnTo>
                  <a:pt x="50" y="514"/>
                </a:lnTo>
                <a:lnTo>
                  <a:pt x="54" y="499"/>
                </a:lnTo>
                <a:lnTo>
                  <a:pt x="57" y="483"/>
                </a:lnTo>
                <a:lnTo>
                  <a:pt x="61" y="468"/>
                </a:lnTo>
                <a:lnTo>
                  <a:pt x="65" y="453"/>
                </a:lnTo>
                <a:lnTo>
                  <a:pt x="69" y="437"/>
                </a:lnTo>
                <a:lnTo>
                  <a:pt x="72" y="422"/>
                </a:lnTo>
                <a:lnTo>
                  <a:pt x="73" y="421"/>
                </a:lnTo>
                <a:lnTo>
                  <a:pt x="74" y="416"/>
                </a:lnTo>
                <a:lnTo>
                  <a:pt x="77" y="409"/>
                </a:lnTo>
                <a:lnTo>
                  <a:pt x="80" y="399"/>
                </a:lnTo>
                <a:lnTo>
                  <a:pt x="83" y="387"/>
                </a:lnTo>
                <a:lnTo>
                  <a:pt x="87" y="374"/>
                </a:lnTo>
                <a:lnTo>
                  <a:pt x="92" y="359"/>
                </a:lnTo>
                <a:lnTo>
                  <a:pt x="97" y="344"/>
                </a:lnTo>
                <a:lnTo>
                  <a:pt x="102" y="327"/>
                </a:lnTo>
                <a:lnTo>
                  <a:pt x="107" y="311"/>
                </a:lnTo>
                <a:lnTo>
                  <a:pt x="113" y="295"/>
                </a:lnTo>
                <a:lnTo>
                  <a:pt x="118" y="279"/>
                </a:lnTo>
                <a:lnTo>
                  <a:pt x="123" y="263"/>
                </a:lnTo>
                <a:lnTo>
                  <a:pt x="128" y="250"/>
                </a:lnTo>
                <a:lnTo>
                  <a:pt x="133" y="237"/>
                </a:lnTo>
                <a:lnTo>
                  <a:pt x="137" y="227"/>
                </a:lnTo>
                <a:lnTo>
                  <a:pt x="142" y="217"/>
                </a:lnTo>
                <a:lnTo>
                  <a:pt x="145" y="208"/>
                </a:lnTo>
                <a:lnTo>
                  <a:pt x="150" y="200"/>
                </a:lnTo>
                <a:lnTo>
                  <a:pt x="154" y="191"/>
                </a:lnTo>
                <a:lnTo>
                  <a:pt x="157" y="183"/>
                </a:lnTo>
                <a:lnTo>
                  <a:pt x="160" y="175"/>
                </a:lnTo>
                <a:lnTo>
                  <a:pt x="163" y="168"/>
                </a:lnTo>
                <a:lnTo>
                  <a:pt x="166" y="160"/>
                </a:lnTo>
                <a:lnTo>
                  <a:pt x="168" y="153"/>
                </a:lnTo>
                <a:lnTo>
                  <a:pt x="170" y="146"/>
                </a:lnTo>
                <a:lnTo>
                  <a:pt x="171" y="139"/>
                </a:lnTo>
                <a:lnTo>
                  <a:pt x="172" y="133"/>
                </a:lnTo>
                <a:lnTo>
                  <a:pt x="172" y="127"/>
                </a:lnTo>
                <a:lnTo>
                  <a:pt x="171" y="121"/>
                </a:lnTo>
                <a:lnTo>
                  <a:pt x="170" y="115"/>
                </a:lnTo>
                <a:lnTo>
                  <a:pt x="167" y="110"/>
                </a:lnTo>
                <a:lnTo>
                  <a:pt x="164" y="105"/>
                </a:lnTo>
                <a:lnTo>
                  <a:pt x="160" y="99"/>
                </a:lnTo>
                <a:lnTo>
                  <a:pt x="156" y="94"/>
                </a:lnTo>
                <a:lnTo>
                  <a:pt x="151" y="89"/>
                </a:lnTo>
                <a:lnTo>
                  <a:pt x="145" y="84"/>
                </a:lnTo>
                <a:lnTo>
                  <a:pt x="139" y="79"/>
                </a:lnTo>
                <a:lnTo>
                  <a:pt x="134" y="73"/>
                </a:lnTo>
                <a:lnTo>
                  <a:pt x="127" y="68"/>
                </a:lnTo>
                <a:lnTo>
                  <a:pt x="121" y="63"/>
                </a:lnTo>
                <a:lnTo>
                  <a:pt x="116" y="58"/>
                </a:lnTo>
                <a:lnTo>
                  <a:pt x="110" y="53"/>
                </a:lnTo>
                <a:lnTo>
                  <a:pt x="104" y="48"/>
                </a:lnTo>
                <a:lnTo>
                  <a:pt x="99" y="44"/>
                </a:lnTo>
                <a:lnTo>
                  <a:pt x="95" y="39"/>
                </a:lnTo>
                <a:lnTo>
                  <a:pt x="91" y="35"/>
                </a:lnTo>
                <a:lnTo>
                  <a:pt x="89" y="31"/>
                </a:lnTo>
                <a:lnTo>
                  <a:pt x="84" y="24"/>
                </a:lnTo>
                <a:lnTo>
                  <a:pt x="80" y="17"/>
                </a:lnTo>
                <a:lnTo>
                  <a:pt x="78" y="12"/>
                </a:lnTo>
                <a:lnTo>
                  <a:pt x="75" y="8"/>
                </a:lnTo>
                <a:lnTo>
                  <a:pt x="73" y="5"/>
                </a:lnTo>
                <a:lnTo>
                  <a:pt x="72" y="2"/>
                </a:lnTo>
                <a:lnTo>
                  <a:pt x="71" y="1"/>
                </a:lnTo>
                <a:lnTo>
                  <a:pt x="71" y="0"/>
                </a:lnTo>
                <a:lnTo>
                  <a:pt x="70" y="2"/>
                </a:lnTo>
                <a:lnTo>
                  <a:pt x="68" y="3"/>
                </a:lnTo>
                <a:lnTo>
                  <a:pt x="66" y="5"/>
                </a:lnTo>
                <a:lnTo>
                  <a:pt x="64" y="6"/>
                </a:lnTo>
                <a:lnTo>
                  <a:pt x="62" y="7"/>
                </a:lnTo>
                <a:lnTo>
                  <a:pt x="61" y="9"/>
                </a:lnTo>
                <a:lnTo>
                  <a:pt x="59" y="10"/>
                </a:lnTo>
                <a:lnTo>
                  <a:pt x="57" y="11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5" name="Freeform 11"/>
          <p:cNvSpPr>
            <a:spLocks/>
          </p:cNvSpPr>
          <p:nvPr/>
        </p:nvSpPr>
        <p:spPr bwMode="auto">
          <a:xfrm>
            <a:off x="7210425" y="3433763"/>
            <a:ext cx="1352550" cy="2460625"/>
          </a:xfrm>
          <a:custGeom>
            <a:avLst/>
            <a:gdLst>
              <a:gd name="T0" fmla="*/ 836 w 852"/>
              <a:gd name="T1" fmla="*/ 3 h 1550"/>
              <a:gd name="T2" fmla="*/ 794 w 852"/>
              <a:gd name="T3" fmla="*/ 3 h 1550"/>
              <a:gd name="T4" fmla="*/ 764 w 852"/>
              <a:gd name="T5" fmla="*/ 13 h 1550"/>
              <a:gd name="T6" fmla="*/ 733 w 852"/>
              <a:gd name="T7" fmla="*/ 30 h 1550"/>
              <a:gd name="T8" fmla="*/ 708 w 852"/>
              <a:gd name="T9" fmla="*/ 57 h 1550"/>
              <a:gd name="T10" fmla="*/ 685 w 852"/>
              <a:gd name="T11" fmla="*/ 117 h 1550"/>
              <a:gd name="T12" fmla="*/ 662 w 852"/>
              <a:gd name="T13" fmla="*/ 197 h 1550"/>
              <a:gd name="T14" fmla="*/ 650 w 852"/>
              <a:gd name="T15" fmla="*/ 246 h 1550"/>
              <a:gd name="T16" fmla="*/ 646 w 852"/>
              <a:gd name="T17" fmla="*/ 260 h 1550"/>
              <a:gd name="T18" fmla="*/ 635 w 852"/>
              <a:gd name="T19" fmla="*/ 302 h 1550"/>
              <a:gd name="T20" fmla="*/ 620 w 852"/>
              <a:gd name="T21" fmla="*/ 363 h 1550"/>
              <a:gd name="T22" fmla="*/ 602 w 852"/>
              <a:gd name="T23" fmla="*/ 431 h 1550"/>
              <a:gd name="T24" fmla="*/ 584 w 852"/>
              <a:gd name="T25" fmla="*/ 495 h 1550"/>
              <a:gd name="T26" fmla="*/ 570 w 852"/>
              <a:gd name="T27" fmla="*/ 543 h 1550"/>
              <a:gd name="T28" fmla="*/ 557 w 852"/>
              <a:gd name="T29" fmla="*/ 577 h 1550"/>
              <a:gd name="T30" fmla="*/ 524 w 852"/>
              <a:gd name="T31" fmla="*/ 652 h 1550"/>
              <a:gd name="T32" fmla="*/ 481 w 852"/>
              <a:gd name="T33" fmla="*/ 744 h 1550"/>
              <a:gd name="T34" fmla="*/ 444 w 852"/>
              <a:gd name="T35" fmla="*/ 814 h 1550"/>
              <a:gd name="T36" fmla="*/ 411 w 852"/>
              <a:gd name="T37" fmla="*/ 867 h 1550"/>
              <a:gd name="T38" fmla="*/ 364 w 852"/>
              <a:gd name="T39" fmla="*/ 943 h 1550"/>
              <a:gd name="T40" fmla="*/ 311 w 852"/>
              <a:gd name="T41" fmla="*/ 1026 h 1550"/>
              <a:gd name="T42" fmla="*/ 262 w 852"/>
              <a:gd name="T43" fmla="*/ 1104 h 1550"/>
              <a:gd name="T44" fmla="*/ 223 w 852"/>
              <a:gd name="T45" fmla="*/ 1164 h 1550"/>
              <a:gd name="T46" fmla="*/ 205 w 852"/>
              <a:gd name="T47" fmla="*/ 1193 h 1550"/>
              <a:gd name="T48" fmla="*/ 199 w 852"/>
              <a:gd name="T49" fmla="*/ 1204 h 1550"/>
              <a:gd name="T50" fmla="*/ 182 w 852"/>
              <a:gd name="T51" fmla="*/ 1236 h 1550"/>
              <a:gd name="T52" fmla="*/ 159 w 852"/>
              <a:gd name="T53" fmla="*/ 1278 h 1550"/>
              <a:gd name="T54" fmla="*/ 131 w 852"/>
              <a:gd name="T55" fmla="*/ 1320 h 1550"/>
              <a:gd name="T56" fmla="*/ 93 w 852"/>
              <a:gd name="T57" fmla="*/ 1373 h 1550"/>
              <a:gd name="T58" fmla="*/ 63 w 852"/>
              <a:gd name="T59" fmla="*/ 1413 h 1550"/>
              <a:gd name="T60" fmla="*/ 64 w 852"/>
              <a:gd name="T61" fmla="*/ 1440 h 1550"/>
              <a:gd name="T62" fmla="*/ 24 w 852"/>
              <a:gd name="T63" fmla="*/ 1529 h 1550"/>
              <a:gd name="T64" fmla="*/ 3 w 852"/>
              <a:gd name="T65" fmla="*/ 1546 h 1550"/>
              <a:gd name="T66" fmla="*/ 31 w 852"/>
              <a:gd name="T67" fmla="*/ 1546 h 1550"/>
              <a:gd name="T68" fmla="*/ 60 w 852"/>
              <a:gd name="T69" fmla="*/ 1528 h 1550"/>
              <a:gd name="T70" fmla="*/ 78 w 852"/>
              <a:gd name="T71" fmla="*/ 1519 h 1550"/>
              <a:gd name="T72" fmla="*/ 426 w 852"/>
              <a:gd name="T73" fmla="*/ 896 h 1550"/>
              <a:gd name="T74" fmla="*/ 468 w 852"/>
              <a:gd name="T75" fmla="*/ 824 h 1550"/>
              <a:gd name="T76" fmla="*/ 526 w 852"/>
              <a:gd name="T77" fmla="*/ 715 h 1550"/>
              <a:gd name="T78" fmla="*/ 566 w 852"/>
              <a:gd name="T79" fmla="*/ 621 h 1550"/>
              <a:gd name="T80" fmla="*/ 588 w 852"/>
              <a:gd name="T81" fmla="*/ 549 h 1550"/>
              <a:gd name="T82" fmla="*/ 617 w 852"/>
              <a:gd name="T83" fmla="*/ 455 h 1550"/>
              <a:gd name="T84" fmla="*/ 648 w 852"/>
              <a:gd name="T85" fmla="*/ 352 h 1550"/>
              <a:gd name="T86" fmla="*/ 677 w 852"/>
              <a:gd name="T87" fmla="*/ 256 h 1550"/>
              <a:gd name="T88" fmla="*/ 698 w 852"/>
              <a:gd name="T89" fmla="*/ 184 h 1550"/>
              <a:gd name="T90" fmla="*/ 708 w 852"/>
              <a:gd name="T91" fmla="*/ 149 h 1550"/>
              <a:gd name="T92" fmla="*/ 714 w 852"/>
              <a:gd name="T93" fmla="*/ 134 h 1550"/>
              <a:gd name="T94" fmla="*/ 730 w 852"/>
              <a:gd name="T95" fmla="*/ 91 h 1550"/>
              <a:gd name="T96" fmla="*/ 756 w 852"/>
              <a:gd name="T97" fmla="*/ 48 h 1550"/>
              <a:gd name="T98" fmla="*/ 788 w 852"/>
              <a:gd name="T99" fmla="*/ 27 h 1550"/>
              <a:gd name="T100" fmla="*/ 822 w 852"/>
              <a:gd name="T101" fmla="*/ 16 h 1550"/>
              <a:gd name="T102" fmla="*/ 846 w 852"/>
              <a:gd name="T103" fmla="*/ 11 h 15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852" h="1550">
                <a:moveTo>
                  <a:pt x="851" y="10"/>
                </a:moveTo>
                <a:lnTo>
                  <a:pt x="850" y="10"/>
                </a:lnTo>
                <a:lnTo>
                  <a:pt x="847" y="8"/>
                </a:lnTo>
                <a:lnTo>
                  <a:pt x="843" y="6"/>
                </a:lnTo>
                <a:lnTo>
                  <a:pt x="836" y="3"/>
                </a:lnTo>
                <a:lnTo>
                  <a:pt x="829" y="1"/>
                </a:lnTo>
                <a:lnTo>
                  <a:pt x="820" y="0"/>
                </a:lnTo>
                <a:lnTo>
                  <a:pt x="810" y="0"/>
                </a:lnTo>
                <a:lnTo>
                  <a:pt x="800" y="1"/>
                </a:lnTo>
                <a:lnTo>
                  <a:pt x="794" y="3"/>
                </a:lnTo>
                <a:lnTo>
                  <a:pt x="789" y="4"/>
                </a:lnTo>
                <a:lnTo>
                  <a:pt x="783" y="6"/>
                </a:lnTo>
                <a:lnTo>
                  <a:pt x="777" y="8"/>
                </a:lnTo>
                <a:lnTo>
                  <a:pt x="770" y="10"/>
                </a:lnTo>
                <a:lnTo>
                  <a:pt x="764" y="13"/>
                </a:lnTo>
                <a:lnTo>
                  <a:pt x="757" y="16"/>
                </a:lnTo>
                <a:lnTo>
                  <a:pt x="751" y="19"/>
                </a:lnTo>
                <a:lnTo>
                  <a:pt x="745" y="23"/>
                </a:lnTo>
                <a:lnTo>
                  <a:pt x="739" y="27"/>
                </a:lnTo>
                <a:lnTo>
                  <a:pt x="733" y="30"/>
                </a:lnTo>
                <a:lnTo>
                  <a:pt x="727" y="35"/>
                </a:lnTo>
                <a:lnTo>
                  <a:pt x="722" y="40"/>
                </a:lnTo>
                <a:lnTo>
                  <a:pt x="717" y="45"/>
                </a:lnTo>
                <a:lnTo>
                  <a:pt x="712" y="51"/>
                </a:lnTo>
                <a:lnTo>
                  <a:pt x="708" y="57"/>
                </a:lnTo>
                <a:lnTo>
                  <a:pt x="704" y="65"/>
                </a:lnTo>
                <a:lnTo>
                  <a:pt x="699" y="75"/>
                </a:lnTo>
                <a:lnTo>
                  <a:pt x="695" y="88"/>
                </a:lnTo>
                <a:lnTo>
                  <a:pt x="690" y="102"/>
                </a:lnTo>
                <a:lnTo>
                  <a:pt x="685" y="117"/>
                </a:lnTo>
                <a:lnTo>
                  <a:pt x="680" y="133"/>
                </a:lnTo>
                <a:lnTo>
                  <a:pt x="675" y="149"/>
                </a:lnTo>
                <a:lnTo>
                  <a:pt x="670" y="165"/>
                </a:lnTo>
                <a:lnTo>
                  <a:pt x="666" y="182"/>
                </a:lnTo>
                <a:lnTo>
                  <a:pt x="662" y="197"/>
                </a:lnTo>
                <a:lnTo>
                  <a:pt x="659" y="210"/>
                </a:lnTo>
                <a:lnTo>
                  <a:pt x="655" y="223"/>
                </a:lnTo>
                <a:lnTo>
                  <a:pt x="653" y="233"/>
                </a:lnTo>
                <a:lnTo>
                  <a:pt x="651" y="241"/>
                </a:lnTo>
                <a:lnTo>
                  <a:pt x="650" y="246"/>
                </a:lnTo>
                <a:lnTo>
                  <a:pt x="649" y="248"/>
                </a:lnTo>
                <a:lnTo>
                  <a:pt x="649" y="249"/>
                </a:lnTo>
                <a:lnTo>
                  <a:pt x="648" y="251"/>
                </a:lnTo>
                <a:lnTo>
                  <a:pt x="647" y="255"/>
                </a:lnTo>
                <a:lnTo>
                  <a:pt x="646" y="260"/>
                </a:lnTo>
                <a:lnTo>
                  <a:pt x="644" y="266"/>
                </a:lnTo>
                <a:lnTo>
                  <a:pt x="642" y="274"/>
                </a:lnTo>
                <a:lnTo>
                  <a:pt x="641" y="282"/>
                </a:lnTo>
                <a:lnTo>
                  <a:pt x="638" y="292"/>
                </a:lnTo>
                <a:lnTo>
                  <a:pt x="635" y="302"/>
                </a:lnTo>
                <a:lnTo>
                  <a:pt x="632" y="313"/>
                </a:lnTo>
                <a:lnTo>
                  <a:pt x="630" y="325"/>
                </a:lnTo>
                <a:lnTo>
                  <a:pt x="626" y="337"/>
                </a:lnTo>
                <a:lnTo>
                  <a:pt x="623" y="350"/>
                </a:lnTo>
                <a:lnTo>
                  <a:pt x="620" y="363"/>
                </a:lnTo>
                <a:lnTo>
                  <a:pt x="616" y="376"/>
                </a:lnTo>
                <a:lnTo>
                  <a:pt x="613" y="390"/>
                </a:lnTo>
                <a:lnTo>
                  <a:pt x="609" y="404"/>
                </a:lnTo>
                <a:lnTo>
                  <a:pt x="605" y="418"/>
                </a:lnTo>
                <a:lnTo>
                  <a:pt x="602" y="431"/>
                </a:lnTo>
                <a:lnTo>
                  <a:pt x="598" y="445"/>
                </a:lnTo>
                <a:lnTo>
                  <a:pt x="594" y="458"/>
                </a:lnTo>
                <a:lnTo>
                  <a:pt x="591" y="471"/>
                </a:lnTo>
                <a:lnTo>
                  <a:pt x="587" y="484"/>
                </a:lnTo>
                <a:lnTo>
                  <a:pt x="584" y="495"/>
                </a:lnTo>
                <a:lnTo>
                  <a:pt x="581" y="506"/>
                </a:lnTo>
                <a:lnTo>
                  <a:pt x="578" y="517"/>
                </a:lnTo>
                <a:lnTo>
                  <a:pt x="575" y="527"/>
                </a:lnTo>
                <a:lnTo>
                  <a:pt x="573" y="535"/>
                </a:lnTo>
                <a:lnTo>
                  <a:pt x="570" y="543"/>
                </a:lnTo>
                <a:lnTo>
                  <a:pt x="568" y="549"/>
                </a:lnTo>
                <a:lnTo>
                  <a:pt x="566" y="555"/>
                </a:lnTo>
                <a:lnTo>
                  <a:pt x="565" y="558"/>
                </a:lnTo>
                <a:lnTo>
                  <a:pt x="561" y="567"/>
                </a:lnTo>
                <a:lnTo>
                  <a:pt x="557" y="577"/>
                </a:lnTo>
                <a:lnTo>
                  <a:pt x="552" y="589"/>
                </a:lnTo>
                <a:lnTo>
                  <a:pt x="546" y="603"/>
                </a:lnTo>
                <a:lnTo>
                  <a:pt x="539" y="618"/>
                </a:lnTo>
                <a:lnTo>
                  <a:pt x="532" y="635"/>
                </a:lnTo>
                <a:lnTo>
                  <a:pt x="524" y="652"/>
                </a:lnTo>
                <a:lnTo>
                  <a:pt x="516" y="670"/>
                </a:lnTo>
                <a:lnTo>
                  <a:pt x="507" y="689"/>
                </a:lnTo>
                <a:lnTo>
                  <a:pt x="499" y="708"/>
                </a:lnTo>
                <a:lnTo>
                  <a:pt x="490" y="726"/>
                </a:lnTo>
                <a:lnTo>
                  <a:pt x="481" y="744"/>
                </a:lnTo>
                <a:lnTo>
                  <a:pt x="473" y="762"/>
                </a:lnTo>
                <a:lnTo>
                  <a:pt x="464" y="778"/>
                </a:lnTo>
                <a:lnTo>
                  <a:pt x="456" y="793"/>
                </a:lnTo>
                <a:lnTo>
                  <a:pt x="448" y="806"/>
                </a:lnTo>
                <a:lnTo>
                  <a:pt x="444" y="814"/>
                </a:lnTo>
                <a:lnTo>
                  <a:pt x="439" y="822"/>
                </a:lnTo>
                <a:lnTo>
                  <a:pt x="433" y="832"/>
                </a:lnTo>
                <a:lnTo>
                  <a:pt x="427" y="842"/>
                </a:lnTo>
                <a:lnTo>
                  <a:pt x="419" y="854"/>
                </a:lnTo>
                <a:lnTo>
                  <a:pt x="411" y="867"/>
                </a:lnTo>
                <a:lnTo>
                  <a:pt x="402" y="881"/>
                </a:lnTo>
                <a:lnTo>
                  <a:pt x="393" y="896"/>
                </a:lnTo>
                <a:lnTo>
                  <a:pt x="384" y="911"/>
                </a:lnTo>
                <a:lnTo>
                  <a:pt x="374" y="926"/>
                </a:lnTo>
                <a:lnTo>
                  <a:pt x="364" y="943"/>
                </a:lnTo>
                <a:lnTo>
                  <a:pt x="354" y="959"/>
                </a:lnTo>
                <a:lnTo>
                  <a:pt x="343" y="975"/>
                </a:lnTo>
                <a:lnTo>
                  <a:pt x="333" y="992"/>
                </a:lnTo>
                <a:lnTo>
                  <a:pt x="322" y="1009"/>
                </a:lnTo>
                <a:lnTo>
                  <a:pt x="311" y="1026"/>
                </a:lnTo>
                <a:lnTo>
                  <a:pt x="301" y="1042"/>
                </a:lnTo>
                <a:lnTo>
                  <a:pt x="290" y="1058"/>
                </a:lnTo>
                <a:lnTo>
                  <a:pt x="281" y="1074"/>
                </a:lnTo>
                <a:lnTo>
                  <a:pt x="271" y="1089"/>
                </a:lnTo>
                <a:lnTo>
                  <a:pt x="262" y="1104"/>
                </a:lnTo>
                <a:lnTo>
                  <a:pt x="253" y="1117"/>
                </a:lnTo>
                <a:lnTo>
                  <a:pt x="244" y="1131"/>
                </a:lnTo>
                <a:lnTo>
                  <a:pt x="237" y="1143"/>
                </a:lnTo>
                <a:lnTo>
                  <a:pt x="230" y="1154"/>
                </a:lnTo>
                <a:lnTo>
                  <a:pt x="223" y="1164"/>
                </a:lnTo>
                <a:lnTo>
                  <a:pt x="218" y="1172"/>
                </a:lnTo>
                <a:lnTo>
                  <a:pt x="213" y="1180"/>
                </a:lnTo>
                <a:lnTo>
                  <a:pt x="209" y="1186"/>
                </a:lnTo>
                <a:lnTo>
                  <a:pt x="207" y="1190"/>
                </a:lnTo>
                <a:lnTo>
                  <a:pt x="205" y="1193"/>
                </a:lnTo>
                <a:lnTo>
                  <a:pt x="204" y="1194"/>
                </a:lnTo>
                <a:lnTo>
                  <a:pt x="204" y="1194"/>
                </a:lnTo>
                <a:lnTo>
                  <a:pt x="203" y="1197"/>
                </a:lnTo>
                <a:lnTo>
                  <a:pt x="201" y="1200"/>
                </a:lnTo>
                <a:lnTo>
                  <a:pt x="199" y="1204"/>
                </a:lnTo>
                <a:lnTo>
                  <a:pt x="197" y="1209"/>
                </a:lnTo>
                <a:lnTo>
                  <a:pt x="193" y="1215"/>
                </a:lnTo>
                <a:lnTo>
                  <a:pt x="190" y="1221"/>
                </a:lnTo>
                <a:lnTo>
                  <a:pt x="186" y="1228"/>
                </a:lnTo>
                <a:lnTo>
                  <a:pt x="182" y="1236"/>
                </a:lnTo>
                <a:lnTo>
                  <a:pt x="178" y="1245"/>
                </a:lnTo>
                <a:lnTo>
                  <a:pt x="173" y="1253"/>
                </a:lnTo>
                <a:lnTo>
                  <a:pt x="168" y="1261"/>
                </a:lnTo>
                <a:lnTo>
                  <a:pt x="163" y="1269"/>
                </a:lnTo>
                <a:lnTo>
                  <a:pt x="159" y="1278"/>
                </a:lnTo>
                <a:lnTo>
                  <a:pt x="153" y="1286"/>
                </a:lnTo>
                <a:lnTo>
                  <a:pt x="149" y="1293"/>
                </a:lnTo>
                <a:lnTo>
                  <a:pt x="143" y="1301"/>
                </a:lnTo>
                <a:lnTo>
                  <a:pt x="137" y="1310"/>
                </a:lnTo>
                <a:lnTo>
                  <a:pt x="131" y="1320"/>
                </a:lnTo>
                <a:lnTo>
                  <a:pt x="123" y="1330"/>
                </a:lnTo>
                <a:lnTo>
                  <a:pt x="116" y="1341"/>
                </a:lnTo>
                <a:lnTo>
                  <a:pt x="108" y="1351"/>
                </a:lnTo>
                <a:lnTo>
                  <a:pt x="101" y="1362"/>
                </a:lnTo>
                <a:lnTo>
                  <a:pt x="93" y="1373"/>
                </a:lnTo>
                <a:lnTo>
                  <a:pt x="86" y="1383"/>
                </a:lnTo>
                <a:lnTo>
                  <a:pt x="79" y="1392"/>
                </a:lnTo>
                <a:lnTo>
                  <a:pt x="73" y="1400"/>
                </a:lnTo>
                <a:lnTo>
                  <a:pt x="68" y="1407"/>
                </a:lnTo>
                <a:lnTo>
                  <a:pt x="63" y="1413"/>
                </a:lnTo>
                <a:lnTo>
                  <a:pt x="59" y="1418"/>
                </a:lnTo>
                <a:lnTo>
                  <a:pt x="58" y="1421"/>
                </a:lnTo>
                <a:lnTo>
                  <a:pt x="57" y="1422"/>
                </a:lnTo>
                <a:lnTo>
                  <a:pt x="125" y="1353"/>
                </a:lnTo>
                <a:lnTo>
                  <a:pt x="64" y="1440"/>
                </a:lnTo>
                <a:lnTo>
                  <a:pt x="99" y="1415"/>
                </a:lnTo>
                <a:lnTo>
                  <a:pt x="75" y="1463"/>
                </a:lnTo>
                <a:lnTo>
                  <a:pt x="20" y="1506"/>
                </a:lnTo>
                <a:lnTo>
                  <a:pt x="61" y="1486"/>
                </a:lnTo>
                <a:lnTo>
                  <a:pt x="24" y="1529"/>
                </a:lnTo>
                <a:lnTo>
                  <a:pt x="3" y="1532"/>
                </a:lnTo>
                <a:lnTo>
                  <a:pt x="2" y="1534"/>
                </a:lnTo>
                <a:lnTo>
                  <a:pt x="0" y="1537"/>
                </a:lnTo>
                <a:lnTo>
                  <a:pt x="0" y="1541"/>
                </a:lnTo>
                <a:lnTo>
                  <a:pt x="3" y="1546"/>
                </a:lnTo>
                <a:lnTo>
                  <a:pt x="7" y="1548"/>
                </a:lnTo>
                <a:lnTo>
                  <a:pt x="12" y="1549"/>
                </a:lnTo>
                <a:lnTo>
                  <a:pt x="18" y="1549"/>
                </a:lnTo>
                <a:lnTo>
                  <a:pt x="25" y="1548"/>
                </a:lnTo>
                <a:lnTo>
                  <a:pt x="31" y="1546"/>
                </a:lnTo>
                <a:lnTo>
                  <a:pt x="38" y="1544"/>
                </a:lnTo>
                <a:lnTo>
                  <a:pt x="44" y="1540"/>
                </a:lnTo>
                <a:lnTo>
                  <a:pt x="50" y="1536"/>
                </a:lnTo>
                <a:lnTo>
                  <a:pt x="55" y="1532"/>
                </a:lnTo>
                <a:lnTo>
                  <a:pt x="60" y="1528"/>
                </a:lnTo>
                <a:lnTo>
                  <a:pt x="65" y="1525"/>
                </a:lnTo>
                <a:lnTo>
                  <a:pt x="69" y="1523"/>
                </a:lnTo>
                <a:lnTo>
                  <a:pt x="73" y="1521"/>
                </a:lnTo>
                <a:lnTo>
                  <a:pt x="76" y="1520"/>
                </a:lnTo>
                <a:lnTo>
                  <a:pt x="78" y="1519"/>
                </a:lnTo>
                <a:lnTo>
                  <a:pt x="79" y="1519"/>
                </a:lnTo>
                <a:lnTo>
                  <a:pt x="217" y="1242"/>
                </a:lnTo>
                <a:lnTo>
                  <a:pt x="421" y="903"/>
                </a:lnTo>
                <a:lnTo>
                  <a:pt x="423" y="901"/>
                </a:lnTo>
                <a:lnTo>
                  <a:pt x="426" y="896"/>
                </a:lnTo>
                <a:lnTo>
                  <a:pt x="431" y="887"/>
                </a:lnTo>
                <a:lnTo>
                  <a:pt x="438" y="875"/>
                </a:lnTo>
                <a:lnTo>
                  <a:pt x="447" y="860"/>
                </a:lnTo>
                <a:lnTo>
                  <a:pt x="457" y="843"/>
                </a:lnTo>
                <a:lnTo>
                  <a:pt x="468" y="824"/>
                </a:lnTo>
                <a:lnTo>
                  <a:pt x="479" y="804"/>
                </a:lnTo>
                <a:lnTo>
                  <a:pt x="491" y="783"/>
                </a:lnTo>
                <a:lnTo>
                  <a:pt x="503" y="760"/>
                </a:lnTo>
                <a:lnTo>
                  <a:pt x="514" y="738"/>
                </a:lnTo>
                <a:lnTo>
                  <a:pt x="526" y="715"/>
                </a:lnTo>
                <a:lnTo>
                  <a:pt x="537" y="693"/>
                </a:lnTo>
                <a:lnTo>
                  <a:pt x="547" y="671"/>
                </a:lnTo>
                <a:lnTo>
                  <a:pt x="555" y="650"/>
                </a:lnTo>
                <a:lnTo>
                  <a:pt x="562" y="631"/>
                </a:lnTo>
                <a:lnTo>
                  <a:pt x="566" y="621"/>
                </a:lnTo>
                <a:lnTo>
                  <a:pt x="569" y="609"/>
                </a:lnTo>
                <a:lnTo>
                  <a:pt x="574" y="595"/>
                </a:lnTo>
                <a:lnTo>
                  <a:pt x="578" y="581"/>
                </a:lnTo>
                <a:lnTo>
                  <a:pt x="583" y="566"/>
                </a:lnTo>
                <a:lnTo>
                  <a:pt x="588" y="549"/>
                </a:lnTo>
                <a:lnTo>
                  <a:pt x="594" y="531"/>
                </a:lnTo>
                <a:lnTo>
                  <a:pt x="599" y="513"/>
                </a:lnTo>
                <a:lnTo>
                  <a:pt x="605" y="494"/>
                </a:lnTo>
                <a:lnTo>
                  <a:pt x="611" y="475"/>
                </a:lnTo>
                <a:lnTo>
                  <a:pt x="617" y="455"/>
                </a:lnTo>
                <a:lnTo>
                  <a:pt x="623" y="434"/>
                </a:lnTo>
                <a:lnTo>
                  <a:pt x="630" y="413"/>
                </a:lnTo>
                <a:lnTo>
                  <a:pt x="636" y="393"/>
                </a:lnTo>
                <a:lnTo>
                  <a:pt x="642" y="372"/>
                </a:lnTo>
                <a:lnTo>
                  <a:pt x="648" y="352"/>
                </a:lnTo>
                <a:lnTo>
                  <a:pt x="654" y="332"/>
                </a:lnTo>
                <a:lnTo>
                  <a:pt x="660" y="312"/>
                </a:lnTo>
                <a:lnTo>
                  <a:pt x="666" y="293"/>
                </a:lnTo>
                <a:lnTo>
                  <a:pt x="671" y="274"/>
                </a:lnTo>
                <a:lnTo>
                  <a:pt x="677" y="256"/>
                </a:lnTo>
                <a:lnTo>
                  <a:pt x="682" y="240"/>
                </a:lnTo>
                <a:lnTo>
                  <a:pt x="687" y="224"/>
                </a:lnTo>
                <a:lnTo>
                  <a:pt x="691" y="210"/>
                </a:lnTo>
                <a:lnTo>
                  <a:pt x="695" y="196"/>
                </a:lnTo>
                <a:lnTo>
                  <a:pt x="698" y="184"/>
                </a:lnTo>
                <a:lnTo>
                  <a:pt x="701" y="174"/>
                </a:lnTo>
                <a:lnTo>
                  <a:pt x="704" y="165"/>
                </a:lnTo>
                <a:lnTo>
                  <a:pt x="706" y="157"/>
                </a:lnTo>
                <a:lnTo>
                  <a:pt x="707" y="152"/>
                </a:lnTo>
                <a:lnTo>
                  <a:pt x="708" y="149"/>
                </a:lnTo>
                <a:lnTo>
                  <a:pt x="709" y="148"/>
                </a:lnTo>
                <a:lnTo>
                  <a:pt x="709" y="147"/>
                </a:lnTo>
                <a:lnTo>
                  <a:pt x="710" y="144"/>
                </a:lnTo>
                <a:lnTo>
                  <a:pt x="712" y="139"/>
                </a:lnTo>
                <a:lnTo>
                  <a:pt x="714" y="134"/>
                </a:lnTo>
                <a:lnTo>
                  <a:pt x="716" y="127"/>
                </a:lnTo>
                <a:lnTo>
                  <a:pt x="719" y="119"/>
                </a:lnTo>
                <a:lnTo>
                  <a:pt x="722" y="110"/>
                </a:lnTo>
                <a:lnTo>
                  <a:pt x="726" y="100"/>
                </a:lnTo>
                <a:lnTo>
                  <a:pt x="730" y="91"/>
                </a:lnTo>
                <a:lnTo>
                  <a:pt x="735" y="82"/>
                </a:lnTo>
                <a:lnTo>
                  <a:pt x="740" y="72"/>
                </a:lnTo>
                <a:lnTo>
                  <a:pt x="745" y="64"/>
                </a:lnTo>
                <a:lnTo>
                  <a:pt x="750" y="55"/>
                </a:lnTo>
                <a:lnTo>
                  <a:pt x="756" y="48"/>
                </a:lnTo>
                <a:lnTo>
                  <a:pt x="762" y="42"/>
                </a:lnTo>
                <a:lnTo>
                  <a:pt x="768" y="37"/>
                </a:lnTo>
                <a:lnTo>
                  <a:pt x="774" y="34"/>
                </a:lnTo>
                <a:lnTo>
                  <a:pt x="781" y="30"/>
                </a:lnTo>
                <a:lnTo>
                  <a:pt x="788" y="27"/>
                </a:lnTo>
                <a:lnTo>
                  <a:pt x="795" y="25"/>
                </a:lnTo>
                <a:lnTo>
                  <a:pt x="802" y="22"/>
                </a:lnTo>
                <a:lnTo>
                  <a:pt x="809" y="20"/>
                </a:lnTo>
                <a:lnTo>
                  <a:pt x="816" y="18"/>
                </a:lnTo>
                <a:lnTo>
                  <a:pt x="822" y="16"/>
                </a:lnTo>
                <a:lnTo>
                  <a:pt x="828" y="15"/>
                </a:lnTo>
                <a:lnTo>
                  <a:pt x="834" y="14"/>
                </a:lnTo>
                <a:lnTo>
                  <a:pt x="838" y="13"/>
                </a:lnTo>
                <a:lnTo>
                  <a:pt x="843" y="12"/>
                </a:lnTo>
                <a:lnTo>
                  <a:pt x="846" y="11"/>
                </a:lnTo>
                <a:lnTo>
                  <a:pt x="849" y="11"/>
                </a:lnTo>
                <a:lnTo>
                  <a:pt x="851" y="10"/>
                </a:lnTo>
                <a:lnTo>
                  <a:pt x="851" y="1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6" name="Freeform 12"/>
          <p:cNvSpPr>
            <a:spLocks/>
          </p:cNvSpPr>
          <p:nvPr/>
        </p:nvSpPr>
        <p:spPr bwMode="auto">
          <a:xfrm>
            <a:off x="6799263" y="5838825"/>
            <a:ext cx="695325" cy="349250"/>
          </a:xfrm>
          <a:custGeom>
            <a:avLst/>
            <a:gdLst>
              <a:gd name="T0" fmla="*/ 3 w 437"/>
              <a:gd name="T1" fmla="*/ 205 h 220"/>
              <a:gd name="T2" fmla="*/ 2 w 437"/>
              <a:gd name="T3" fmla="*/ 183 h 220"/>
              <a:gd name="T4" fmla="*/ 0 w 437"/>
              <a:gd name="T5" fmla="*/ 161 h 220"/>
              <a:gd name="T6" fmla="*/ 41 w 437"/>
              <a:gd name="T7" fmla="*/ 133 h 220"/>
              <a:gd name="T8" fmla="*/ 82 w 437"/>
              <a:gd name="T9" fmla="*/ 105 h 220"/>
              <a:gd name="T10" fmla="*/ 122 w 437"/>
              <a:gd name="T11" fmla="*/ 76 h 220"/>
              <a:gd name="T12" fmla="*/ 160 w 437"/>
              <a:gd name="T13" fmla="*/ 44 h 220"/>
              <a:gd name="T14" fmla="*/ 198 w 437"/>
              <a:gd name="T15" fmla="*/ 11 h 220"/>
              <a:gd name="T16" fmla="*/ 210 w 437"/>
              <a:gd name="T17" fmla="*/ 3 h 220"/>
              <a:gd name="T18" fmla="*/ 207 w 437"/>
              <a:gd name="T19" fmla="*/ 16 h 220"/>
              <a:gd name="T20" fmla="*/ 199 w 437"/>
              <a:gd name="T21" fmla="*/ 32 h 220"/>
              <a:gd name="T22" fmla="*/ 179 w 437"/>
              <a:gd name="T23" fmla="*/ 58 h 220"/>
              <a:gd name="T24" fmla="*/ 156 w 437"/>
              <a:gd name="T25" fmla="*/ 92 h 220"/>
              <a:gd name="T26" fmla="*/ 151 w 437"/>
              <a:gd name="T27" fmla="*/ 109 h 220"/>
              <a:gd name="T28" fmla="*/ 161 w 437"/>
              <a:gd name="T29" fmla="*/ 113 h 220"/>
              <a:gd name="T30" fmla="*/ 180 w 437"/>
              <a:gd name="T31" fmla="*/ 113 h 220"/>
              <a:gd name="T32" fmla="*/ 203 w 437"/>
              <a:gd name="T33" fmla="*/ 110 h 220"/>
              <a:gd name="T34" fmla="*/ 226 w 437"/>
              <a:gd name="T35" fmla="*/ 104 h 220"/>
              <a:gd name="T36" fmla="*/ 246 w 437"/>
              <a:gd name="T37" fmla="*/ 97 h 220"/>
              <a:gd name="T38" fmla="*/ 267 w 437"/>
              <a:gd name="T39" fmla="*/ 88 h 220"/>
              <a:gd name="T40" fmla="*/ 293 w 437"/>
              <a:gd name="T41" fmla="*/ 82 h 220"/>
              <a:gd name="T42" fmla="*/ 323 w 437"/>
              <a:gd name="T43" fmla="*/ 77 h 220"/>
              <a:gd name="T44" fmla="*/ 353 w 437"/>
              <a:gd name="T45" fmla="*/ 74 h 220"/>
              <a:gd name="T46" fmla="*/ 379 w 437"/>
              <a:gd name="T47" fmla="*/ 72 h 220"/>
              <a:gd name="T48" fmla="*/ 410 w 437"/>
              <a:gd name="T49" fmla="*/ 71 h 220"/>
              <a:gd name="T50" fmla="*/ 430 w 437"/>
              <a:gd name="T51" fmla="*/ 70 h 220"/>
              <a:gd name="T52" fmla="*/ 436 w 437"/>
              <a:gd name="T53" fmla="*/ 69 h 220"/>
              <a:gd name="T54" fmla="*/ 436 w 437"/>
              <a:gd name="T55" fmla="*/ 78 h 220"/>
              <a:gd name="T56" fmla="*/ 436 w 437"/>
              <a:gd name="T57" fmla="*/ 88 h 220"/>
              <a:gd name="T58" fmla="*/ 435 w 437"/>
              <a:gd name="T59" fmla="*/ 95 h 220"/>
              <a:gd name="T60" fmla="*/ 423 w 437"/>
              <a:gd name="T61" fmla="*/ 94 h 220"/>
              <a:gd name="T62" fmla="*/ 401 w 437"/>
              <a:gd name="T63" fmla="*/ 94 h 220"/>
              <a:gd name="T64" fmla="*/ 374 w 437"/>
              <a:gd name="T65" fmla="*/ 95 h 220"/>
              <a:gd name="T66" fmla="*/ 347 w 437"/>
              <a:gd name="T67" fmla="*/ 97 h 220"/>
              <a:gd name="T68" fmla="*/ 327 w 437"/>
              <a:gd name="T69" fmla="*/ 100 h 220"/>
              <a:gd name="T70" fmla="*/ 304 w 437"/>
              <a:gd name="T71" fmla="*/ 108 h 220"/>
              <a:gd name="T72" fmla="*/ 273 w 437"/>
              <a:gd name="T73" fmla="*/ 120 h 220"/>
              <a:gd name="T74" fmla="*/ 238 w 437"/>
              <a:gd name="T75" fmla="*/ 133 h 220"/>
              <a:gd name="T76" fmla="*/ 204 w 437"/>
              <a:gd name="T77" fmla="*/ 146 h 220"/>
              <a:gd name="T78" fmla="*/ 174 w 437"/>
              <a:gd name="T79" fmla="*/ 155 h 220"/>
              <a:gd name="T80" fmla="*/ 151 w 437"/>
              <a:gd name="T81" fmla="*/ 158 h 220"/>
              <a:gd name="T82" fmla="*/ 131 w 437"/>
              <a:gd name="T83" fmla="*/ 160 h 220"/>
              <a:gd name="T84" fmla="*/ 113 w 437"/>
              <a:gd name="T85" fmla="*/ 162 h 220"/>
              <a:gd name="T86" fmla="*/ 96 w 437"/>
              <a:gd name="T87" fmla="*/ 164 h 220"/>
              <a:gd name="T88" fmla="*/ 80 w 437"/>
              <a:gd name="T89" fmla="*/ 170 h 220"/>
              <a:gd name="T90" fmla="*/ 57 w 437"/>
              <a:gd name="T91" fmla="*/ 181 h 220"/>
              <a:gd name="T92" fmla="*/ 25 w 437"/>
              <a:gd name="T93" fmla="*/ 203 h 220"/>
              <a:gd name="T94" fmla="*/ 5 w 437"/>
              <a:gd name="T95" fmla="*/ 218 h 2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437" h="220">
                <a:moveTo>
                  <a:pt x="4" y="219"/>
                </a:moveTo>
                <a:lnTo>
                  <a:pt x="3" y="212"/>
                </a:lnTo>
                <a:lnTo>
                  <a:pt x="3" y="205"/>
                </a:lnTo>
                <a:lnTo>
                  <a:pt x="3" y="198"/>
                </a:lnTo>
                <a:lnTo>
                  <a:pt x="2" y="190"/>
                </a:lnTo>
                <a:lnTo>
                  <a:pt x="2" y="183"/>
                </a:lnTo>
                <a:lnTo>
                  <a:pt x="1" y="176"/>
                </a:lnTo>
                <a:lnTo>
                  <a:pt x="0" y="169"/>
                </a:lnTo>
                <a:lnTo>
                  <a:pt x="0" y="161"/>
                </a:lnTo>
                <a:lnTo>
                  <a:pt x="14" y="152"/>
                </a:lnTo>
                <a:lnTo>
                  <a:pt x="28" y="143"/>
                </a:lnTo>
                <a:lnTo>
                  <a:pt x="41" y="133"/>
                </a:lnTo>
                <a:lnTo>
                  <a:pt x="55" y="124"/>
                </a:lnTo>
                <a:lnTo>
                  <a:pt x="68" y="115"/>
                </a:lnTo>
                <a:lnTo>
                  <a:pt x="82" y="105"/>
                </a:lnTo>
                <a:lnTo>
                  <a:pt x="96" y="96"/>
                </a:lnTo>
                <a:lnTo>
                  <a:pt x="109" y="86"/>
                </a:lnTo>
                <a:lnTo>
                  <a:pt x="122" y="76"/>
                </a:lnTo>
                <a:lnTo>
                  <a:pt x="135" y="65"/>
                </a:lnTo>
                <a:lnTo>
                  <a:pt x="148" y="55"/>
                </a:lnTo>
                <a:lnTo>
                  <a:pt x="160" y="44"/>
                </a:lnTo>
                <a:lnTo>
                  <a:pt x="173" y="34"/>
                </a:lnTo>
                <a:lnTo>
                  <a:pt x="186" y="23"/>
                </a:lnTo>
                <a:lnTo>
                  <a:pt x="198" y="11"/>
                </a:lnTo>
                <a:lnTo>
                  <a:pt x="211" y="0"/>
                </a:lnTo>
                <a:lnTo>
                  <a:pt x="211" y="1"/>
                </a:lnTo>
                <a:lnTo>
                  <a:pt x="210" y="3"/>
                </a:lnTo>
                <a:lnTo>
                  <a:pt x="209" y="6"/>
                </a:lnTo>
                <a:lnTo>
                  <a:pt x="208" y="11"/>
                </a:lnTo>
                <a:lnTo>
                  <a:pt x="207" y="16"/>
                </a:lnTo>
                <a:lnTo>
                  <a:pt x="205" y="21"/>
                </a:lnTo>
                <a:lnTo>
                  <a:pt x="202" y="27"/>
                </a:lnTo>
                <a:lnTo>
                  <a:pt x="199" y="32"/>
                </a:lnTo>
                <a:lnTo>
                  <a:pt x="194" y="39"/>
                </a:lnTo>
                <a:lnTo>
                  <a:pt x="188" y="48"/>
                </a:lnTo>
                <a:lnTo>
                  <a:pt x="179" y="58"/>
                </a:lnTo>
                <a:lnTo>
                  <a:pt x="171" y="69"/>
                </a:lnTo>
                <a:lnTo>
                  <a:pt x="163" y="81"/>
                </a:lnTo>
                <a:lnTo>
                  <a:pt x="156" y="92"/>
                </a:lnTo>
                <a:lnTo>
                  <a:pt x="151" y="100"/>
                </a:lnTo>
                <a:lnTo>
                  <a:pt x="150" y="107"/>
                </a:lnTo>
                <a:lnTo>
                  <a:pt x="151" y="109"/>
                </a:lnTo>
                <a:lnTo>
                  <a:pt x="153" y="111"/>
                </a:lnTo>
                <a:lnTo>
                  <a:pt x="157" y="112"/>
                </a:lnTo>
                <a:lnTo>
                  <a:pt x="161" y="113"/>
                </a:lnTo>
                <a:lnTo>
                  <a:pt x="167" y="114"/>
                </a:lnTo>
                <a:lnTo>
                  <a:pt x="173" y="114"/>
                </a:lnTo>
                <a:lnTo>
                  <a:pt x="180" y="113"/>
                </a:lnTo>
                <a:lnTo>
                  <a:pt x="188" y="112"/>
                </a:lnTo>
                <a:lnTo>
                  <a:pt x="195" y="111"/>
                </a:lnTo>
                <a:lnTo>
                  <a:pt x="203" y="110"/>
                </a:lnTo>
                <a:lnTo>
                  <a:pt x="211" y="108"/>
                </a:lnTo>
                <a:lnTo>
                  <a:pt x="219" y="106"/>
                </a:lnTo>
                <a:lnTo>
                  <a:pt x="226" y="104"/>
                </a:lnTo>
                <a:lnTo>
                  <a:pt x="234" y="102"/>
                </a:lnTo>
                <a:lnTo>
                  <a:pt x="240" y="99"/>
                </a:lnTo>
                <a:lnTo>
                  <a:pt x="246" y="97"/>
                </a:lnTo>
                <a:lnTo>
                  <a:pt x="252" y="94"/>
                </a:lnTo>
                <a:lnTo>
                  <a:pt x="259" y="91"/>
                </a:lnTo>
                <a:lnTo>
                  <a:pt x="267" y="88"/>
                </a:lnTo>
                <a:lnTo>
                  <a:pt x="275" y="86"/>
                </a:lnTo>
                <a:lnTo>
                  <a:pt x="284" y="84"/>
                </a:lnTo>
                <a:lnTo>
                  <a:pt x="293" y="82"/>
                </a:lnTo>
                <a:lnTo>
                  <a:pt x="303" y="80"/>
                </a:lnTo>
                <a:lnTo>
                  <a:pt x="313" y="78"/>
                </a:lnTo>
                <a:lnTo>
                  <a:pt x="323" y="77"/>
                </a:lnTo>
                <a:lnTo>
                  <a:pt x="333" y="76"/>
                </a:lnTo>
                <a:lnTo>
                  <a:pt x="343" y="75"/>
                </a:lnTo>
                <a:lnTo>
                  <a:pt x="353" y="74"/>
                </a:lnTo>
                <a:lnTo>
                  <a:pt x="362" y="73"/>
                </a:lnTo>
                <a:lnTo>
                  <a:pt x="371" y="72"/>
                </a:lnTo>
                <a:lnTo>
                  <a:pt x="379" y="72"/>
                </a:lnTo>
                <a:lnTo>
                  <a:pt x="387" y="72"/>
                </a:lnTo>
                <a:lnTo>
                  <a:pt x="400" y="71"/>
                </a:lnTo>
                <a:lnTo>
                  <a:pt x="410" y="71"/>
                </a:lnTo>
                <a:lnTo>
                  <a:pt x="419" y="71"/>
                </a:lnTo>
                <a:lnTo>
                  <a:pt x="426" y="70"/>
                </a:lnTo>
                <a:lnTo>
                  <a:pt x="430" y="70"/>
                </a:lnTo>
                <a:lnTo>
                  <a:pt x="434" y="69"/>
                </a:lnTo>
                <a:lnTo>
                  <a:pt x="436" y="69"/>
                </a:lnTo>
                <a:lnTo>
                  <a:pt x="436" y="69"/>
                </a:lnTo>
                <a:lnTo>
                  <a:pt x="436" y="72"/>
                </a:lnTo>
                <a:lnTo>
                  <a:pt x="436" y="75"/>
                </a:lnTo>
                <a:lnTo>
                  <a:pt x="436" y="78"/>
                </a:lnTo>
                <a:lnTo>
                  <a:pt x="436" y="82"/>
                </a:lnTo>
                <a:lnTo>
                  <a:pt x="436" y="85"/>
                </a:lnTo>
                <a:lnTo>
                  <a:pt x="436" y="88"/>
                </a:lnTo>
                <a:lnTo>
                  <a:pt x="436" y="91"/>
                </a:lnTo>
                <a:lnTo>
                  <a:pt x="436" y="95"/>
                </a:lnTo>
                <a:lnTo>
                  <a:pt x="435" y="95"/>
                </a:lnTo>
                <a:lnTo>
                  <a:pt x="433" y="95"/>
                </a:lnTo>
                <a:lnTo>
                  <a:pt x="429" y="94"/>
                </a:lnTo>
                <a:lnTo>
                  <a:pt x="423" y="94"/>
                </a:lnTo>
                <a:lnTo>
                  <a:pt x="417" y="94"/>
                </a:lnTo>
                <a:lnTo>
                  <a:pt x="409" y="94"/>
                </a:lnTo>
                <a:lnTo>
                  <a:pt x="401" y="94"/>
                </a:lnTo>
                <a:lnTo>
                  <a:pt x="392" y="94"/>
                </a:lnTo>
                <a:lnTo>
                  <a:pt x="383" y="94"/>
                </a:lnTo>
                <a:lnTo>
                  <a:pt x="374" y="95"/>
                </a:lnTo>
                <a:lnTo>
                  <a:pt x="365" y="95"/>
                </a:lnTo>
                <a:lnTo>
                  <a:pt x="356" y="96"/>
                </a:lnTo>
                <a:lnTo>
                  <a:pt x="347" y="97"/>
                </a:lnTo>
                <a:lnTo>
                  <a:pt x="340" y="97"/>
                </a:lnTo>
                <a:lnTo>
                  <a:pt x="333" y="99"/>
                </a:lnTo>
                <a:lnTo>
                  <a:pt x="327" y="100"/>
                </a:lnTo>
                <a:lnTo>
                  <a:pt x="320" y="102"/>
                </a:lnTo>
                <a:lnTo>
                  <a:pt x="313" y="105"/>
                </a:lnTo>
                <a:lnTo>
                  <a:pt x="304" y="108"/>
                </a:lnTo>
                <a:lnTo>
                  <a:pt x="295" y="112"/>
                </a:lnTo>
                <a:lnTo>
                  <a:pt x="284" y="115"/>
                </a:lnTo>
                <a:lnTo>
                  <a:pt x="273" y="120"/>
                </a:lnTo>
                <a:lnTo>
                  <a:pt x="262" y="124"/>
                </a:lnTo>
                <a:lnTo>
                  <a:pt x="251" y="129"/>
                </a:lnTo>
                <a:lnTo>
                  <a:pt x="238" y="133"/>
                </a:lnTo>
                <a:lnTo>
                  <a:pt x="227" y="138"/>
                </a:lnTo>
                <a:lnTo>
                  <a:pt x="215" y="142"/>
                </a:lnTo>
                <a:lnTo>
                  <a:pt x="204" y="146"/>
                </a:lnTo>
                <a:lnTo>
                  <a:pt x="193" y="150"/>
                </a:lnTo>
                <a:lnTo>
                  <a:pt x="183" y="152"/>
                </a:lnTo>
                <a:lnTo>
                  <a:pt x="174" y="155"/>
                </a:lnTo>
                <a:lnTo>
                  <a:pt x="166" y="156"/>
                </a:lnTo>
                <a:lnTo>
                  <a:pt x="158" y="157"/>
                </a:lnTo>
                <a:lnTo>
                  <a:pt x="151" y="158"/>
                </a:lnTo>
                <a:lnTo>
                  <a:pt x="144" y="159"/>
                </a:lnTo>
                <a:lnTo>
                  <a:pt x="138" y="160"/>
                </a:lnTo>
                <a:lnTo>
                  <a:pt x="131" y="160"/>
                </a:lnTo>
                <a:lnTo>
                  <a:pt x="125" y="161"/>
                </a:lnTo>
                <a:lnTo>
                  <a:pt x="119" y="161"/>
                </a:lnTo>
                <a:lnTo>
                  <a:pt x="113" y="162"/>
                </a:lnTo>
                <a:lnTo>
                  <a:pt x="107" y="162"/>
                </a:lnTo>
                <a:lnTo>
                  <a:pt x="102" y="163"/>
                </a:lnTo>
                <a:lnTo>
                  <a:pt x="96" y="164"/>
                </a:lnTo>
                <a:lnTo>
                  <a:pt x="91" y="166"/>
                </a:lnTo>
                <a:lnTo>
                  <a:pt x="85" y="168"/>
                </a:lnTo>
                <a:lnTo>
                  <a:pt x="80" y="170"/>
                </a:lnTo>
                <a:lnTo>
                  <a:pt x="74" y="172"/>
                </a:lnTo>
                <a:lnTo>
                  <a:pt x="68" y="175"/>
                </a:lnTo>
                <a:lnTo>
                  <a:pt x="57" y="181"/>
                </a:lnTo>
                <a:lnTo>
                  <a:pt x="45" y="188"/>
                </a:lnTo>
                <a:lnTo>
                  <a:pt x="34" y="196"/>
                </a:lnTo>
                <a:lnTo>
                  <a:pt x="25" y="203"/>
                </a:lnTo>
                <a:lnTo>
                  <a:pt x="16" y="209"/>
                </a:lnTo>
                <a:lnTo>
                  <a:pt x="10" y="215"/>
                </a:lnTo>
                <a:lnTo>
                  <a:pt x="5" y="218"/>
                </a:lnTo>
                <a:lnTo>
                  <a:pt x="4" y="219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7" name="Freeform 13"/>
          <p:cNvSpPr>
            <a:spLocks/>
          </p:cNvSpPr>
          <p:nvPr/>
        </p:nvSpPr>
        <p:spPr bwMode="auto">
          <a:xfrm>
            <a:off x="6746875" y="5748338"/>
            <a:ext cx="433388" cy="292100"/>
          </a:xfrm>
          <a:custGeom>
            <a:avLst/>
            <a:gdLst>
              <a:gd name="T0" fmla="*/ 11 w 273"/>
              <a:gd name="T1" fmla="*/ 171 h 184"/>
              <a:gd name="T2" fmla="*/ 32 w 273"/>
              <a:gd name="T3" fmla="*/ 151 h 184"/>
              <a:gd name="T4" fmla="*/ 53 w 273"/>
              <a:gd name="T5" fmla="*/ 131 h 184"/>
              <a:gd name="T6" fmla="*/ 73 w 273"/>
              <a:gd name="T7" fmla="*/ 112 h 184"/>
              <a:gd name="T8" fmla="*/ 95 w 273"/>
              <a:gd name="T9" fmla="*/ 93 h 184"/>
              <a:gd name="T10" fmla="*/ 117 w 273"/>
              <a:gd name="T11" fmla="*/ 76 h 184"/>
              <a:gd name="T12" fmla="*/ 141 w 273"/>
              <a:gd name="T13" fmla="*/ 60 h 184"/>
              <a:gd name="T14" fmla="*/ 167 w 273"/>
              <a:gd name="T15" fmla="*/ 47 h 184"/>
              <a:gd name="T16" fmla="*/ 188 w 273"/>
              <a:gd name="T17" fmla="*/ 38 h 184"/>
              <a:gd name="T18" fmla="*/ 204 w 273"/>
              <a:gd name="T19" fmla="*/ 32 h 184"/>
              <a:gd name="T20" fmla="*/ 219 w 273"/>
              <a:gd name="T21" fmla="*/ 26 h 184"/>
              <a:gd name="T22" fmla="*/ 234 w 273"/>
              <a:gd name="T23" fmla="*/ 18 h 184"/>
              <a:gd name="T24" fmla="*/ 247 w 273"/>
              <a:gd name="T25" fmla="*/ 12 h 184"/>
              <a:gd name="T26" fmla="*/ 258 w 273"/>
              <a:gd name="T27" fmla="*/ 7 h 184"/>
              <a:gd name="T28" fmla="*/ 267 w 273"/>
              <a:gd name="T29" fmla="*/ 2 h 184"/>
              <a:gd name="T30" fmla="*/ 271 w 273"/>
              <a:gd name="T31" fmla="*/ 0 h 184"/>
              <a:gd name="T32" fmla="*/ 270 w 273"/>
              <a:gd name="T33" fmla="*/ 1 h 184"/>
              <a:gd name="T34" fmla="*/ 258 w 273"/>
              <a:gd name="T35" fmla="*/ 11 h 184"/>
              <a:gd name="T36" fmla="*/ 239 w 273"/>
              <a:gd name="T37" fmla="*/ 25 h 184"/>
              <a:gd name="T38" fmla="*/ 217 w 273"/>
              <a:gd name="T39" fmla="*/ 38 h 184"/>
              <a:gd name="T40" fmla="*/ 200 w 273"/>
              <a:gd name="T41" fmla="*/ 44 h 184"/>
              <a:gd name="T42" fmla="*/ 189 w 273"/>
              <a:gd name="T43" fmla="*/ 47 h 184"/>
              <a:gd name="T44" fmla="*/ 178 w 273"/>
              <a:gd name="T45" fmla="*/ 51 h 184"/>
              <a:gd name="T46" fmla="*/ 167 w 273"/>
              <a:gd name="T47" fmla="*/ 55 h 184"/>
              <a:gd name="T48" fmla="*/ 157 w 273"/>
              <a:gd name="T49" fmla="*/ 59 h 184"/>
              <a:gd name="T50" fmla="*/ 147 w 273"/>
              <a:gd name="T51" fmla="*/ 64 h 184"/>
              <a:gd name="T52" fmla="*/ 137 w 273"/>
              <a:gd name="T53" fmla="*/ 69 h 184"/>
              <a:gd name="T54" fmla="*/ 127 w 273"/>
              <a:gd name="T55" fmla="*/ 75 h 184"/>
              <a:gd name="T56" fmla="*/ 114 w 273"/>
              <a:gd name="T57" fmla="*/ 86 h 184"/>
              <a:gd name="T58" fmla="*/ 100 w 273"/>
              <a:gd name="T59" fmla="*/ 104 h 184"/>
              <a:gd name="T60" fmla="*/ 88 w 273"/>
              <a:gd name="T61" fmla="*/ 123 h 184"/>
              <a:gd name="T62" fmla="*/ 74 w 273"/>
              <a:gd name="T63" fmla="*/ 139 h 184"/>
              <a:gd name="T64" fmla="*/ 59 w 273"/>
              <a:gd name="T65" fmla="*/ 152 h 184"/>
              <a:gd name="T66" fmla="*/ 41 w 273"/>
              <a:gd name="T67" fmla="*/ 164 h 184"/>
              <a:gd name="T68" fmla="*/ 24 w 273"/>
              <a:gd name="T69" fmla="*/ 175 h 184"/>
              <a:gd name="T70" fmla="*/ 13 w 273"/>
              <a:gd name="T71" fmla="*/ 182 h 184"/>
              <a:gd name="T72" fmla="*/ 9 w 273"/>
              <a:gd name="T73" fmla="*/ 182 h 184"/>
              <a:gd name="T74" fmla="*/ 3 w 273"/>
              <a:gd name="T75" fmla="*/ 18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73" h="184">
                <a:moveTo>
                  <a:pt x="0" y="180"/>
                </a:moveTo>
                <a:lnTo>
                  <a:pt x="11" y="171"/>
                </a:lnTo>
                <a:lnTo>
                  <a:pt x="22" y="161"/>
                </a:lnTo>
                <a:lnTo>
                  <a:pt x="32" y="151"/>
                </a:lnTo>
                <a:lnTo>
                  <a:pt x="43" y="141"/>
                </a:lnTo>
                <a:lnTo>
                  <a:pt x="53" y="131"/>
                </a:lnTo>
                <a:lnTo>
                  <a:pt x="64" y="121"/>
                </a:lnTo>
                <a:lnTo>
                  <a:pt x="73" y="112"/>
                </a:lnTo>
                <a:lnTo>
                  <a:pt x="84" y="102"/>
                </a:lnTo>
                <a:lnTo>
                  <a:pt x="95" y="93"/>
                </a:lnTo>
                <a:lnTo>
                  <a:pt x="106" y="84"/>
                </a:lnTo>
                <a:lnTo>
                  <a:pt x="117" y="76"/>
                </a:lnTo>
                <a:lnTo>
                  <a:pt x="129" y="67"/>
                </a:lnTo>
                <a:lnTo>
                  <a:pt x="141" y="60"/>
                </a:lnTo>
                <a:lnTo>
                  <a:pt x="154" y="53"/>
                </a:lnTo>
                <a:lnTo>
                  <a:pt x="167" y="47"/>
                </a:lnTo>
                <a:lnTo>
                  <a:pt x="181" y="41"/>
                </a:lnTo>
                <a:lnTo>
                  <a:pt x="188" y="38"/>
                </a:lnTo>
                <a:lnTo>
                  <a:pt x="196" y="35"/>
                </a:lnTo>
                <a:lnTo>
                  <a:pt x="204" y="32"/>
                </a:lnTo>
                <a:lnTo>
                  <a:pt x="212" y="29"/>
                </a:lnTo>
                <a:lnTo>
                  <a:pt x="219" y="26"/>
                </a:lnTo>
                <a:lnTo>
                  <a:pt x="227" y="22"/>
                </a:lnTo>
                <a:lnTo>
                  <a:pt x="234" y="18"/>
                </a:lnTo>
                <a:lnTo>
                  <a:pt x="241" y="15"/>
                </a:lnTo>
                <a:lnTo>
                  <a:pt x="247" y="12"/>
                </a:lnTo>
                <a:lnTo>
                  <a:pt x="253" y="9"/>
                </a:lnTo>
                <a:lnTo>
                  <a:pt x="258" y="7"/>
                </a:lnTo>
                <a:lnTo>
                  <a:pt x="263" y="4"/>
                </a:lnTo>
                <a:lnTo>
                  <a:pt x="267" y="2"/>
                </a:lnTo>
                <a:lnTo>
                  <a:pt x="269" y="1"/>
                </a:lnTo>
                <a:lnTo>
                  <a:pt x="271" y="0"/>
                </a:lnTo>
                <a:lnTo>
                  <a:pt x="272" y="0"/>
                </a:lnTo>
                <a:lnTo>
                  <a:pt x="270" y="1"/>
                </a:lnTo>
                <a:lnTo>
                  <a:pt x="266" y="5"/>
                </a:lnTo>
                <a:lnTo>
                  <a:pt x="258" y="11"/>
                </a:lnTo>
                <a:lnTo>
                  <a:pt x="249" y="18"/>
                </a:lnTo>
                <a:lnTo>
                  <a:pt x="239" y="25"/>
                </a:lnTo>
                <a:lnTo>
                  <a:pt x="228" y="32"/>
                </a:lnTo>
                <a:lnTo>
                  <a:pt x="217" y="38"/>
                </a:lnTo>
                <a:lnTo>
                  <a:pt x="206" y="43"/>
                </a:lnTo>
                <a:lnTo>
                  <a:pt x="200" y="44"/>
                </a:lnTo>
                <a:lnTo>
                  <a:pt x="195" y="46"/>
                </a:lnTo>
                <a:lnTo>
                  <a:pt x="189" y="47"/>
                </a:lnTo>
                <a:lnTo>
                  <a:pt x="184" y="49"/>
                </a:lnTo>
                <a:lnTo>
                  <a:pt x="178" y="51"/>
                </a:lnTo>
                <a:lnTo>
                  <a:pt x="173" y="53"/>
                </a:lnTo>
                <a:lnTo>
                  <a:pt x="167" y="55"/>
                </a:lnTo>
                <a:lnTo>
                  <a:pt x="162" y="57"/>
                </a:lnTo>
                <a:lnTo>
                  <a:pt x="157" y="59"/>
                </a:lnTo>
                <a:lnTo>
                  <a:pt x="152" y="62"/>
                </a:lnTo>
                <a:lnTo>
                  <a:pt x="147" y="64"/>
                </a:lnTo>
                <a:lnTo>
                  <a:pt x="141" y="66"/>
                </a:lnTo>
                <a:lnTo>
                  <a:pt x="137" y="69"/>
                </a:lnTo>
                <a:lnTo>
                  <a:pt x="132" y="72"/>
                </a:lnTo>
                <a:lnTo>
                  <a:pt x="127" y="75"/>
                </a:lnTo>
                <a:lnTo>
                  <a:pt x="122" y="79"/>
                </a:lnTo>
                <a:lnTo>
                  <a:pt x="114" y="86"/>
                </a:lnTo>
                <a:lnTo>
                  <a:pt x="107" y="95"/>
                </a:lnTo>
                <a:lnTo>
                  <a:pt x="100" y="104"/>
                </a:lnTo>
                <a:lnTo>
                  <a:pt x="94" y="113"/>
                </a:lnTo>
                <a:lnTo>
                  <a:pt x="88" y="123"/>
                </a:lnTo>
                <a:lnTo>
                  <a:pt x="81" y="131"/>
                </a:lnTo>
                <a:lnTo>
                  <a:pt x="74" y="139"/>
                </a:lnTo>
                <a:lnTo>
                  <a:pt x="67" y="145"/>
                </a:lnTo>
                <a:lnTo>
                  <a:pt x="59" y="152"/>
                </a:lnTo>
                <a:lnTo>
                  <a:pt x="50" y="158"/>
                </a:lnTo>
                <a:lnTo>
                  <a:pt x="41" y="164"/>
                </a:lnTo>
                <a:lnTo>
                  <a:pt x="32" y="170"/>
                </a:lnTo>
                <a:lnTo>
                  <a:pt x="24" y="175"/>
                </a:lnTo>
                <a:lnTo>
                  <a:pt x="18" y="179"/>
                </a:lnTo>
                <a:lnTo>
                  <a:pt x="13" y="182"/>
                </a:lnTo>
                <a:lnTo>
                  <a:pt x="12" y="183"/>
                </a:lnTo>
                <a:lnTo>
                  <a:pt x="9" y="182"/>
                </a:lnTo>
                <a:lnTo>
                  <a:pt x="6" y="181"/>
                </a:lnTo>
                <a:lnTo>
                  <a:pt x="3" y="181"/>
                </a:lnTo>
                <a:lnTo>
                  <a:pt x="0" y="18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8" name="Freeform 14"/>
          <p:cNvSpPr>
            <a:spLocks/>
          </p:cNvSpPr>
          <p:nvPr/>
        </p:nvSpPr>
        <p:spPr bwMode="auto">
          <a:xfrm>
            <a:off x="7108825" y="4338638"/>
            <a:ext cx="852488" cy="1450975"/>
          </a:xfrm>
          <a:custGeom>
            <a:avLst/>
            <a:gdLst>
              <a:gd name="T0" fmla="*/ 509 w 538"/>
              <a:gd name="T1" fmla="*/ 48 h 914"/>
              <a:gd name="T2" fmla="*/ 480 w 538"/>
              <a:gd name="T3" fmla="*/ 119 h 914"/>
              <a:gd name="T4" fmla="*/ 445 w 538"/>
              <a:gd name="T5" fmla="*/ 189 h 914"/>
              <a:gd name="T6" fmla="*/ 406 w 538"/>
              <a:gd name="T7" fmla="*/ 257 h 914"/>
              <a:gd name="T8" fmla="*/ 364 w 538"/>
              <a:gd name="T9" fmla="*/ 325 h 914"/>
              <a:gd name="T10" fmla="*/ 322 w 538"/>
              <a:gd name="T11" fmla="*/ 392 h 914"/>
              <a:gd name="T12" fmla="*/ 278 w 538"/>
              <a:gd name="T13" fmla="*/ 459 h 914"/>
              <a:gd name="T14" fmla="*/ 235 w 538"/>
              <a:gd name="T15" fmla="*/ 526 h 914"/>
              <a:gd name="T16" fmla="*/ 195 w 538"/>
              <a:gd name="T17" fmla="*/ 593 h 914"/>
              <a:gd name="T18" fmla="*/ 157 w 538"/>
              <a:gd name="T19" fmla="*/ 659 h 914"/>
              <a:gd name="T20" fmla="*/ 124 w 538"/>
              <a:gd name="T21" fmla="*/ 727 h 914"/>
              <a:gd name="T22" fmla="*/ 106 w 538"/>
              <a:gd name="T23" fmla="*/ 767 h 914"/>
              <a:gd name="T24" fmla="*/ 88 w 538"/>
              <a:gd name="T25" fmla="*/ 805 h 914"/>
              <a:gd name="T26" fmla="*/ 68 w 538"/>
              <a:gd name="T27" fmla="*/ 841 h 914"/>
              <a:gd name="T28" fmla="*/ 44 w 538"/>
              <a:gd name="T29" fmla="*/ 874 h 914"/>
              <a:gd name="T30" fmla="*/ 13 w 538"/>
              <a:gd name="T31" fmla="*/ 904 h 914"/>
              <a:gd name="T32" fmla="*/ 13 w 538"/>
              <a:gd name="T33" fmla="*/ 907 h 914"/>
              <a:gd name="T34" fmla="*/ 31 w 538"/>
              <a:gd name="T35" fmla="*/ 900 h 914"/>
              <a:gd name="T36" fmla="*/ 49 w 538"/>
              <a:gd name="T37" fmla="*/ 892 h 914"/>
              <a:gd name="T38" fmla="*/ 66 w 538"/>
              <a:gd name="T39" fmla="*/ 877 h 914"/>
              <a:gd name="T40" fmla="*/ 85 w 538"/>
              <a:gd name="T41" fmla="*/ 855 h 914"/>
              <a:gd name="T42" fmla="*/ 104 w 538"/>
              <a:gd name="T43" fmla="*/ 827 h 914"/>
              <a:gd name="T44" fmla="*/ 123 w 538"/>
              <a:gd name="T45" fmla="*/ 794 h 914"/>
              <a:gd name="T46" fmla="*/ 143 w 538"/>
              <a:gd name="T47" fmla="*/ 759 h 914"/>
              <a:gd name="T48" fmla="*/ 162 w 538"/>
              <a:gd name="T49" fmla="*/ 722 h 914"/>
              <a:gd name="T50" fmla="*/ 181 w 538"/>
              <a:gd name="T51" fmla="*/ 686 h 914"/>
              <a:gd name="T52" fmla="*/ 198 w 538"/>
              <a:gd name="T53" fmla="*/ 651 h 914"/>
              <a:gd name="T54" fmla="*/ 215 w 538"/>
              <a:gd name="T55" fmla="*/ 620 h 914"/>
              <a:gd name="T56" fmla="*/ 229 w 538"/>
              <a:gd name="T57" fmla="*/ 594 h 914"/>
              <a:gd name="T58" fmla="*/ 242 w 538"/>
              <a:gd name="T59" fmla="*/ 572 h 914"/>
              <a:gd name="T60" fmla="*/ 261 w 538"/>
              <a:gd name="T61" fmla="*/ 541 h 914"/>
              <a:gd name="T62" fmla="*/ 285 w 538"/>
              <a:gd name="T63" fmla="*/ 501 h 914"/>
              <a:gd name="T64" fmla="*/ 313 w 538"/>
              <a:gd name="T65" fmla="*/ 456 h 914"/>
              <a:gd name="T66" fmla="*/ 343 w 538"/>
              <a:gd name="T67" fmla="*/ 408 h 914"/>
              <a:gd name="T68" fmla="*/ 373 w 538"/>
              <a:gd name="T69" fmla="*/ 360 h 914"/>
              <a:gd name="T70" fmla="*/ 402 w 538"/>
              <a:gd name="T71" fmla="*/ 313 h 914"/>
              <a:gd name="T72" fmla="*/ 428 w 538"/>
              <a:gd name="T73" fmla="*/ 272 h 914"/>
              <a:gd name="T74" fmla="*/ 449 w 538"/>
              <a:gd name="T75" fmla="*/ 237 h 914"/>
              <a:gd name="T76" fmla="*/ 465 w 538"/>
              <a:gd name="T77" fmla="*/ 212 h 914"/>
              <a:gd name="T78" fmla="*/ 473 w 538"/>
              <a:gd name="T79" fmla="*/ 200 h 914"/>
              <a:gd name="T80" fmla="*/ 485 w 538"/>
              <a:gd name="T81" fmla="*/ 175 h 914"/>
              <a:gd name="T82" fmla="*/ 501 w 538"/>
              <a:gd name="T83" fmla="*/ 139 h 914"/>
              <a:gd name="T84" fmla="*/ 514 w 538"/>
              <a:gd name="T85" fmla="*/ 102 h 914"/>
              <a:gd name="T86" fmla="*/ 525 w 538"/>
              <a:gd name="T87" fmla="*/ 65 h 914"/>
              <a:gd name="T88" fmla="*/ 533 w 538"/>
              <a:gd name="T89" fmla="*/ 26 h 914"/>
              <a:gd name="T90" fmla="*/ 534 w 538"/>
              <a:gd name="T91" fmla="*/ 0 h 914"/>
              <a:gd name="T92" fmla="*/ 526 w 538"/>
              <a:gd name="T93" fmla="*/ 0 h 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38" h="914">
                <a:moveTo>
                  <a:pt x="526" y="0"/>
                </a:moveTo>
                <a:lnTo>
                  <a:pt x="518" y="24"/>
                </a:lnTo>
                <a:lnTo>
                  <a:pt x="509" y="48"/>
                </a:lnTo>
                <a:lnTo>
                  <a:pt x="500" y="72"/>
                </a:lnTo>
                <a:lnTo>
                  <a:pt x="490" y="95"/>
                </a:lnTo>
                <a:lnTo>
                  <a:pt x="480" y="119"/>
                </a:lnTo>
                <a:lnTo>
                  <a:pt x="468" y="142"/>
                </a:lnTo>
                <a:lnTo>
                  <a:pt x="457" y="165"/>
                </a:lnTo>
                <a:lnTo>
                  <a:pt x="445" y="189"/>
                </a:lnTo>
                <a:lnTo>
                  <a:pt x="432" y="211"/>
                </a:lnTo>
                <a:lnTo>
                  <a:pt x="420" y="235"/>
                </a:lnTo>
                <a:lnTo>
                  <a:pt x="406" y="257"/>
                </a:lnTo>
                <a:lnTo>
                  <a:pt x="392" y="280"/>
                </a:lnTo>
                <a:lnTo>
                  <a:pt x="379" y="302"/>
                </a:lnTo>
                <a:lnTo>
                  <a:pt x="364" y="325"/>
                </a:lnTo>
                <a:lnTo>
                  <a:pt x="350" y="347"/>
                </a:lnTo>
                <a:lnTo>
                  <a:pt x="336" y="370"/>
                </a:lnTo>
                <a:lnTo>
                  <a:pt x="322" y="392"/>
                </a:lnTo>
                <a:lnTo>
                  <a:pt x="307" y="414"/>
                </a:lnTo>
                <a:lnTo>
                  <a:pt x="293" y="437"/>
                </a:lnTo>
                <a:lnTo>
                  <a:pt x="278" y="459"/>
                </a:lnTo>
                <a:lnTo>
                  <a:pt x="264" y="481"/>
                </a:lnTo>
                <a:lnTo>
                  <a:pt x="250" y="503"/>
                </a:lnTo>
                <a:lnTo>
                  <a:pt x="235" y="526"/>
                </a:lnTo>
                <a:lnTo>
                  <a:pt x="222" y="548"/>
                </a:lnTo>
                <a:lnTo>
                  <a:pt x="208" y="570"/>
                </a:lnTo>
                <a:lnTo>
                  <a:pt x="195" y="593"/>
                </a:lnTo>
                <a:lnTo>
                  <a:pt x="182" y="615"/>
                </a:lnTo>
                <a:lnTo>
                  <a:pt x="170" y="637"/>
                </a:lnTo>
                <a:lnTo>
                  <a:pt x="157" y="659"/>
                </a:lnTo>
                <a:lnTo>
                  <a:pt x="146" y="682"/>
                </a:lnTo>
                <a:lnTo>
                  <a:pt x="134" y="704"/>
                </a:lnTo>
                <a:lnTo>
                  <a:pt x="124" y="727"/>
                </a:lnTo>
                <a:lnTo>
                  <a:pt x="118" y="740"/>
                </a:lnTo>
                <a:lnTo>
                  <a:pt x="112" y="754"/>
                </a:lnTo>
                <a:lnTo>
                  <a:pt x="106" y="767"/>
                </a:lnTo>
                <a:lnTo>
                  <a:pt x="101" y="780"/>
                </a:lnTo>
                <a:lnTo>
                  <a:pt x="95" y="793"/>
                </a:lnTo>
                <a:lnTo>
                  <a:pt x="88" y="805"/>
                </a:lnTo>
                <a:lnTo>
                  <a:pt x="82" y="818"/>
                </a:lnTo>
                <a:lnTo>
                  <a:pt x="76" y="830"/>
                </a:lnTo>
                <a:lnTo>
                  <a:pt x="68" y="841"/>
                </a:lnTo>
                <a:lnTo>
                  <a:pt x="60" y="853"/>
                </a:lnTo>
                <a:lnTo>
                  <a:pt x="52" y="864"/>
                </a:lnTo>
                <a:lnTo>
                  <a:pt x="44" y="874"/>
                </a:lnTo>
                <a:lnTo>
                  <a:pt x="34" y="885"/>
                </a:lnTo>
                <a:lnTo>
                  <a:pt x="23" y="895"/>
                </a:lnTo>
                <a:lnTo>
                  <a:pt x="13" y="904"/>
                </a:lnTo>
                <a:lnTo>
                  <a:pt x="0" y="913"/>
                </a:lnTo>
                <a:lnTo>
                  <a:pt x="6" y="910"/>
                </a:lnTo>
                <a:lnTo>
                  <a:pt x="13" y="907"/>
                </a:lnTo>
                <a:lnTo>
                  <a:pt x="19" y="904"/>
                </a:lnTo>
                <a:lnTo>
                  <a:pt x="25" y="902"/>
                </a:lnTo>
                <a:lnTo>
                  <a:pt x="31" y="900"/>
                </a:lnTo>
                <a:lnTo>
                  <a:pt x="37" y="897"/>
                </a:lnTo>
                <a:lnTo>
                  <a:pt x="43" y="895"/>
                </a:lnTo>
                <a:lnTo>
                  <a:pt x="49" y="892"/>
                </a:lnTo>
                <a:lnTo>
                  <a:pt x="55" y="888"/>
                </a:lnTo>
                <a:lnTo>
                  <a:pt x="60" y="883"/>
                </a:lnTo>
                <a:lnTo>
                  <a:pt x="66" y="877"/>
                </a:lnTo>
                <a:lnTo>
                  <a:pt x="72" y="871"/>
                </a:lnTo>
                <a:lnTo>
                  <a:pt x="78" y="863"/>
                </a:lnTo>
                <a:lnTo>
                  <a:pt x="85" y="855"/>
                </a:lnTo>
                <a:lnTo>
                  <a:pt x="91" y="847"/>
                </a:lnTo>
                <a:lnTo>
                  <a:pt x="97" y="837"/>
                </a:lnTo>
                <a:lnTo>
                  <a:pt x="104" y="827"/>
                </a:lnTo>
                <a:lnTo>
                  <a:pt x="110" y="817"/>
                </a:lnTo>
                <a:lnTo>
                  <a:pt x="117" y="806"/>
                </a:lnTo>
                <a:lnTo>
                  <a:pt x="123" y="794"/>
                </a:lnTo>
                <a:lnTo>
                  <a:pt x="130" y="783"/>
                </a:lnTo>
                <a:lnTo>
                  <a:pt x="136" y="771"/>
                </a:lnTo>
                <a:lnTo>
                  <a:pt x="143" y="759"/>
                </a:lnTo>
                <a:lnTo>
                  <a:pt x="150" y="747"/>
                </a:lnTo>
                <a:lnTo>
                  <a:pt x="156" y="735"/>
                </a:lnTo>
                <a:lnTo>
                  <a:pt x="162" y="722"/>
                </a:lnTo>
                <a:lnTo>
                  <a:pt x="169" y="711"/>
                </a:lnTo>
                <a:lnTo>
                  <a:pt x="175" y="698"/>
                </a:lnTo>
                <a:lnTo>
                  <a:pt x="181" y="686"/>
                </a:lnTo>
                <a:lnTo>
                  <a:pt x="187" y="675"/>
                </a:lnTo>
                <a:lnTo>
                  <a:pt x="193" y="663"/>
                </a:lnTo>
                <a:lnTo>
                  <a:pt x="198" y="651"/>
                </a:lnTo>
                <a:lnTo>
                  <a:pt x="204" y="641"/>
                </a:lnTo>
                <a:lnTo>
                  <a:pt x="209" y="630"/>
                </a:lnTo>
                <a:lnTo>
                  <a:pt x="215" y="620"/>
                </a:lnTo>
                <a:lnTo>
                  <a:pt x="220" y="611"/>
                </a:lnTo>
                <a:lnTo>
                  <a:pt x="224" y="602"/>
                </a:lnTo>
                <a:lnTo>
                  <a:pt x="229" y="594"/>
                </a:lnTo>
                <a:lnTo>
                  <a:pt x="233" y="586"/>
                </a:lnTo>
                <a:lnTo>
                  <a:pt x="237" y="580"/>
                </a:lnTo>
                <a:lnTo>
                  <a:pt x="242" y="572"/>
                </a:lnTo>
                <a:lnTo>
                  <a:pt x="247" y="562"/>
                </a:lnTo>
                <a:lnTo>
                  <a:pt x="254" y="552"/>
                </a:lnTo>
                <a:lnTo>
                  <a:pt x="261" y="541"/>
                </a:lnTo>
                <a:lnTo>
                  <a:pt x="269" y="529"/>
                </a:lnTo>
                <a:lnTo>
                  <a:pt x="277" y="515"/>
                </a:lnTo>
                <a:lnTo>
                  <a:pt x="285" y="501"/>
                </a:lnTo>
                <a:lnTo>
                  <a:pt x="294" y="487"/>
                </a:lnTo>
                <a:lnTo>
                  <a:pt x="303" y="472"/>
                </a:lnTo>
                <a:lnTo>
                  <a:pt x="313" y="456"/>
                </a:lnTo>
                <a:lnTo>
                  <a:pt x="323" y="440"/>
                </a:lnTo>
                <a:lnTo>
                  <a:pt x="333" y="425"/>
                </a:lnTo>
                <a:lnTo>
                  <a:pt x="343" y="408"/>
                </a:lnTo>
                <a:lnTo>
                  <a:pt x="353" y="392"/>
                </a:lnTo>
                <a:lnTo>
                  <a:pt x="363" y="376"/>
                </a:lnTo>
                <a:lnTo>
                  <a:pt x="373" y="360"/>
                </a:lnTo>
                <a:lnTo>
                  <a:pt x="383" y="344"/>
                </a:lnTo>
                <a:lnTo>
                  <a:pt x="392" y="328"/>
                </a:lnTo>
                <a:lnTo>
                  <a:pt x="402" y="313"/>
                </a:lnTo>
                <a:lnTo>
                  <a:pt x="411" y="299"/>
                </a:lnTo>
                <a:lnTo>
                  <a:pt x="420" y="285"/>
                </a:lnTo>
                <a:lnTo>
                  <a:pt x="428" y="272"/>
                </a:lnTo>
                <a:lnTo>
                  <a:pt x="436" y="259"/>
                </a:lnTo>
                <a:lnTo>
                  <a:pt x="443" y="247"/>
                </a:lnTo>
                <a:lnTo>
                  <a:pt x="449" y="237"/>
                </a:lnTo>
                <a:lnTo>
                  <a:pt x="456" y="227"/>
                </a:lnTo>
                <a:lnTo>
                  <a:pt x="461" y="219"/>
                </a:lnTo>
                <a:lnTo>
                  <a:pt x="465" y="212"/>
                </a:lnTo>
                <a:lnTo>
                  <a:pt x="468" y="207"/>
                </a:lnTo>
                <a:lnTo>
                  <a:pt x="471" y="202"/>
                </a:lnTo>
                <a:lnTo>
                  <a:pt x="473" y="200"/>
                </a:lnTo>
                <a:lnTo>
                  <a:pt x="473" y="199"/>
                </a:lnTo>
                <a:lnTo>
                  <a:pt x="479" y="187"/>
                </a:lnTo>
                <a:lnTo>
                  <a:pt x="485" y="175"/>
                </a:lnTo>
                <a:lnTo>
                  <a:pt x="490" y="163"/>
                </a:lnTo>
                <a:lnTo>
                  <a:pt x="496" y="151"/>
                </a:lnTo>
                <a:lnTo>
                  <a:pt x="501" y="139"/>
                </a:lnTo>
                <a:lnTo>
                  <a:pt x="505" y="127"/>
                </a:lnTo>
                <a:lnTo>
                  <a:pt x="510" y="115"/>
                </a:lnTo>
                <a:lnTo>
                  <a:pt x="514" y="102"/>
                </a:lnTo>
                <a:lnTo>
                  <a:pt x="518" y="90"/>
                </a:lnTo>
                <a:lnTo>
                  <a:pt x="522" y="78"/>
                </a:lnTo>
                <a:lnTo>
                  <a:pt x="525" y="65"/>
                </a:lnTo>
                <a:lnTo>
                  <a:pt x="529" y="52"/>
                </a:lnTo>
                <a:lnTo>
                  <a:pt x="531" y="39"/>
                </a:lnTo>
                <a:lnTo>
                  <a:pt x="533" y="26"/>
                </a:lnTo>
                <a:lnTo>
                  <a:pt x="536" y="13"/>
                </a:lnTo>
                <a:lnTo>
                  <a:pt x="537" y="0"/>
                </a:lnTo>
                <a:lnTo>
                  <a:pt x="534" y="0"/>
                </a:lnTo>
                <a:lnTo>
                  <a:pt x="531" y="0"/>
                </a:lnTo>
                <a:lnTo>
                  <a:pt x="529" y="0"/>
                </a:lnTo>
                <a:lnTo>
                  <a:pt x="526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79" name="Freeform 15"/>
          <p:cNvSpPr>
            <a:spLocks/>
          </p:cNvSpPr>
          <p:nvPr/>
        </p:nvSpPr>
        <p:spPr bwMode="auto">
          <a:xfrm>
            <a:off x="6238875" y="3128963"/>
            <a:ext cx="1473200" cy="1563687"/>
          </a:xfrm>
          <a:custGeom>
            <a:avLst/>
            <a:gdLst>
              <a:gd name="T0" fmla="*/ 887 w 928"/>
              <a:gd name="T1" fmla="*/ 0 h 985"/>
              <a:gd name="T2" fmla="*/ 865 w 928"/>
              <a:gd name="T3" fmla="*/ 2 h 985"/>
              <a:gd name="T4" fmla="*/ 835 w 928"/>
              <a:gd name="T5" fmla="*/ 9 h 985"/>
              <a:gd name="T6" fmla="*/ 806 w 928"/>
              <a:gd name="T7" fmla="*/ 24 h 985"/>
              <a:gd name="T8" fmla="*/ 779 w 928"/>
              <a:gd name="T9" fmla="*/ 48 h 985"/>
              <a:gd name="T10" fmla="*/ 744 w 928"/>
              <a:gd name="T11" fmla="*/ 76 h 985"/>
              <a:gd name="T12" fmla="*/ 705 w 928"/>
              <a:gd name="T13" fmla="*/ 104 h 985"/>
              <a:gd name="T14" fmla="*/ 669 w 928"/>
              <a:gd name="T15" fmla="*/ 126 h 985"/>
              <a:gd name="T16" fmla="*/ 631 w 928"/>
              <a:gd name="T17" fmla="*/ 143 h 985"/>
              <a:gd name="T18" fmla="*/ 577 w 928"/>
              <a:gd name="T19" fmla="*/ 168 h 985"/>
              <a:gd name="T20" fmla="*/ 512 w 928"/>
              <a:gd name="T21" fmla="*/ 201 h 985"/>
              <a:gd name="T22" fmla="*/ 446 w 928"/>
              <a:gd name="T23" fmla="*/ 245 h 985"/>
              <a:gd name="T24" fmla="*/ 382 w 928"/>
              <a:gd name="T25" fmla="*/ 300 h 985"/>
              <a:gd name="T26" fmla="*/ 316 w 928"/>
              <a:gd name="T27" fmla="*/ 363 h 985"/>
              <a:gd name="T28" fmla="*/ 263 w 928"/>
              <a:gd name="T29" fmla="*/ 417 h 985"/>
              <a:gd name="T30" fmla="*/ 235 w 928"/>
              <a:gd name="T31" fmla="*/ 447 h 985"/>
              <a:gd name="T32" fmla="*/ 218 w 928"/>
              <a:gd name="T33" fmla="*/ 457 h 985"/>
              <a:gd name="T34" fmla="*/ 167 w 928"/>
              <a:gd name="T35" fmla="*/ 490 h 985"/>
              <a:gd name="T36" fmla="*/ 104 w 928"/>
              <a:gd name="T37" fmla="*/ 541 h 985"/>
              <a:gd name="T38" fmla="*/ 54 w 928"/>
              <a:gd name="T39" fmla="*/ 598 h 985"/>
              <a:gd name="T40" fmla="*/ 38 w 928"/>
              <a:gd name="T41" fmla="*/ 636 h 985"/>
              <a:gd name="T42" fmla="*/ 25 w 928"/>
              <a:gd name="T43" fmla="*/ 675 h 985"/>
              <a:gd name="T44" fmla="*/ 13 w 928"/>
              <a:gd name="T45" fmla="*/ 719 h 985"/>
              <a:gd name="T46" fmla="*/ 4 w 928"/>
              <a:gd name="T47" fmla="*/ 766 h 985"/>
              <a:gd name="T48" fmla="*/ 0 w 928"/>
              <a:gd name="T49" fmla="*/ 813 h 985"/>
              <a:gd name="T50" fmla="*/ 2 w 928"/>
              <a:gd name="T51" fmla="*/ 858 h 985"/>
              <a:gd name="T52" fmla="*/ 14 w 928"/>
              <a:gd name="T53" fmla="*/ 897 h 985"/>
              <a:gd name="T54" fmla="*/ 35 w 928"/>
              <a:gd name="T55" fmla="*/ 928 h 985"/>
              <a:gd name="T56" fmla="*/ 87 w 928"/>
              <a:gd name="T57" fmla="*/ 962 h 985"/>
              <a:gd name="T58" fmla="*/ 140 w 928"/>
              <a:gd name="T59" fmla="*/ 981 h 985"/>
              <a:gd name="T60" fmla="*/ 191 w 928"/>
              <a:gd name="T61" fmla="*/ 983 h 985"/>
              <a:gd name="T62" fmla="*/ 244 w 928"/>
              <a:gd name="T63" fmla="*/ 974 h 985"/>
              <a:gd name="T64" fmla="*/ 302 w 928"/>
              <a:gd name="T65" fmla="*/ 957 h 985"/>
              <a:gd name="T66" fmla="*/ 362 w 928"/>
              <a:gd name="T67" fmla="*/ 927 h 985"/>
              <a:gd name="T68" fmla="*/ 421 w 928"/>
              <a:gd name="T69" fmla="*/ 882 h 985"/>
              <a:gd name="T70" fmla="*/ 474 w 928"/>
              <a:gd name="T71" fmla="*/ 824 h 985"/>
              <a:gd name="T72" fmla="*/ 503 w 928"/>
              <a:gd name="T73" fmla="*/ 780 h 985"/>
              <a:gd name="T74" fmla="*/ 523 w 928"/>
              <a:gd name="T75" fmla="*/ 741 h 985"/>
              <a:gd name="T76" fmla="*/ 543 w 928"/>
              <a:gd name="T77" fmla="*/ 698 h 985"/>
              <a:gd name="T78" fmla="*/ 561 w 928"/>
              <a:gd name="T79" fmla="*/ 655 h 985"/>
              <a:gd name="T80" fmla="*/ 579 w 928"/>
              <a:gd name="T81" fmla="*/ 613 h 985"/>
              <a:gd name="T82" fmla="*/ 597 w 928"/>
              <a:gd name="T83" fmla="*/ 572 h 985"/>
              <a:gd name="T84" fmla="*/ 615 w 928"/>
              <a:gd name="T85" fmla="*/ 535 h 985"/>
              <a:gd name="T86" fmla="*/ 634 w 928"/>
              <a:gd name="T87" fmla="*/ 503 h 985"/>
              <a:gd name="T88" fmla="*/ 667 w 928"/>
              <a:gd name="T89" fmla="*/ 458 h 985"/>
              <a:gd name="T90" fmla="*/ 705 w 928"/>
              <a:gd name="T91" fmla="*/ 417 h 985"/>
              <a:gd name="T92" fmla="*/ 742 w 928"/>
              <a:gd name="T93" fmla="*/ 380 h 985"/>
              <a:gd name="T94" fmla="*/ 777 w 928"/>
              <a:gd name="T95" fmla="*/ 338 h 985"/>
              <a:gd name="T96" fmla="*/ 806 w 928"/>
              <a:gd name="T97" fmla="*/ 289 h 985"/>
              <a:gd name="T98" fmla="*/ 820 w 928"/>
              <a:gd name="T99" fmla="*/ 245 h 985"/>
              <a:gd name="T100" fmla="*/ 832 w 928"/>
              <a:gd name="T101" fmla="*/ 206 h 985"/>
              <a:gd name="T102" fmla="*/ 850 w 928"/>
              <a:gd name="T103" fmla="*/ 170 h 985"/>
              <a:gd name="T104" fmla="*/ 879 w 928"/>
              <a:gd name="T105" fmla="*/ 137 h 985"/>
              <a:gd name="T106" fmla="*/ 903 w 928"/>
              <a:gd name="T107" fmla="*/ 112 h 985"/>
              <a:gd name="T108" fmla="*/ 919 w 928"/>
              <a:gd name="T109" fmla="*/ 91 h 985"/>
              <a:gd name="T110" fmla="*/ 927 w 928"/>
              <a:gd name="T111" fmla="*/ 68 h 985"/>
              <a:gd name="T112" fmla="*/ 916 w 928"/>
              <a:gd name="T113" fmla="*/ 27 h 985"/>
              <a:gd name="T114" fmla="*/ 894 w 928"/>
              <a:gd name="T115" fmla="*/ 2 h 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928" h="985">
                <a:moveTo>
                  <a:pt x="893" y="0"/>
                </a:moveTo>
                <a:lnTo>
                  <a:pt x="892" y="0"/>
                </a:lnTo>
                <a:lnTo>
                  <a:pt x="890" y="0"/>
                </a:lnTo>
                <a:lnTo>
                  <a:pt x="887" y="0"/>
                </a:lnTo>
                <a:lnTo>
                  <a:pt x="883" y="1"/>
                </a:lnTo>
                <a:lnTo>
                  <a:pt x="877" y="1"/>
                </a:lnTo>
                <a:lnTo>
                  <a:pt x="871" y="1"/>
                </a:lnTo>
                <a:lnTo>
                  <a:pt x="865" y="2"/>
                </a:lnTo>
                <a:lnTo>
                  <a:pt x="858" y="3"/>
                </a:lnTo>
                <a:lnTo>
                  <a:pt x="850" y="5"/>
                </a:lnTo>
                <a:lnTo>
                  <a:pt x="843" y="7"/>
                </a:lnTo>
                <a:lnTo>
                  <a:pt x="835" y="9"/>
                </a:lnTo>
                <a:lnTo>
                  <a:pt x="828" y="12"/>
                </a:lnTo>
                <a:lnTo>
                  <a:pt x="820" y="16"/>
                </a:lnTo>
                <a:lnTo>
                  <a:pt x="813" y="19"/>
                </a:lnTo>
                <a:lnTo>
                  <a:pt x="806" y="24"/>
                </a:lnTo>
                <a:lnTo>
                  <a:pt x="800" y="29"/>
                </a:lnTo>
                <a:lnTo>
                  <a:pt x="794" y="35"/>
                </a:lnTo>
                <a:lnTo>
                  <a:pt x="787" y="42"/>
                </a:lnTo>
                <a:lnTo>
                  <a:pt x="779" y="48"/>
                </a:lnTo>
                <a:lnTo>
                  <a:pt x="771" y="55"/>
                </a:lnTo>
                <a:lnTo>
                  <a:pt x="763" y="62"/>
                </a:lnTo>
                <a:lnTo>
                  <a:pt x="753" y="69"/>
                </a:lnTo>
                <a:lnTo>
                  <a:pt x="744" y="76"/>
                </a:lnTo>
                <a:lnTo>
                  <a:pt x="734" y="83"/>
                </a:lnTo>
                <a:lnTo>
                  <a:pt x="724" y="91"/>
                </a:lnTo>
                <a:lnTo>
                  <a:pt x="715" y="97"/>
                </a:lnTo>
                <a:lnTo>
                  <a:pt x="705" y="104"/>
                </a:lnTo>
                <a:lnTo>
                  <a:pt x="695" y="110"/>
                </a:lnTo>
                <a:lnTo>
                  <a:pt x="686" y="116"/>
                </a:lnTo>
                <a:lnTo>
                  <a:pt x="677" y="121"/>
                </a:lnTo>
                <a:lnTo>
                  <a:pt x="669" y="126"/>
                </a:lnTo>
                <a:lnTo>
                  <a:pt x="661" y="130"/>
                </a:lnTo>
                <a:lnTo>
                  <a:pt x="652" y="134"/>
                </a:lnTo>
                <a:lnTo>
                  <a:pt x="643" y="138"/>
                </a:lnTo>
                <a:lnTo>
                  <a:pt x="631" y="143"/>
                </a:lnTo>
                <a:lnTo>
                  <a:pt x="619" y="148"/>
                </a:lnTo>
                <a:lnTo>
                  <a:pt x="606" y="155"/>
                </a:lnTo>
                <a:lnTo>
                  <a:pt x="591" y="161"/>
                </a:lnTo>
                <a:lnTo>
                  <a:pt x="577" y="168"/>
                </a:lnTo>
                <a:lnTo>
                  <a:pt x="561" y="175"/>
                </a:lnTo>
                <a:lnTo>
                  <a:pt x="545" y="183"/>
                </a:lnTo>
                <a:lnTo>
                  <a:pt x="529" y="192"/>
                </a:lnTo>
                <a:lnTo>
                  <a:pt x="512" y="201"/>
                </a:lnTo>
                <a:lnTo>
                  <a:pt x="495" y="211"/>
                </a:lnTo>
                <a:lnTo>
                  <a:pt x="479" y="222"/>
                </a:lnTo>
                <a:lnTo>
                  <a:pt x="462" y="233"/>
                </a:lnTo>
                <a:lnTo>
                  <a:pt x="446" y="245"/>
                </a:lnTo>
                <a:lnTo>
                  <a:pt x="430" y="257"/>
                </a:lnTo>
                <a:lnTo>
                  <a:pt x="415" y="270"/>
                </a:lnTo>
                <a:lnTo>
                  <a:pt x="398" y="284"/>
                </a:lnTo>
                <a:lnTo>
                  <a:pt x="382" y="300"/>
                </a:lnTo>
                <a:lnTo>
                  <a:pt x="365" y="315"/>
                </a:lnTo>
                <a:lnTo>
                  <a:pt x="348" y="331"/>
                </a:lnTo>
                <a:lnTo>
                  <a:pt x="332" y="347"/>
                </a:lnTo>
                <a:lnTo>
                  <a:pt x="316" y="363"/>
                </a:lnTo>
                <a:lnTo>
                  <a:pt x="301" y="378"/>
                </a:lnTo>
                <a:lnTo>
                  <a:pt x="287" y="392"/>
                </a:lnTo>
                <a:lnTo>
                  <a:pt x="274" y="405"/>
                </a:lnTo>
                <a:lnTo>
                  <a:pt x="263" y="417"/>
                </a:lnTo>
                <a:lnTo>
                  <a:pt x="253" y="428"/>
                </a:lnTo>
                <a:lnTo>
                  <a:pt x="245" y="436"/>
                </a:lnTo>
                <a:lnTo>
                  <a:pt x="238" y="443"/>
                </a:lnTo>
                <a:lnTo>
                  <a:pt x="235" y="447"/>
                </a:lnTo>
                <a:lnTo>
                  <a:pt x="233" y="448"/>
                </a:lnTo>
                <a:lnTo>
                  <a:pt x="231" y="449"/>
                </a:lnTo>
                <a:lnTo>
                  <a:pt x="226" y="452"/>
                </a:lnTo>
                <a:lnTo>
                  <a:pt x="218" y="457"/>
                </a:lnTo>
                <a:lnTo>
                  <a:pt x="208" y="463"/>
                </a:lnTo>
                <a:lnTo>
                  <a:pt x="196" y="471"/>
                </a:lnTo>
                <a:lnTo>
                  <a:pt x="182" y="480"/>
                </a:lnTo>
                <a:lnTo>
                  <a:pt x="167" y="490"/>
                </a:lnTo>
                <a:lnTo>
                  <a:pt x="152" y="502"/>
                </a:lnTo>
                <a:lnTo>
                  <a:pt x="135" y="514"/>
                </a:lnTo>
                <a:lnTo>
                  <a:pt x="119" y="527"/>
                </a:lnTo>
                <a:lnTo>
                  <a:pt x="104" y="541"/>
                </a:lnTo>
                <a:lnTo>
                  <a:pt x="88" y="555"/>
                </a:lnTo>
                <a:lnTo>
                  <a:pt x="75" y="569"/>
                </a:lnTo>
                <a:lnTo>
                  <a:pt x="63" y="584"/>
                </a:lnTo>
                <a:lnTo>
                  <a:pt x="54" y="598"/>
                </a:lnTo>
                <a:lnTo>
                  <a:pt x="47" y="613"/>
                </a:lnTo>
                <a:lnTo>
                  <a:pt x="44" y="620"/>
                </a:lnTo>
                <a:lnTo>
                  <a:pt x="41" y="628"/>
                </a:lnTo>
                <a:lnTo>
                  <a:pt x="38" y="636"/>
                </a:lnTo>
                <a:lnTo>
                  <a:pt x="34" y="645"/>
                </a:lnTo>
                <a:lnTo>
                  <a:pt x="31" y="655"/>
                </a:lnTo>
                <a:lnTo>
                  <a:pt x="28" y="665"/>
                </a:lnTo>
                <a:lnTo>
                  <a:pt x="25" y="675"/>
                </a:lnTo>
                <a:lnTo>
                  <a:pt x="22" y="686"/>
                </a:lnTo>
                <a:lnTo>
                  <a:pt x="19" y="697"/>
                </a:lnTo>
                <a:lnTo>
                  <a:pt x="16" y="708"/>
                </a:lnTo>
                <a:lnTo>
                  <a:pt x="13" y="719"/>
                </a:lnTo>
                <a:lnTo>
                  <a:pt x="10" y="731"/>
                </a:lnTo>
                <a:lnTo>
                  <a:pt x="8" y="742"/>
                </a:lnTo>
                <a:lnTo>
                  <a:pt x="6" y="754"/>
                </a:lnTo>
                <a:lnTo>
                  <a:pt x="4" y="766"/>
                </a:lnTo>
                <a:lnTo>
                  <a:pt x="3" y="778"/>
                </a:lnTo>
                <a:lnTo>
                  <a:pt x="1" y="790"/>
                </a:lnTo>
                <a:lnTo>
                  <a:pt x="0" y="802"/>
                </a:lnTo>
                <a:lnTo>
                  <a:pt x="0" y="813"/>
                </a:lnTo>
                <a:lnTo>
                  <a:pt x="0" y="825"/>
                </a:lnTo>
                <a:lnTo>
                  <a:pt x="0" y="836"/>
                </a:lnTo>
                <a:lnTo>
                  <a:pt x="1" y="847"/>
                </a:lnTo>
                <a:lnTo>
                  <a:pt x="2" y="858"/>
                </a:lnTo>
                <a:lnTo>
                  <a:pt x="4" y="868"/>
                </a:lnTo>
                <a:lnTo>
                  <a:pt x="7" y="878"/>
                </a:lnTo>
                <a:lnTo>
                  <a:pt x="10" y="888"/>
                </a:lnTo>
                <a:lnTo>
                  <a:pt x="14" y="897"/>
                </a:lnTo>
                <a:lnTo>
                  <a:pt x="18" y="906"/>
                </a:lnTo>
                <a:lnTo>
                  <a:pt x="23" y="914"/>
                </a:lnTo>
                <a:lnTo>
                  <a:pt x="29" y="921"/>
                </a:lnTo>
                <a:lnTo>
                  <a:pt x="35" y="928"/>
                </a:lnTo>
                <a:lnTo>
                  <a:pt x="42" y="934"/>
                </a:lnTo>
                <a:lnTo>
                  <a:pt x="58" y="945"/>
                </a:lnTo>
                <a:lnTo>
                  <a:pt x="72" y="955"/>
                </a:lnTo>
                <a:lnTo>
                  <a:pt x="87" y="962"/>
                </a:lnTo>
                <a:lnTo>
                  <a:pt x="100" y="969"/>
                </a:lnTo>
                <a:lnTo>
                  <a:pt x="114" y="974"/>
                </a:lnTo>
                <a:lnTo>
                  <a:pt x="127" y="978"/>
                </a:lnTo>
                <a:lnTo>
                  <a:pt x="140" y="981"/>
                </a:lnTo>
                <a:lnTo>
                  <a:pt x="152" y="983"/>
                </a:lnTo>
                <a:lnTo>
                  <a:pt x="165" y="984"/>
                </a:lnTo>
                <a:lnTo>
                  <a:pt x="178" y="983"/>
                </a:lnTo>
                <a:lnTo>
                  <a:pt x="191" y="983"/>
                </a:lnTo>
                <a:lnTo>
                  <a:pt x="204" y="981"/>
                </a:lnTo>
                <a:lnTo>
                  <a:pt x="217" y="979"/>
                </a:lnTo>
                <a:lnTo>
                  <a:pt x="231" y="977"/>
                </a:lnTo>
                <a:lnTo>
                  <a:pt x="244" y="974"/>
                </a:lnTo>
                <a:lnTo>
                  <a:pt x="258" y="970"/>
                </a:lnTo>
                <a:lnTo>
                  <a:pt x="273" y="967"/>
                </a:lnTo>
                <a:lnTo>
                  <a:pt x="287" y="962"/>
                </a:lnTo>
                <a:lnTo>
                  <a:pt x="302" y="957"/>
                </a:lnTo>
                <a:lnTo>
                  <a:pt x="317" y="951"/>
                </a:lnTo>
                <a:lnTo>
                  <a:pt x="332" y="943"/>
                </a:lnTo>
                <a:lnTo>
                  <a:pt x="347" y="935"/>
                </a:lnTo>
                <a:lnTo>
                  <a:pt x="362" y="927"/>
                </a:lnTo>
                <a:lnTo>
                  <a:pt x="377" y="917"/>
                </a:lnTo>
                <a:lnTo>
                  <a:pt x="392" y="906"/>
                </a:lnTo>
                <a:lnTo>
                  <a:pt x="407" y="895"/>
                </a:lnTo>
                <a:lnTo>
                  <a:pt x="421" y="882"/>
                </a:lnTo>
                <a:lnTo>
                  <a:pt x="435" y="869"/>
                </a:lnTo>
                <a:lnTo>
                  <a:pt x="449" y="855"/>
                </a:lnTo>
                <a:lnTo>
                  <a:pt x="462" y="840"/>
                </a:lnTo>
                <a:lnTo>
                  <a:pt x="474" y="824"/>
                </a:lnTo>
                <a:lnTo>
                  <a:pt x="486" y="807"/>
                </a:lnTo>
                <a:lnTo>
                  <a:pt x="492" y="798"/>
                </a:lnTo>
                <a:lnTo>
                  <a:pt x="497" y="789"/>
                </a:lnTo>
                <a:lnTo>
                  <a:pt x="503" y="780"/>
                </a:lnTo>
                <a:lnTo>
                  <a:pt x="508" y="770"/>
                </a:lnTo>
                <a:lnTo>
                  <a:pt x="513" y="760"/>
                </a:lnTo>
                <a:lnTo>
                  <a:pt x="519" y="750"/>
                </a:lnTo>
                <a:lnTo>
                  <a:pt x="523" y="741"/>
                </a:lnTo>
                <a:lnTo>
                  <a:pt x="529" y="730"/>
                </a:lnTo>
                <a:lnTo>
                  <a:pt x="533" y="720"/>
                </a:lnTo>
                <a:lnTo>
                  <a:pt x="538" y="709"/>
                </a:lnTo>
                <a:lnTo>
                  <a:pt x="543" y="698"/>
                </a:lnTo>
                <a:lnTo>
                  <a:pt x="548" y="687"/>
                </a:lnTo>
                <a:lnTo>
                  <a:pt x="552" y="677"/>
                </a:lnTo>
                <a:lnTo>
                  <a:pt x="557" y="666"/>
                </a:lnTo>
                <a:lnTo>
                  <a:pt x="561" y="655"/>
                </a:lnTo>
                <a:lnTo>
                  <a:pt x="566" y="644"/>
                </a:lnTo>
                <a:lnTo>
                  <a:pt x="570" y="633"/>
                </a:lnTo>
                <a:lnTo>
                  <a:pt x="575" y="623"/>
                </a:lnTo>
                <a:lnTo>
                  <a:pt x="579" y="613"/>
                </a:lnTo>
                <a:lnTo>
                  <a:pt x="584" y="602"/>
                </a:lnTo>
                <a:lnTo>
                  <a:pt x="588" y="592"/>
                </a:lnTo>
                <a:lnTo>
                  <a:pt x="593" y="582"/>
                </a:lnTo>
                <a:lnTo>
                  <a:pt x="597" y="572"/>
                </a:lnTo>
                <a:lnTo>
                  <a:pt x="602" y="562"/>
                </a:lnTo>
                <a:lnTo>
                  <a:pt x="606" y="553"/>
                </a:lnTo>
                <a:lnTo>
                  <a:pt x="610" y="544"/>
                </a:lnTo>
                <a:lnTo>
                  <a:pt x="615" y="535"/>
                </a:lnTo>
                <a:lnTo>
                  <a:pt x="620" y="526"/>
                </a:lnTo>
                <a:lnTo>
                  <a:pt x="624" y="518"/>
                </a:lnTo>
                <a:lnTo>
                  <a:pt x="629" y="510"/>
                </a:lnTo>
                <a:lnTo>
                  <a:pt x="634" y="503"/>
                </a:lnTo>
                <a:lnTo>
                  <a:pt x="638" y="495"/>
                </a:lnTo>
                <a:lnTo>
                  <a:pt x="648" y="482"/>
                </a:lnTo>
                <a:lnTo>
                  <a:pt x="657" y="470"/>
                </a:lnTo>
                <a:lnTo>
                  <a:pt x="667" y="458"/>
                </a:lnTo>
                <a:lnTo>
                  <a:pt x="677" y="447"/>
                </a:lnTo>
                <a:lnTo>
                  <a:pt x="686" y="437"/>
                </a:lnTo>
                <a:lnTo>
                  <a:pt x="696" y="427"/>
                </a:lnTo>
                <a:lnTo>
                  <a:pt x="705" y="417"/>
                </a:lnTo>
                <a:lnTo>
                  <a:pt x="714" y="408"/>
                </a:lnTo>
                <a:lnTo>
                  <a:pt x="724" y="399"/>
                </a:lnTo>
                <a:lnTo>
                  <a:pt x="733" y="389"/>
                </a:lnTo>
                <a:lnTo>
                  <a:pt x="742" y="380"/>
                </a:lnTo>
                <a:lnTo>
                  <a:pt x="751" y="370"/>
                </a:lnTo>
                <a:lnTo>
                  <a:pt x="760" y="360"/>
                </a:lnTo>
                <a:lnTo>
                  <a:pt x="769" y="349"/>
                </a:lnTo>
                <a:lnTo>
                  <a:pt x="777" y="338"/>
                </a:lnTo>
                <a:lnTo>
                  <a:pt x="786" y="325"/>
                </a:lnTo>
                <a:lnTo>
                  <a:pt x="793" y="313"/>
                </a:lnTo>
                <a:lnTo>
                  <a:pt x="800" y="301"/>
                </a:lnTo>
                <a:lnTo>
                  <a:pt x="806" y="289"/>
                </a:lnTo>
                <a:lnTo>
                  <a:pt x="810" y="277"/>
                </a:lnTo>
                <a:lnTo>
                  <a:pt x="814" y="266"/>
                </a:lnTo>
                <a:lnTo>
                  <a:pt x="818" y="256"/>
                </a:lnTo>
                <a:lnTo>
                  <a:pt x="820" y="245"/>
                </a:lnTo>
                <a:lnTo>
                  <a:pt x="823" y="235"/>
                </a:lnTo>
                <a:lnTo>
                  <a:pt x="826" y="225"/>
                </a:lnTo>
                <a:lnTo>
                  <a:pt x="829" y="216"/>
                </a:lnTo>
                <a:lnTo>
                  <a:pt x="832" y="206"/>
                </a:lnTo>
                <a:lnTo>
                  <a:pt x="836" y="197"/>
                </a:lnTo>
                <a:lnTo>
                  <a:pt x="840" y="188"/>
                </a:lnTo>
                <a:lnTo>
                  <a:pt x="845" y="178"/>
                </a:lnTo>
                <a:lnTo>
                  <a:pt x="850" y="170"/>
                </a:lnTo>
                <a:lnTo>
                  <a:pt x="857" y="161"/>
                </a:lnTo>
                <a:lnTo>
                  <a:pt x="865" y="152"/>
                </a:lnTo>
                <a:lnTo>
                  <a:pt x="872" y="145"/>
                </a:lnTo>
                <a:lnTo>
                  <a:pt x="879" y="137"/>
                </a:lnTo>
                <a:lnTo>
                  <a:pt x="885" y="130"/>
                </a:lnTo>
                <a:lnTo>
                  <a:pt x="892" y="124"/>
                </a:lnTo>
                <a:lnTo>
                  <a:pt x="897" y="118"/>
                </a:lnTo>
                <a:lnTo>
                  <a:pt x="903" y="112"/>
                </a:lnTo>
                <a:lnTo>
                  <a:pt x="908" y="107"/>
                </a:lnTo>
                <a:lnTo>
                  <a:pt x="912" y="101"/>
                </a:lnTo>
                <a:lnTo>
                  <a:pt x="916" y="96"/>
                </a:lnTo>
                <a:lnTo>
                  <a:pt x="919" y="91"/>
                </a:lnTo>
                <a:lnTo>
                  <a:pt x="922" y="86"/>
                </a:lnTo>
                <a:lnTo>
                  <a:pt x="924" y="80"/>
                </a:lnTo>
                <a:lnTo>
                  <a:pt x="926" y="74"/>
                </a:lnTo>
                <a:lnTo>
                  <a:pt x="927" y="68"/>
                </a:lnTo>
                <a:lnTo>
                  <a:pt x="927" y="62"/>
                </a:lnTo>
                <a:lnTo>
                  <a:pt x="926" y="49"/>
                </a:lnTo>
                <a:lnTo>
                  <a:pt x="922" y="37"/>
                </a:lnTo>
                <a:lnTo>
                  <a:pt x="916" y="27"/>
                </a:lnTo>
                <a:lnTo>
                  <a:pt x="910" y="18"/>
                </a:lnTo>
                <a:lnTo>
                  <a:pt x="903" y="11"/>
                </a:lnTo>
                <a:lnTo>
                  <a:pt x="898" y="5"/>
                </a:lnTo>
                <a:lnTo>
                  <a:pt x="894" y="2"/>
                </a:lnTo>
                <a:lnTo>
                  <a:pt x="893" y="0"/>
                </a:lnTo>
              </a:path>
            </a:pathLst>
          </a:custGeom>
          <a:solidFill>
            <a:srgbClr val="787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0" name="Freeform 16"/>
          <p:cNvSpPr>
            <a:spLocks/>
          </p:cNvSpPr>
          <p:nvPr/>
        </p:nvSpPr>
        <p:spPr bwMode="auto">
          <a:xfrm>
            <a:off x="6270625" y="3140075"/>
            <a:ext cx="1425575" cy="1506538"/>
          </a:xfrm>
          <a:custGeom>
            <a:avLst/>
            <a:gdLst>
              <a:gd name="T0" fmla="*/ 859 w 898"/>
              <a:gd name="T1" fmla="*/ 0 h 949"/>
              <a:gd name="T2" fmla="*/ 839 w 898"/>
              <a:gd name="T3" fmla="*/ 2 h 949"/>
              <a:gd name="T4" fmla="*/ 810 w 898"/>
              <a:gd name="T5" fmla="*/ 10 h 949"/>
              <a:gd name="T6" fmla="*/ 783 w 898"/>
              <a:gd name="T7" fmla="*/ 24 h 949"/>
              <a:gd name="T8" fmla="*/ 758 w 898"/>
              <a:gd name="T9" fmla="*/ 48 h 949"/>
              <a:gd name="T10" fmla="*/ 724 w 898"/>
              <a:gd name="T11" fmla="*/ 75 h 949"/>
              <a:gd name="T12" fmla="*/ 687 w 898"/>
              <a:gd name="T13" fmla="*/ 102 h 949"/>
              <a:gd name="T14" fmla="*/ 652 w 898"/>
              <a:gd name="T15" fmla="*/ 124 h 949"/>
              <a:gd name="T16" fmla="*/ 617 w 898"/>
              <a:gd name="T17" fmla="*/ 141 h 949"/>
              <a:gd name="T18" fmla="*/ 565 w 898"/>
              <a:gd name="T19" fmla="*/ 166 h 949"/>
              <a:gd name="T20" fmla="*/ 503 w 898"/>
              <a:gd name="T21" fmla="*/ 198 h 949"/>
              <a:gd name="T22" fmla="*/ 439 w 898"/>
              <a:gd name="T23" fmla="*/ 240 h 949"/>
              <a:gd name="T24" fmla="*/ 378 w 898"/>
              <a:gd name="T25" fmla="*/ 293 h 949"/>
              <a:gd name="T26" fmla="*/ 316 w 898"/>
              <a:gd name="T27" fmla="*/ 354 h 949"/>
              <a:gd name="T28" fmla="*/ 266 w 898"/>
              <a:gd name="T29" fmla="*/ 406 h 949"/>
              <a:gd name="T30" fmla="*/ 240 w 898"/>
              <a:gd name="T31" fmla="*/ 435 h 949"/>
              <a:gd name="T32" fmla="*/ 223 w 898"/>
              <a:gd name="T33" fmla="*/ 445 h 949"/>
              <a:gd name="T34" fmla="*/ 170 w 898"/>
              <a:gd name="T35" fmla="*/ 478 h 949"/>
              <a:gd name="T36" fmla="*/ 105 w 898"/>
              <a:gd name="T37" fmla="*/ 528 h 949"/>
              <a:gd name="T38" fmla="*/ 54 w 898"/>
              <a:gd name="T39" fmla="*/ 585 h 949"/>
              <a:gd name="T40" fmla="*/ 28 w 898"/>
              <a:gd name="T41" fmla="*/ 650 h 949"/>
              <a:gd name="T42" fmla="*/ 6 w 898"/>
              <a:gd name="T43" fmla="*/ 734 h 949"/>
              <a:gd name="T44" fmla="*/ 1 w 898"/>
              <a:gd name="T45" fmla="*/ 822 h 949"/>
              <a:gd name="T46" fmla="*/ 28 w 898"/>
              <a:gd name="T47" fmla="*/ 892 h 949"/>
              <a:gd name="T48" fmla="*/ 84 w 898"/>
              <a:gd name="T49" fmla="*/ 930 h 949"/>
              <a:gd name="T50" fmla="*/ 144 w 898"/>
              <a:gd name="T51" fmla="*/ 946 h 949"/>
              <a:gd name="T52" fmla="*/ 204 w 898"/>
              <a:gd name="T53" fmla="*/ 945 h 949"/>
              <a:gd name="T54" fmla="*/ 264 w 898"/>
              <a:gd name="T55" fmla="*/ 930 h 949"/>
              <a:gd name="T56" fmla="*/ 322 w 898"/>
              <a:gd name="T57" fmla="*/ 902 h 949"/>
              <a:gd name="T58" fmla="*/ 375 w 898"/>
              <a:gd name="T59" fmla="*/ 865 h 949"/>
              <a:gd name="T60" fmla="*/ 422 w 898"/>
              <a:gd name="T61" fmla="*/ 822 h 949"/>
              <a:gd name="T62" fmla="*/ 461 w 898"/>
              <a:gd name="T63" fmla="*/ 774 h 949"/>
              <a:gd name="T64" fmla="*/ 500 w 898"/>
              <a:gd name="T65" fmla="*/ 709 h 949"/>
              <a:gd name="T66" fmla="*/ 534 w 898"/>
              <a:gd name="T67" fmla="*/ 632 h 949"/>
              <a:gd name="T68" fmla="*/ 567 w 898"/>
              <a:gd name="T69" fmla="*/ 556 h 949"/>
              <a:gd name="T70" fmla="*/ 602 w 898"/>
              <a:gd name="T71" fmla="*/ 489 h 949"/>
              <a:gd name="T72" fmla="*/ 641 w 898"/>
              <a:gd name="T73" fmla="*/ 438 h 949"/>
              <a:gd name="T74" fmla="*/ 678 w 898"/>
              <a:gd name="T75" fmla="*/ 398 h 949"/>
              <a:gd name="T76" fmla="*/ 715 w 898"/>
              <a:gd name="T77" fmla="*/ 362 h 949"/>
              <a:gd name="T78" fmla="*/ 750 w 898"/>
              <a:gd name="T79" fmla="*/ 321 h 949"/>
              <a:gd name="T80" fmla="*/ 777 w 898"/>
              <a:gd name="T81" fmla="*/ 275 h 949"/>
              <a:gd name="T82" fmla="*/ 792 w 898"/>
              <a:gd name="T83" fmla="*/ 232 h 949"/>
              <a:gd name="T84" fmla="*/ 804 w 898"/>
              <a:gd name="T85" fmla="*/ 194 h 949"/>
              <a:gd name="T86" fmla="*/ 822 w 898"/>
              <a:gd name="T87" fmla="*/ 159 h 949"/>
              <a:gd name="T88" fmla="*/ 850 w 898"/>
              <a:gd name="T89" fmla="*/ 129 h 949"/>
              <a:gd name="T90" fmla="*/ 873 w 898"/>
              <a:gd name="T91" fmla="*/ 105 h 949"/>
              <a:gd name="T92" fmla="*/ 889 w 898"/>
              <a:gd name="T93" fmla="*/ 84 h 949"/>
              <a:gd name="T94" fmla="*/ 897 w 898"/>
              <a:gd name="T95" fmla="*/ 63 h 949"/>
              <a:gd name="T96" fmla="*/ 887 w 898"/>
              <a:gd name="T97" fmla="*/ 24 h 949"/>
              <a:gd name="T98" fmla="*/ 866 w 898"/>
              <a:gd name="T99" fmla="*/ 1 h 9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98" h="949">
                <a:moveTo>
                  <a:pt x="865" y="0"/>
                </a:moveTo>
                <a:lnTo>
                  <a:pt x="864" y="0"/>
                </a:lnTo>
                <a:lnTo>
                  <a:pt x="863" y="0"/>
                </a:lnTo>
                <a:lnTo>
                  <a:pt x="859" y="0"/>
                </a:lnTo>
                <a:lnTo>
                  <a:pt x="855" y="0"/>
                </a:lnTo>
                <a:lnTo>
                  <a:pt x="851" y="1"/>
                </a:lnTo>
                <a:lnTo>
                  <a:pt x="845" y="1"/>
                </a:lnTo>
                <a:lnTo>
                  <a:pt x="839" y="2"/>
                </a:lnTo>
                <a:lnTo>
                  <a:pt x="832" y="3"/>
                </a:lnTo>
                <a:lnTo>
                  <a:pt x="825" y="5"/>
                </a:lnTo>
                <a:lnTo>
                  <a:pt x="818" y="7"/>
                </a:lnTo>
                <a:lnTo>
                  <a:pt x="810" y="10"/>
                </a:lnTo>
                <a:lnTo>
                  <a:pt x="803" y="12"/>
                </a:lnTo>
                <a:lnTo>
                  <a:pt x="796" y="16"/>
                </a:lnTo>
                <a:lnTo>
                  <a:pt x="789" y="20"/>
                </a:lnTo>
                <a:lnTo>
                  <a:pt x="783" y="24"/>
                </a:lnTo>
                <a:lnTo>
                  <a:pt x="777" y="29"/>
                </a:lnTo>
                <a:lnTo>
                  <a:pt x="771" y="35"/>
                </a:lnTo>
                <a:lnTo>
                  <a:pt x="765" y="41"/>
                </a:lnTo>
                <a:lnTo>
                  <a:pt x="758" y="48"/>
                </a:lnTo>
                <a:lnTo>
                  <a:pt x="750" y="55"/>
                </a:lnTo>
                <a:lnTo>
                  <a:pt x="742" y="61"/>
                </a:lnTo>
                <a:lnTo>
                  <a:pt x="733" y="68"/>
                </a:lnTo>
                <a:lnTo>
                  <a:pt x="724" y="75"/>
                </a:lnTo>
                <a:lnTo>
                  <a:pt x="715" y="83"/>
                </a:lnTo>
                <a:lnTo>
                  <a:pt x="706" y="90"/>
                </a:lnTo>
                <a:lnTo>
                  <a:pt x="697" y="96"/>
                </a:lnTo>
                <a:lnTo>
                  <a:pt x="687" y="102"/>
                </a:lnTo>
                <a:lnTo>
                  <a:pt x="678" y="109"/>
                </a:lnTo>
                <a:lnTo>
                  <a:pt x="669" y="114"/>
                </a:lnTo>
                <a:lnTo>
                  <a:pt x="660" y="120"/>
                </a:lnTo>
                <a:lnTo>
                  <a:pt x="652" y="124"/>
                </a:lnTo>
                <a:lnTo>
                  <a:pt x="645" y="129"/>
                </a:lnTo>
                <a:lnTo>
                  <a:pt x="637" y="132"/>
                </a:lnTo>
                <a:lnTo>
                  <a:pt x="628" y="137"/>
                </a:lnTo>
                <a:lnTo>
                  <a:pt x="617" y="141"/>
                </a:lnTo>
                <a:lnTo>
                  <a:pt x="605" y="147"/>
                </a:lnTo>
                <a:lnTo>
                  <a:pt x="592" y="153"/>
                </a:lnTo>
                <a:lnTo>
                  <a:pt x="579" y="159"/>
                </a:lnTo>
                <a:lnTo>
                  <a:pt x="565" y="166"/>
                </a:lnTo>
                <a:lnTo>
                  <a:pt x="549" y="173"/>
                </a:lnTo>
                <a:lnTo>
                  <a:pt x="534" y="181"/>
                </a:lnTo>
                <a:lnTo>
                  <a:pt x="518" y="189"/>
                </a:lnTo>
                <a:lnTo>
                  <a:pt x="503" y="198"/>
                </a:lnTo>
                <a:lnTo>
                  <a:pt x="486" y="207"/>
                </a:lnTo>
                <a:lnTo>
                  <a:pt x="470" y="218"/>
                </a:lnTo>
                <a:lnTo>
                  <a:pt x="455" y="228"/>
                </a:lnTo>
                <a:lnTo>
                  <a:pt x="439" y="240"/>
                </a:lnTo>
                <a:lnTo>
                  <a:pt x="424" y="251"/>
                </a:lnTo>
                <a:lnTo>
                  <a:pt x="409" y="264"/>
                </a:lnTo>
                <a:lnTo>
                  <a:pt x="394" y="278"/>
                </a:lnTo>
                <a:lnTo>
                  <a:pt x="378" y="293"/>
                </a:lnTo>
                <a:lnTo>
                  <a:pt x="362" y="308"/>
                </a:lnTo>
                <a:lnTo>
                  <a:pt x="346" y="323"/>
                </a:lnTo>
                <a:lnTo>
                  <a:pt x="331" y="339"/>
                </a:lnTo>
                <a:lnTo>
                  <a:pt x="316" y="354"/>
                </a:lnTo>
                <a:lnTo>
                  <a:pt x="302" y="368"/>
                </a:lnTo>
                <a:lnTo>
                  <a:pt x="289" y="382"/>
                </a:lnTo>
                <a:lnTo>
                  <a:pt x="277" y="395"/>
                </a:lnTo>
                <a:lnTo>
                  <a:pt x="266" y="406"/>
                </a:lnTo>
                <a:lnTo>
                  <a:pt x="256" y="416"/>
                </a:lnTo>
                <a:lnTo>
                  <a:pt x="249" y="425"/>
                </a:lnTo>
                <a:lnTo>
                  <a:pt x="243" y="431"/>
                </a:lnTo>
                <a:lnTo>
                  <a:pt x="240" y="435"/>
                </a:lnTo>
                <a:lnTo>
                  <a:pt x="238" y="436"/>
                </a:lnTo>
                <a:lnTo>
                  <a:pt x="236" y="437"/>
                </a:lnTo>
                <a:lnTo>
                  <a:pt x="231" y="440"/>
                </a:lnTo>
                <a:lnTo>
                  <a:pt x="223" y="445"/>
                </a:lnTo>
                <a:lnTo>
                  <a:pt x="213" y="451"/>
                </a:lnTo>
                <a:lnTo>
                  <a:pt x="200" y="459"/>
                </a:lnTo>
                <a:lnTo>
                  <a:pt x="186" y="468"/>
                </a:lnTo>
                <a:lnTo>
                  <a:pt x="170" y="478"/>
                </a:lnTo>
                <a:lnTo>
                  <a:pt x="154" y="490"/>
                </a:lnTo>
                <a:lnTo>
                  <a:pt x="138" y="502"/>
                </a:lnTo>
                <a:lnTo>
                  <a:pt x="121" y="515"/>
                </a:lnTo>
                <a:lnTo>
                  <a:pt x="105" y="528"/>
                </a:lnTo>
                <a:lnTo>
                  <a:pt x="90" y="542"/>
                </a:lnTo>
                <a:lnTo>
                  <a:pt x="76" y="556"/>
                </a:lnTo>
                <a:lnTo>
                  <a:pt x="64" y="570"/>
                </a:lnTo>
                <a:lnTo>
                  <a:pt x="54" y="585"/>
                </a:lnTo>
                <a:lnTo>
                  <a:pt x="47" y="599"/>
                </a:lnTo>
                <a:lnTo>
                  <a:pt x="40" y="614"/>
                </a:lnTo>
                <a:lnTo>
                  <a:pt x="34" y="631"/>
                </a:lnTo>
                <a:lnTo>
                  <a:pt x="28" y="650"/>
                </a:lnTo>
                <a:lnTo>
                  <a:pt x="21" y="670"/>
                </a:lnTo>
                <a:lnTo>
                  <a:pt x="15" y="690"/>
                </a:lnTo>
                <a:lnTo>
                  <a:pt x="10" y="712"/>
                </a:lnTo>
                <a:lnTo>
                  <a:pt x="6" y="734"/>
                </a:lnTo>
                <a:lnTo>
                  <a:pt x="3" y="757"/>
                </a:lnTo>
                <a:lnTo>
                  <a:pt x="1" y="780"/>
                </a:lnTo>
                <a:lnTo>
                  <a:pt x="0" y="801"/>
                </a:lnTo>
                <a:lnTo>
                  <a:pt x="1" y="822"/>
                </a:lnTo>
                <a:lnTo>
                  <a:pt x="4" y="842"/>
                </a:lnTo>
                <a:lnTo>
                  <a:pt x="10" y="861"/>
                </a:lnTo>
                <a:lnTo>
                  <a:pt x="18" y="877"/>
                </a:lnTo>
                <a:lnTo>
                  <a:pt x="28" y="892"/>
                </a:lnTo>
                <a:lnTo>
                  <a:pt x="41" y="904"/>
                </a:lnTo>
                <a:lnTo>
                  <a:pt x="56" y="914"/>
                </a:lnTo>
                <a:lnTo>
                  <a:pt x="70" y="923"/>
                </a:lnTo>
                <a:lnTo>
                  <a:pt x="84" y="930"/>
                </a:lnTo>
                <a:lnTo>
                  <a:pt x="99" y="936"/>
                </a:lnTo>
                <a:lnTo>
                  <a:pt x="114" y="940"/>
                </a:lnTo>
                <a:lnTo>
                  <a:pt x="129" y="944"/>
                </a:lnTo>
                <a:lnTo>
                  <a:pt x="144" y="946"/>
                </a:lnTo>
                <a:lnTo>
                  <a:pt x="159" y="948"/>
                </a:lnTo>
                <a:lnTo>
                  <a:pt x="174" y="948"/>
                </a:lnTo>
                <a:lnTo>
                  <a:pt x="189" y="947"/>
                </a:lnTo>
                <a:lnTo>
                  <a:pt x="204" y="945"/>
                </a:lnTo>
                <a:lnTo>
                  <a:pt x="219" y="943"/>
                </a:lnTo>
                <a:lnTo>
                  <a:pt x="234" y="939"/>
                </a:lnTo>
                <a:lnTo>
                  <a:pt x="249" y="935"/>
                </a:lnTo>
                <a:lnTo>
                  <a:pt x="264" y="930"/>
                </a:lnTo>
                <a:lnTo>
                  <a:pt x="279" y="924"/>
                </a:lnTo>
                <a:lnTo>
                  <a:pt x="293" y="917"/>
                </a:lnTo>
                <a:lnTo>
                  <a:pt x="308" y="910"/>
                </a:lnTo>
                <a:lnTo>
                  <a:pt x="322" y="902"/>
                </a:lnTo>
                <a:lnTo>
                  <a:pt x="336" y="894"/>
                </a:lnTo>
                <a:lnTo>
                  <a:pt x="349" y="885"/>
                </a:lnTo>
                <a:lnTo>
                  <a:pt x="362" y="875"/>
                </a:lnTo>
                <a:lnTo>
                  <a:pt x="375" y="865"/>
                </a:lnTo>
                <a:lnTo>
                  <a:pt x="387" y="855"/>
                </a:lnTo>
                <a:lnTo>
                  <a:pt x="399" y="844"/>
                </a:lnTo>
                <a:lnTo>
                  <a:pt x="410" y="833"/>
                </a:lnTo>
                <a:lnTo>
                  <a:pt x="422" y="822"/>
                </a:lnTo>
                <a:lnTo>
                  <a:pt x="432" y="810"/>
                </a:lnTo>
                <a:lnTo>
                  <a:pt x="442" y="798"/>
                </a:lnTo>
                <a:lnTo>
                  <a:pt x="452" y="786"/>
                </a:lnTo>
                <a:lnTo>
                  <a:pt x="461" y="774"/>
                </a:lnTo>
                <a:lnTo>
                  <a:pt x="469" y="762"/>
                </a:lnTo>
                <a:lnTo>
                  <a:pt x="480" y="745"/>
                </a:lnTo>
                <a:lnTo>
                  <a:pt x="490" y="727"/>
                </a:lnTo>
                <a:lnTo>
                  <a:pt x="500" y="709"/>
                </a:lnTo>
                <a:lnTo>
                  <a:pt x="509" y="690"/>
                </a:lnTo>
                <a:lnTo>
                  <a:pt x="518" y="671"/>
                </a:lnTo>
                <a:lnTo>
                  <a:pt x="526" y="652"/>
                </a:lnTo>
                <a:lnTo>
                  <a:pt x="534" y="632"/>
                </a:lnTo>
                <a:lnTo>
                  <a:pt x="542" y="613"/>
                </a:lnTo>
                <a:lnTo>
                  <a:pt x="550" y="594"/>
                </a:lnTo>
                <a:lnTo>
                  <a:pt x="558" y="575"/>
                </a:lnTo>
                <a:lnTo>
                  <a:pt x="567" y="556"/>
                </a:lnTo>
                <a:lnTo>
                  <a:pt x="575" y="538"/>
                </a:lnTo>
                <a:lnTo>
                  <a:pt x="584" y="521"/>
                </a:lnTo>
                <a:lnTo>
                  <a:pt x="592" y="505"/>
                </a:lnTo>
                <a:lnTo>
                  <a:pt x="602" y="489"/>
                </a:lnTo>
                <a:lnTo>
                  <a:pt x="611" y="475"/>
                </a:lnTo>
                <a:lnTo>
                  <a:pt x="621" y="462"/>
                </a:lnTo>
                <a:lnTo>
                  <a:pt x="631" y="450"/>
                </a:lnTo>
                <a:lnTo>
                  <a:pt x="641" y="438"/>
                </a:lnTo>
                <a:lnTo>
                  <a:pt x="650" y="428"/>
                </a:lnTo>
                <a:lnTo>
                  <a:pt x="660" y="417"/>
                </a:lnTo>
                <a:lnTo>
                  <a:pt x="669" y="408"/>
                </a:lnTo>
                <a:lnTo>
                  <a:pt x="678" y="398"/>
                </a:lnTo>
                <a:lnTo>
                  <a:pt x="688" y="389"/>
                </a:lnTo>
                <a:lnTo>
                  <a:pt x="697" y="380"/>
                </a:lnTo>
                <a:lnTo>
                  <a:pt x="706" y="371"/>
                </a:lnTo>
                <a:lnTo>
                  <a:pt x="715" y="362"/>
                </a:lnTo>
                <a:lnTo>
                  <a:pt x="724" y="352"/>
                </a:lnTo>
                <a:lnTo>
                  <a:pt x="733" y="342"/>
                </a:lnTo>
                <a:lnTo>
                  <a:pt x="741" y="332"/>
                </a:lnTo>
                <a:lnTo>
                  <a:pt x="750" y="321"/>
                </a:lnTo>
                <a:lnTo>
                  <a:pt x="758" y="309"/>
                </a:lnTo>
                <a:lnTo>
                  <a:pt x="765" y="297"/>
                </a:lnTo>
                <a:lnTo>
                  <a:pt x="771" y="285"/>
                </a:lnTo>
                <a:lnTo>
                  <a:pt x="777" y="275"/>
                </a:lnTo>
                <a:lnTo>
                  <a:pt x="781" y="264"/>
                </a:lnTo>
                <a:lnTo>
                  <a:pt x="785" y="253"/>
                </a:lnTo>
                <a:lnTo>
                  <a:pt x="789" y="242"/>
                </a:lnTo>
                <a:lnTo>
                  <a:pt x="792" y="232"/>
                </a:lnTo>
                <a:lnTo>
                  <a:pt x="795" y="223"/>
                </a:lnTo>
                <a:lnTo>
                  <a:pt x="798" y="213"/>
                </a:lnTo>
                <a:lnTo>
                  <a:pt x="800" y="204"/>
                </a:lnTo>
                <a:lnTo>
                  <a:pt x="804" y="194"/>
                </a:lnTo>
                <a:lnTo>
                  <a:pt x="807" y="185"/>
                </a:lnTo>
                <a:lnTo>
                  <a:pt x="811" y="177"/>
                </a:lnTo>
                <a:lnTo>
                  <a:pt x="816" y="168"/>
                </a:lnTo>
                <a:lnTo>
                  <a:pt x="822" y="159"/>
                </a:lnTo>
                <a:lnTo>
                  <a:pt x="829" y="151"/>
                </a:lnTo>
                <a:lnTo>
                  <a:pt x="836" y="143"/>
                </a:lnTo>
                <a:lnTo>
                  <a:pt x="843" y="135"/>
                </a:lnTo>
                <a:lnTo>
                  <a:pt x="850" y="129"/>
                </a:lnTo>
                <a:lnTo>
                  <a:pt x="856" y="122"/>
                </a:lnTo>
                <a:lnTo>
                  <a:pt x="862" y="116"/>
                </a:lnTo>
                <a:lnTo>
                  <a:pt x="868" y="110"/>
                </a:lnTo>
                <a:lnTo>
                  <a:pt x="873" y="105"/>
                </a:lnTo>
                <a:lnTo>
                  <a:pt x="878" y="100"/>
                </a:lnTo>
                <a:lnTo>
                  <a:pt x="882" y="94"/>
                </a:lnTo>
                <a:lnTo>
                  <a:pt x="886" y="90"/>
                </a:lnTo>
                <a:lnTo>
                  <a:pt x="889" y="84"/>
                </a:lnTo>
                <a:lnTo>
                  <a:pt x="892" y="80"/>
                </a:lnTo>
                <a:lnTo>
                  <a:pt x="894" y="74"/>
                </a:lnTo>
                <a:lnTo>
                  <a:pt x="896" y="69"/>
                </a:lnTo>
                <a:lnTo>
                  <a:pt x="897" y="63"/>
                </a:lnTo>
                <a:lnTo>
                  <a:pt x="897" y="57"/>
                </a:lnTo>
                <a:lnTo>
                  <a:pt x="896" y="45"/>
                </a:lnTo>
                <a:lnTo>
                  <a:pt x="892" y="34"/>
                </a:lnTo>
                <a:lnTo>
                  <a:pt x="887" y="24"/>
                </a:lnTo>
                <a:lnTo>
                  <a:pt x="881" y="16"/>
                </a:lnTo>
                <a:lnTo>
                  <a:pt x="875" y="9"/>
                </a:lnTo>
                <a:lnTo>
                  <a:pt x="870" y="4"/>
                </a:lnTo>
                <a:lnTo>
                  <a:pt x="866" y="1"/>
                </a:lnTo>
                <a:lnTo>
                  <a:pt x="865" y="0"/>
                </a:lnTo>
              </a:path>
            </a:pathLst>
          </a:custGeom>
          <a:solidFill>
            <a:srgbClr val="858F1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1" name="Freeform 17"/>
          <p:cNvSpPr>
            <a:spLocks/>
          </p:cNvSpPr>
          <p:nvPr/>
        </p:nvSpPr>
        <p:spPr bwMode="auto">
          <a:xfrm>
            <a:off x="6303963" y="3151188"/>
            <a:ext cx="1376362" cy="1452562"/>
          </a:xfrm>
          <a:custGeom>
            <a:avLst/>
            <a:gdLst>
              <a:gd name="T0" fmla="*/ 831 w 866"/>
              <a:gd name="T1" fmla="*/ 0 h 915"/>
              <a:gd name="T2" fmla="*/ 812 w 866"/>
              <a:gd name="T3" fmla="*/ 3 h 915"/>
              <a:gd name="T4" fmla="*/ 786 w 866"/>
              <a:gd name="T5" fmla="*/ 11 h 915"/>
              <a:gd name="T6" fmla="*/ 759 w 866"/>
              <a:gd name="T7" fmla="*/ 25 h 915"/>
              <a:gd name="T8" fmla="*/ 735 w 866"/>
              <a:gd name="T9" fmla="*/ 48 h 915"/>
              <a:gd name="T10" fmla="*/ 704 w 866"/>
              <a:gd name="T11" fmla="*/ 75 h 915"/>
              <a:gd name="T12" fmla="*/ 669 w 866"/>
              <a:gd name="T13" fmla="*/ 102 h 915"/>
              <a:gd name="T14" fmla="*/ 636 w 866"/>
              <a:gd name="T15" fmla="*/ 124 h 915"/>
              <a:gd name="T16" fmla="*/ 602 w 866"/>
              <a:gd name="T17" fmla="*/ 141 h 915"/>
              <a:gd name="T18" fmla="*/ 552 w 866"/>
              <a:gd name="T19" fmla="*/ 163 h 915"/>
              <a:gd name="T20" fmla="*/ 492 w 866"/>
              <a:gd name="T21" fmla="*/ 194 h 915"/>
              <a:gd name="T22" fmla="*/ 431 w 866"/>
              <a:gd name="T23" fmla="*/ 234 h 915"/>
              <a:gd name="T24" fmla="*/ 373 w 866"/>
              <a:gd name="T25" fmla="*/ 285 h 915"/>
              <a:gd name="T26" fmla="*/ 314 w 866"/>
              <a:gd name="T27" fmla="*/ 344 h 915"/>
              <a:gd name="T28" fmla="*/ 267 w 866"/>
              <a:gd name="T29" fmla="*/ 395 h 915"/>
              <a:gd name="T30" fmla="*/ 242 w 866"/>
              <a:gd name="T31" fmla="*/ 423 h 915"/>
              <a:gd name="T32" fmla="*/ 226 w 866"/>
              <a:gd name="T33" fmla="*/ 433 h 915"/>
              <a:gd name="T34" fmla="*/ 172 w 866"/>
              <a:gd name="T35" fmla="*/ 466 h 915"/>
              <a:gd name="T36" fmla="*/ 105 w 866"/>
              <a:gd name="T37" fmla="*/ 516 h 915"/>
              <a:gd name="T38" fmla="*/ 53 w 866"/>
              <a:gd name="T39" fmla="*/ 572 h 915"/>
              <a:gd name="T40" fmla="*/ 26 w 866"/>
              <a:gd name="T41" fmla="*/ 635 h 915"/>
              <a:gd name="T42" fmla="*/ 5 w 866"/>
              <a:gd name="T43" fmla="*/ 715 h 915"/>
              <a:gd name="T44" fmla="*/ 1 w 866"/>
              <a:gd name="T45" fmla="*/ 797 h 915"/>
              <a:gd name="T46" fmla="*/ 27 w 866"/>
              <a:gd name="T47" fmla="*/ 863 h 915"/>
              <a:gd name="T48" fmla="*/ 81 w 866"/>
              <a:gd name="T49" fmla="*/ 899 h 915"/>
              <a:gd name="T50" fmla="*/ 132 w 866"/>
              <a:gd name="T51" fmla="*/ 913 h 915"/>
              <a:gd name="T52" fmla="*/ 182 w 866"/>
              <a:gd name="T53" fmla="*/ 911 h 915"/>
              <a:gd name="T54" fmla="*/ 234 w 866"/>
              <a:gd name="T55" fmla="*/ 898 h 915"/>
              <a:gd name="T56" fmla="*/ 288 w 866"/>
              <a:gd name="T57" fmla="*/ 876 h 915"/>
              <a:gd name="T58" fmla="*/ 343 w 866"/>
              <a:gd name="T59" fmla="*/ 839 h 915"/>
              <a:gd name="T60" fmla="*/ 394 w 866"/>
              <a:gd name="T61" fmla="*/ 791 h 915"/>
              <a:gd name="T62" fmla="*/ 441 w 866"/>
              <a:gd name="T63" fmla="*/ 732 h 915"/>
              <a:gd name="T64" fmla="*/ 481 w 866"/>
              <a:gd name="T65" fmla="*/ 667 h 915"/>
              <a:gd name="T66" fmla="*/ 511 w 866"/>
              <a:gd name="T67" fmla="*/ 599 h 915"/>
              <a:gd name="T68" fmla="*/ 539 w 866"/>
              <a:gd name="T69" fmla="*/ 531 h 915"/>
              <a:gd name="T70" fmla="*/ 573 w 866"/>
              <a:gd name="T71" fmla="*/ 470 h 915"/>
              <a:gd name="T72" fmla="*/ 613 w 866"/>
              <a:gd name="T73" fmla="*/ 419 h 915"/>
              <a:gd name="T74" fmla="*/ 651 w 866"/>
              <a:gd name="T75" fmla="*/ 380 h 915"/>
              <a:gd name="T76" fmla="*/ 688 w 866"/>
              <a:gd name="T77" fmla="*/ 345 h 915"/>
              <a:gd name="T78" fmla="*/ 721 w 866"/>
              <a:gd name="T79" fmla="*/ 306 h 915"/>
              <a:gd name="T80" fmla="*/ 748 w 866"/>
              <a:gd name="T81" fmla="*/ 260 h 915"/>
              <a:gd name="T82" fmla="*/ 762 w 866"/>
              <a:gd name="T83" fmla="*/ 220 h 915"/>
              <a:gd name="T84" fmla="*/ 775 w 866"/>
              <a:gd name="T85" fmla="*/ 184 h 915"/>
              <a:gd name="T86" fmla="*/ 793 w 866"/>
              <a:gd name="T87" fmla="*/ 150 h 915"/>
              <a:gd name="T88" fmla="*/ 819 w 866"/>
              <a:gd name="T89" fmla="*/ 120 h 915"/>
              <a:gd name="T90" fmla="*/ 842 w 866"/>
              <a:gd name="T91" fmla="*/ 97 h 915"/>
              <a:gd name="T92" fmla="*/ 857 w 866"/>
              <a:gd name="T93" fmla="*/ 78 h 915"/>
              <a:gd name="T94" fmla="*/ 865 w 866"/>
              <a:gd name="T95" fmla="*/ 58 h 915"/>
              <a:gd name="T96" fmla="*/ 856 w 866"/>
              <a:gd name="T97" fmla="*/ 22 h 915"/>
              <a:gd name="T98" fmla="*/ 837 w 866"/>
              <a:gd name="T99" fmla="*/ 1 h 9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66" h="915">
                <a:moveTo>
                  <a:pt x="836" y="0"/>
                </a:moveTo>
                <a:lnTo>
                  <a:pt x="835" y="0"/>
                </a:lnTo>
                <a:lnTo>
                  <a:pt x="833" y="0"/>
                </a:lnTo>
                <a:lnTo>
                  <a:pt x="831" y="0"/>
                </a:lnTo>
                <a:lnTo>
                  <a:pt x="827" y="1"/>
                </a:lnTo>
                <a:lnTo>
                  <a:pt x="823" y="1"/>
                </a:lnTo>
                <a:lnTo>
                  <a:pt x="817" y="2"/>
                </a:lnTo>
                <a:lnTo>
                  <a:pt x="812" y="3"/>
                </a:lnTo>
                <a:lnTo>
                  <a:pt x="805" y="4"/>
                </a:lnTo>
                <a:lnTo>
                  <a:pt x="799" y="6"/>
                </a:lnTo>
                <a:lnTo>
                  <a:pt x="792" y="8"/>
                </a:lnTo>
                <a:lnTo>
                  <a:pt x="786" y="11"/>
                </a:lnTo>
                <a:lnTo>
                  <a:pt x="778" y="13"/>
                </a:lnTo>
                <a:lnTo>
                  <a:pt x="772" y="17"/>
                </a:lnTo>
                <a:lnTo>
                  <a:pt x="766" y="21"/>
                </a:lnTo>
                <a:lnTo>
                  <a:pt x="759" y="25"/>
                </a:lnTo>
                <a:lnTo>
                  <a:pt x="754" y="30"/>
                </a:lnTo>
                <a:lnTo>
                  <a:pt x="748" y="36"/>
                </a:lnTo>
                <a:lnTo>
                  <a:pt x="742" y="41"/>
                </a:lnTo>
                <a:lnTo>
                  <a:pt x="735" y="48"/>
                </a:lnTo>
                <a:lnTo>
                  <a:pt x="728" y="55"/>
                </a:lnTo>
                <a:lnTo>
                  <a:pt x="720" y="61"/>
                </a:lnTo>
                <a:lnTo>
                  <a:pt x="712" y="68"/>
                </a:lnTo>
                <a:lnTo>
                  <a:pt x="704" y="75"/>
                </a:lnTo>
                <a:lnTo>
                  <a:pt x="695" y="82"/>
                </a:lnTo>
                <a:lnTo>
                  <a:pt x="686" y="89"/>
                </a:lnTo>
                <a:lnTo>
                  <a:pt x="678" y="96"/>
                </a:lnTo>
                <a:lnTo>
                  <a:pt x="669" y="102"/>
                </a:lnTo>
                <a:lnTo>
                  <a:pt x="661" y="108"/>
                </a:lnTo>
                <a:lnTo>
                  <a:pt x="652" y="114"/>
                </a:lnTo>
                <a:lnTo>
                  <a:pt x="644" y="119"/>
                </a:lnTo>
                <a:lnTo>
                  <a:pt x="636" y="124"/>
                </a:lnTo>
                <a:lnTo>
                  <a:pt x="629" y="128"/>
                </a:lnTo>
                <a:lnTo>
                  <a:pt x="621" y="132"/>
                </a:lnTo>
                <a:lnTo>
                  <a:pt x="612" y="136"/>
                </a:lnTo>
                <a:lnTo>
                  <a:pt x="602" y="141"/>
                </a:lnTo>
                <a:lnTo>
                  <a:pt x="591" y="145"/>
                </a:lnTo>
                <a:lnTo>
                  <a:pt x="579" y="151"/>
                </a:lnTo>
                <a:lnTo>
                  <a:pt x="565" y="157"/>
                </a:lnTo>
                <a:lnTo>
                  <a:pt x="552" y="163"/>
                </a:lnTo>
                <a:lnTo>
                  <a:pt x="537" y="170"/>
                </a:lnTo>
                <a:lnTo>
                  <a:pt x="523" y="178"/>
                </a:lnTo>
                <a:lnTo>
                  <a:pt x="508" y="186"/>
                </a:lnTo>
                <a:lnTo>
                  <a:pt x="492" y="194"/>
                </a:lnTo>
                <a:lnTo>
                  <a:pt x="477" y="203"/>
                </a:lnTo>
                <a:lnTo>
                  <a:pt x="462" y="213"/>
                </a:lnTo>
                <a:lnTo>
                  <a:pt x="446" y="223"/>
                </a:lnTo>
                <a:lnTo>
                  <a:pt x="431" y="234"/>
                </a:lnTo>
                <a:lnTo>
                  <a:pt x="417" y="245"/>
                </a:lnTo>
                <a:lnTo>
                  <a:pt x="403" y="258"/>
                </a:lnTo>
                <a:lnTo>
                  <a:pt x="388" y="271"/>
                </a:lnTo>
                <a:lnTo>
                  <a:pt x="373" y="285"/>
                </a:lnTo>
                <a:lnTo>
                  <a:pt x="358" y="300"/>
                </a:lnTo>
                <a:lnTo>
                  <a:pt x="343" y="315"/>
                </a:lnTo>
                <a:lnTo>
                  <a:pt x="328" y="330"/>
                </a:lnTo>
                <a:lnTo>
                  <a:pt x="314" y="344"/>
                </a:lnTo>
                <a:lnTo>
                  <a:pt x="301" y="358"/>
                </a:lnTo>
                <a:lnTo>
                  <a:pt x="288" y="372"/>
                </a:lnTo>
                <a:lnTo>
                  <a:pt x="277" y="384"/>
                </a:lnTo>
                <a:lnTo>
                  <a:pt x="267" y="395"/>
                </a:lnTo>
                <a:lnTo>
                  <a:pt x="258" y="405"/>
                </a:lnTo>
                <a:lnTo>
                  <a:pt x="251" y="413"/>
                </a:lnTo>
                <a:lnTo>
                  <a:pt x="246" y="419"/>
                </a:lnTo>
                <a:lnTo>
                  <a:pt x="242" y="423"/>
                </a:lnTo>
                <a:lnTo>
                  <a:pt x="241" y="424"/>
                </a:lnTo>
                <a:lnTo>
                  <a:pt x="240" y="425"/>
                </a:lnTo>
                <a:lnTo>
                  <a:pt x="234" y="428"/>
                </a:lnTo>
                <a:lnTo>
                  <a:pt x="226" y="433"/>
                </a:lnTo>
                <a:lnTo>
                  <a:pt x="215" y="439"/>
                </a:lnTo>
                <a:lnTo>
                  <a:pt x="203" y="447"/>
                </a:lnTo>
                <a:lnTo>
                  <a:pt x="188" y="456"/>
                </a:lnTo>
                <a:lnTo>
                  <a:pt x="172" y="466"/>
                </a:lnTo>
                <a:lnTo>
                  <a:pt x="156" y="478"/>
                </a:lnTo>
                <a:lnTo>
                  <a:pt x="139" y="489"/>
                </a:lnTo>
                <a:lnTo>
                  <a:pt x="121" y="502"/>
                </a:lnTo>
                <a:lnTo>
                  <a:pt x="105" y="516"/>
                </a:lnTo>
                <a:lnTo>
                  <a:pt x="90" y="529"/>
                </a:lnTo>
                <a:lnTo>
                  <a:pt x="75" y="544"/>
                </a:lnTo>
                <a:lnTo>
                  <a:pt x="63" y="557"/>
                </a:lnTo>
                <a:lnTo>
                  <a:pt x="53" y="572"/>
                </a:lnTo>
                <a:lnTo>
                  <a:pt x="45" y="585"/>
                </a:lnTo>
                <a:lnTo>
                  <a:pt x="39" y="600"/>
                </a:lnTo>
                <a:lnTo>
                  <a:pt x="32" y="617"/>
                </a:lnTo>
                <a:lnTo>
                  <a:pt x="26" y="635"/>
                </a:lnTo>
                <a:lnTo>
                  <a:pt x="20" y="654"/>
                </a:lnTo>
                <a:lnTo>
                  <a:pt x="14" y="673"/>
                </a:lnTo>
                <a:lnTo>
                  <a:pt x="9" y="694"/>
                </a:lnTo>
                <a:lnTo>
                  <a:pt x="5" y="715"/>
                </a:lnTo>
                <a:lnTo>
                  <a:pt x="2" y="736"/>
                </a:lnTo>
                <a:lnTo>
                  <a:pt x="0" y="757"/>
                </a:lnTo>
                <a:lnTo>
                  <a:pt x="0" y="777"/>
                </a:lnTo>
                <a:lnTo>
                  <a:pt x="1" y="797"/>
                </a:lnTo>
                <a:lnTo>
                  <a:pt x="4" y="816"/>
                </a:lnTo>
                <a:lnTo>
                  <a:pt x="10" y="833"/>
                </a:lnTo>
                <a:lnTo>
                  <a:pt x="17" y="849"/>
                </a:lnTo>
                <a:lnTo>
                  <a:pt x="27" y="863"/>
                </a:lnTo>
                <a:lnTo>
                  <a:pt x="40" y="874"/>
                </a:lnTo>
                <a:lnTo>
                  <a:pt x="54" y="884"/>
                </a:lnTo>
                <a:lnTo>
                  <a:pt x="67" y="892"/>
                </a:lnTo>
                <a:lnTo>
                  <a:pt x="81" y="899"/>
                </a:lnTo>
                <a:lnTo>
                  <a:pt x="94" y="904"/>
                </a:lnTo>
                <a:lnTo>
                  <a:pt x="107" y="909"/>
                </a:lnTo>
                <a:lnTo>
                  <a:pt x="120" y="912"/>
                </a:lnTo>
                <a:lnTo>
                  <a:pt x="132" y="913"/>
                </a:lnTo>
                <a:lnTo>
                  <a:pt x="145" y="914"/>
                </a:lnTo>
                <a:lnTo>
                  <a:pt x="157" y="914"/>
                </a:lnTo>
                <a:lnTo>
                  <a:pt x="169" y="913"/>
                </a:lnTo>
                <a:lnTo>
                  <a:pt x="182" y="911"/>
                </a:lnTo>
                <a:lnTo>
                  <a:pt x="195" y="909"/>
                </a:lnTo>
                <a:lnTo>
                  <a:pt x="208" y="906"/>
                </a:lnTo>
                <a:lnTo>
                  <a:pt x="221" y="902"/>
                </a:lnTo>
                <a:lnTo>
                  <a:pt x="234" y="898"/>
                </a:lnTo>
                <a:lnTo>
                  <a:pt x="248" y="894"/>
                </a:lnTo>
                <a:lnTo>
                  <a:pt x="261" y="889"/>
                </a:lnTo>
                <a:lnTo>
                  <a:pt x="275" y="883"/>
                </a:lnTo>
                <a:lnTo>
                  <a:pt x="288" y="876"/>
                </a:lnTo>
                <a:lnTo>
                  <a:pt x="302" y="868"/>
                </a:lnTo>
                <a:lnTo>
                  <a:pt x="315" y="859"/>
                </a:lnTo>
                <a:lnTo>
                  <a:pt x="329" y="850"/>
                </a:lnTo>
                <a:lnTo>
                  <a:pt x="343" y="839"/>
                </a:lnTo>
                <a:lnTo>
                  <a:pt x="356" y="828"/>
                </a:lnTo>
                <a:lnTo>
                  <a:pt x="369" y="817"/>
                </a:lnTo>
                <a:lnTo>
                  <a:pt x="381" y="804"/>
                </a:lnTo>
                <a:lnTo>
                  <a:pt x="394" y="791"/>
                </a:lnTo>
                <a:lnTo>
                  <a:pt x="407" y="777"/>
                </a:lnTo>
                <a:lnTo>
                  <a:pt x="418" y="763"/>
                </a:lnTo>
                <a:lnTo>
                  <a:pt x="430" y="748"/>
                </a:lnTo>
                <a:lnTo>
                  <a:pt x="441" y="732"/>
                </a:lnTo>
                <a:lnTo>
                  <a:pt x="452" y="717"/>
                </a:lnTo>
                <a:lnTo>
                  <a:pt x="462" y="700"/>
                </a:lnTo>
                <a:lnTo>
                  <a:pt x="472" y="684"/>
                </a:lnTo>
                <a:lnTo>
                  <a:pt x="481" y="667"/>
                </a:lnTo>
                <a:lnTo>
                  <a:pt x="489" y="650"/>
                </a:lnTo>
                <a:lnTo>
                  <a:pt x="496" y="633"/>
                </a:lnTo>
                <a:lnTo>
                  <a:pt x="504" y="616"/>
                </a:lnTo>
                <a:lnTo>
                  <a:pt x="511" y="599"/>
                </a:lnTo>
                <a:lnTo>
                  <a:pt x="518" y="581"/>
                </a:lnTo>
                <a:lnTo>
                  <a:pt x="525" y="564"/>
                </a:lnTo>
                <a:lnTo>
                  <a:pt x="532" y="548"/>
                </a:lnTo>
                <a:lnTo>
                  <a:pt x="539" y="531"/>
                </a:lnTo>
                <a:lnTo>
                  <a:pt x="547" y="515"/>
                </a:lnTo>
                <a:lnTo>
                  <a:pt x="555" y="499"/>
                </a:lnTo>
                <a:lnTo>
                  <a:pt x="564" y="484"/>
                </a:lnTo>
                <a:lnTo>
                  <a:pt x="573" y="470"/>
                </a:lnTo>
                <a:lnTo>
                  <a:pt x="583" y="455"/>
                </a:lnTo>
                <a:lnTo>
                  <a:pt x="593" y="442"/>
                </a:lnTo>
                <a:lnTo>
                  <a:pt x="603" y="430"/>
                </a:lnTo>
                <a:lnTo>
                  <a:pt x="613" y="419"/>
                </a:lnTo>
                <a:lnTo>
                  <a:pt x="623" y="408"/>
                </a:lnTo>
                <a:lnTo>
                  <a:pt x="632" y="398"/>
                </a:lnTo>
                <a:lnTo>
                  <a:pt x="642" y="389"/>
                </a:lnTo>
                <a:lnTo>
                  <a:pt x="651" y="380"/>
                </a:lnTo>
                <a:lnTo>
                  <a:pt x="661" y="371"/>
                </a:lnTo>
                <a:lnTo>
                  <a:pt x="670" y="362"/>
                </a:lnTo>
                <a:lnTo>
                  <a:pt x="679" y="353"/>
                </a:lnTo>
                <a:lnTo>
                  <a:pt x="688" y="345"/>
                </a:lnTo>
                <a:lnTo>
                  <a:pt x="696" y="335"/>
                </a:lnTo>
                <a:lnTo>
                  <a:pt x="705" y="326"/>
                </a:lnTo>
                <a:lnTo>
                  <a:pt x="713" y="316"/>
                </a:lnTo>
                <a:lnTo>
                  <a:pt x="721" y="306"/>
                </a:lnTo>
                <a:lnTo>
                  <a:pt x="729" y="294"/>
                </a:lnTo>
                <a:lnTo>
                  <a:pt x="736" y="282"/>
                </a:lnTo>
                <a:lnTo>
                  <a:pt x="742" y="271"/>
                </a:lnTo>
                <a:lnTo>
                  <a:pt x="748" y="260"/>
                </a:lnTo>
                <a:lnTo>
                  <a:pt x="752" y="250"/>
                </a:lnTo>
                <a:lnTo>
                  <a:pt x="756" y="240"/>
                </a:lnTo>
                <a:lnTo>
                  <a:pt x="759" y="230"/>
                </a:lnTo>
                <a:lnTo>
                  <a:pt x="762" y="220"/>
                </a:lnTo>
                <a:lnTo>
                  <a:pt x="766" y="211"/>
                </a:lnTo>
                <a:lnTo>
                  <a:pt x="768" y="201"/>
                </a:lnTo>
                <a:lnTo>
                  <a:pt x="771" y="192"/>
                </a:lnTo>
                <a:lnTo>
                  <a:pt x="775" y="184"/>
                </a:lnTo>
                <a:lnTo>
                  <a:pt x="778" y="175"/>
                </a:lnTo>
                <a:lnTo>
                  <a:pt x="782" y="166"/>
                </a:lnTo>
                <a:lnTo>
                  <a:pt x="787" y="158"/>
                </a:lnTo>
                <a:lnTo>
                  <a:pt x="793" y="150"/>
                </a:lnTo>
                <a:lnTo>
                  <a:pt x="799" y="141"/>
                </a:lnTo>
                <a:lnTo>
                  <a:pt x="806" y="133"/>
                </a:lnTo>
                <a:lnTo>
                  <a:pt x="813" y="126"/>
                </a:lnTo>
                <a:lnTo>
                  <a:pt x="819" y="120"/>
                </a:lnTo>
                <a:lnTo>
                  <a:pt x="825" y="114"/>
                </a:lnTo>
                <a:lnTo>
                  <a:pt x="831" y="108"/>
                </a:lnTo>
                <a:lnTo>
                  <a:pt x="836" y="103"/>
                </a:lnTo>
                <a:lnTo>
                  <a:pt x="842" y="97"/>
                </a:lnTo>
                <a:lnTo>
                  <a:pt x="846" y="93"/>
                </a:lnTo>
                <a:lnTo>
                  <a:pt x="851" y="88"/>
                </a:lnTo>
                <a:lnTo>
                  <a:pt x="854" y="83"/>
                </a:lnTo>
                <a:lnTo>
                  <a:pt x="857" y="78"/>
                </a:lnTo>
                <a:lnTo>
                  <a:pt x="860" y="74"/>
                </a:lnTo>
                <a:lnTo>
                  <a:pt x="862" y="68"/>
                </a:lnTo>
                <a:lnTo>
                  <a:pt x="864" y="64"/>
                </a:lnTo>
                <a:lnTo>
                  <a:pt x="865" y="58"/>
                </a:lnTo>
                <a:lnTo>
                  <a:pt x="865" y="52"/>
                </a:lnTo>
                <a:lnTo>
                  <a:pt x="864" y="41"/>
                </a:lnTo>
                <a:lnTo>
                  <a:pt x="861" y="31"/>
                </a:lnTo>
                <a:lnTo>
                  <a:pt x="856" y="22"/>
                </a:lnTo>
                <a:lnTo>
                  <a:pt x="851" y="14"/>
                </a:lnTo>
                <a:lnTo>
                  <a:pt x="845" y="8"/>
                </a:lnTo>
                <a:lnTo>
                  <a:pt x="841" y="4"/>
                </a:lnTo>
                <a:lnTo>
                  <a:pt x="837" y="1"/>
                </a:lnTo>
                <a:lnTo>
                  <a:pt x="836" y="0"/>
                </a:lnTo>
              </a:path>
            </a:pathLst>
          </a:custGeom>
          <a:solidFill>
            <a:srgbClr val="919E3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2" name="Freeform 18"/>
          <p:cNvSpPr>
            <a:spLocks/>
          </p:cNvSpPr>
          <p:nvPr/>
        </p:nvSpPr>
        <p:spPr bwMode="auto">
          <a:xfrm>
            <a:off x="6337300" y="3160713"/>
            <a:ext cx="1325563" cy="1401762"/>
          </a:xfrm>
          <a:custGeom>
            <a:avLst/>
            <a:gdLst>
              <a:gd name="T0" fmla="*/ 804 w 836"/>
              <a:gd name="T1" fmla="*/ 0 h 883"/>
              <a:gd name="T2" fmla="*/ 786 w 836"/>
              <a:gd name="T3" fmla="*/ 4 h 883"/>
              <a:gd name="T4" fmla="*/ 761 w 836"/>
              <a:gd name="T5" fmla="*/ 12 h 883"/>
              <a:gd name="T6" fmla="*/ 737 w 836"/>
              <a:gd name="T7" fmla="*/ 26 h 883"/>
              <a:gd name="T8" fmla="*/ 713 w 836"/>
              <a:gd name="T9" fmla="*/ 49 h 883"/>
              <a:gd name="T10" fmla="*/ 684 w 836"/>
              <a:gd name="T11" fmla="*/ 76 h 883"/>
              <a:gd name="T12" fmla="*/ 651 w 836"/>
              <a:gd name="T13" fmla="*/ 102 h 883"/>
              <a:gd name="T14" fmla="*/ 621 w 836"/>
              <a:gd name="T15" fmla="*/ 124 h 883"/>
              <a:gd name="T16" fmla="*/ 588 w 836"/>
              <a:gd name="T17" fmla="*/ 139 h 883"/>
              <a:gd name="T18" fmla="*/ 539 w 836"/>
              <a:gd name="T19" fmla="*/ 161 h 883"/>
              <a:gd name="T20" fmla="*/ 482 w 836"/>
              <a:gd name="T21" fmla="*/ 191 h 883"/>
              <a:gd name="T22" fmla="*/ 424 w 836"/>
              <a:gd name="T23" fmla="*/ 229 h 883"/>
              <a:gd name="T24" fmla="*/ 369 w 836"/>
              <a:gd name="T25" fmla="*/ 279 h 883"/>
              <a:gd name="T26" fmla="*/ 314 w 836"/>
              <a:gd name="T27" fmla="*/ 337 h 883"/>
              <a:gd name="T28" fmla="*/ 270 w 836"/>
              <a:gd name="T29" fmla="*/ 386 h 883"/>
              <a:gd name="T30" fmla="*/ 247 w 836"/>
              <a:gd name="T31" fmla="*/ 412 h 883"/>
              <a:gd name="T32" fmla="*/ 230 w 836"/>
              <a:gd name="T33" fmla="*/ 422 h 883"/>
              <a:gd name="T34" fmla="*/ 175 w 836"/>
              <a:gd name="T35" fmla="*/ 456 h 883"/>
              <a:gd name="T36" fmla="*/ 107 w 836"/>
              <a:gd name="T37" fmla="*/ 504 h 883"/>
              <a:gd name="T38" fmla="*/ 53 w 836"/>
              <a:gd name="T39" fmla="*/ 559 h 883"/>
              <a:gd name="T40" fmla="*/ 26 w 836"/>
              <a:gd name="T41" fmla="*/ 620 h 883"/>
              <a:gd name="T42" fmla="*/ 5 w 836"/>
              <a:gd name="T43" fmla="*/ 696 h 883"/>
              <a:gd name="T44" fmla="*/ 1 w 836"/>
              <a:gd name="T45" fmla="*/ 773 h 883"/>
              <a:gd name="T46" fmla="*/ 26 w 836"/>
              <a:gd name="T47" fmla="*/ 834 h 883"/>
              <a:gd name="T48" fmla="*/ 78 w 836"/>
              <a:gd name="T49" fmla="*/ 868 h 883"/>
              <a:gd name="T50" fmla="*/ 128 w 836"/>
              <a:gd name="T51" fmla="*/ 881 h 883"/>
              <a:gd name="T52" fmla="*/ 178 w 836"/>
              <a:gd name="T53" fmla="*/ 877 h 883"/>
              <a:gd name="T54" fmla="*/ 230 w 836"/>
              <a:gd name="T55" fmla="*/ 862 h 883"/>
              <a:gd name="T56" fmla="*/ 282 w 836"/>
              <a:gd name="T57" fmla="*/ 837 h 883"/>
              <a:gd name="T58" fmla="*/ 333 w 836"/>
              <a:gd name="T59" fmla="*/ 797 h 883"/>
              <a:gd name="T60" fmla="*/ 381 w 836"/>
              <a:gd name="T61" fmla="*/ 747 h 883"/>
              <a:gd name="T62" fmla="*/ 425 w 836"/>
              <a:gd name="T63" fmla="*/ 688 h 883"/>
              <a:gd name="T64" fmla="*/ 462 w 836"/>
              <a:gd name="T65" fmla="*/ 627 h 883"/>
              <a:gd name="T66" fmla="*/ 489 w 836"/>
              <a:gd name="T67" fmla="*/ 566 h 883"/>
              <a:gd name="T68" fmla="*/ 513 w 836"/>
              <a:gd name="T69" fmla="*/ 507 h 883"/>
              <a:gd name="T70" fmla="*/ 545 w 836"/>
              <a:gd name="T71" fmla="*/ 450 h 883"/>
              <a:gd name="T72" fmla="*/ 586 w 836"/>
              <a:gd name="T73" fmla="*/ 400 h 883"/>
              <a:gd name="T74" fmla="*/ 626 w 836"/>
              <a:gd name="T75" fmla="*/ 362 h 883"/>
              <a:gd name="T76" fmla="*/ 661 w 836"/>
              <a:gd name="T77" fmla="*/ 328 h 883"/>
              <a:gd name="T78" fmla="*/ 693 w 836"/>
              <a:gd name="T79" fmla="*/ 291 h 883"/>
              <a:gd name="T80" fmla="*/ 719 w 836"/>
              <a:gd name="T81" fmla="*/ 247 h 883"/>
              <a:gd name="T82" fmla="*/ 734 w 836"/>
              <a:gd name="T83" fmla="*/ 208 h 883"/>
              <a:gd name="T84" fmla="*/ 746 w 836"/>
              <a:gd name="T85" fmla="*/ 173 h 883"/>
              <a:gd name="T86" fmla="*/ 764 w 836"/>
              <a:gd name="T87" fmla="*/ 141 h 883"/>
              <a:gd name="T88" fmla="*/ 789 w 836"/>
              <a:gd name="T89" fmla="*/ 112 h 883"/>
              <a:gd name="T90" fmla="*/ 811 w 836"/>
              <a:gd name="T91" fmla="*/ 91 h 883"/>
              <a:gd name="T92" fmla="*/ 827 w 836"/>
              <a:gd name="T93" fmla="*/ 73 h 883"/>
              <a:gd name="T94" fmla="*/ 834 w 836"/>
              <a:gd name="T95" fmla="*/ 53 h 883"/>
              <a:gd name="T96" fmla="*/ 826 w 836"/>
              <a:gd name="T97" fmla="*/ 19 h 883"/>
              <a:gd name="T98" fmla="*/ 809 w 836"/>
              <a:gd name="T99" fmla="*/ 1 h 8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836" h="883">
                <a:moveTo>
                  <a:pt x="808" y="0"/>
                </a:moveTo>
                <a:lnTo>
                  <a:pt x="808" y="0"/>
                </a:lnTo>
                <a:lnTo>
                  <a:pt x="806" y="0"/>
                </a:lnTo>
                <a:lnTo>
                  <a:pt x="804" y="0"/>
                </a:lnTo>
                <a:lnTo>
                  <a:pt x="800" y="1"/>
                </a:lnTo>
                <a:lnTo>
                  <a:pt x="796" y="2"/>
                </a:lnTo>
                <a:lnTo>
                  <a:pt x="791" y="3"/>
                </a:lnTo>
                <a:lnTo>
                  <a:pt x="786" y="4"/>
                </a:lnTo>
                <a:lnTo>
                  <a:pt x="780" y="5"/>
                </a:lnTo>
                <a:lnTo>
                  <a:pt x="774" y="7"/>
                </a:lnTo>
                <a:lnTo>
                  <a:pt x="767" y="9"/>
                </a:lnTo>
                <a:lnTo>
                  <a:pt x="761" y="12"/>
                </a:lnTo>
                <a:lnTo>
                  <a:pt x="755" y="15"/>
                </a:lnTo>
                <a:lnTo>
                  <a:pt x="748" y="18"/>
                </a:lnTo>
                <a:lnTo>
                  <a:pt x="742" y="22"/>
                </a:lnTo>
                <a:lnTo>
                  <a:pt x="737" y="26"/>
                </a:lnTo>
                <a:lnTo>
                  <a:pt x="731" y="31"/>
                </a:lnTo>
                <a:lnTo>
                  <a:pt x="726" y="37"/>
                </a:lnTo>
                <a:lnTo>
                  <a:pt x="720" y="43"/>
                </a:lnTo>
                <a:lnTo>
                  <a:pt x="713" y="49"/>
                </a:lnTo>
                <a:lnTo>
                  <a:pt x="706" y="55"/>
                </a:lnTo>
                <a:lnTo>
                  <a:pt x="699" y="62"/>
                </a:lnTo>
                <a:lnTo>
                  <a:pt x="692" y="69"/>
                </a:lnTo>
                <a:lnTo>
                  <a:pt x="684" y="76"/>
                </a:lnTo>
                <a:lnTo>
                  <a:pt x="675" y="83"/>
                </a:lnTo>
                <a:lnTo>
                  <a:pt x="667" y="89"/>
                </a:lnTo>
                <a:lnTo>
                  <a:pt x="659" y="96"/>
                </a:lnTo>
                <a:lnTo>
                  <a:pt x="651" y="102"/>
                </a:lnTo>
                <a:lnTo>
                  <a:pt x="643" y="108"/>
                </a:lnTo>
                <a:lnTo>
                  <a:pt x="636" y="114"/>
                </a:lnTo>
                <a:lnTo>
                  <a:pt x="628" y="119"/>
                </a:lnTo>
                <a:lnTo>
                  <a:pt x="621" y="124"/>
                </a:lnTo>
                <a:lnTo>
                  <a:pt x="614" y="127"/>
                </a:lnTo>
                <a:lnTo>
                  <a:pt x="606" y="131"/>
                </a:lnTo>
                <a:lnTo>
                  <a:pt x="598" y="135"/>
                </a:lnTo>
                <a:lnTo>
                  <a:pt x="588" y="139"/>
                </a:lnTo>
                <a:lnTo>
                  <a:pt x="577" y="144"/>
                </a:lnTo>
                <a:lnTo>
                  <a:pt x="565" y="149"/>
                </a:lnTo>
                <a:lnTo>
                  <a:pt x="553" y="155"/>
                </a:lnTo>
                <a:lnTo>
                  <a:pt x="539" y="161"/>
                </a:lnTo>
                <a:lnTo>
                  <a:pt x="526" y="168"/>
                </a:lnTo>
                <a:lnTo>
                  <a:pt x="511" y="175"/>
                </a:lnTo>
                <a:lnTo>
                  <a:pt x="497" y="182"/>
                </a:lnTo>
                <a:lnTo>
                  <a:pt x="482" y="191"/>
                </a:lnTo>
                <a:lnTo>
                  <a:pt x="468" y="199"/>
                </a:lnTo>
                <a:lnTo>
                  <a:pt x="453" y="209"/>
                </a:lnTo>
                <a:lnTo>
                  <a:pt x="438" y="219"/>
                </a:lnTo>
                <a:lnTo>
                  <a:pt x="424" y="229"/>
                </a:lnTo>
                <a:lnTo>
                  <a:pt x="410" y="241"/>
                </a:lnTo>
                <a:lnTo>
                  <a:pt x="397" y="253"/>
                </a:lnTo>
                <a:lnTo>
                  <a:pt x="383" y="265"/>
                </a:lnTo>
                <a:lnTo>
                  <a:pt x="369" y="279"/>
                </a:lnTo>
                <a:lnTo>
                  <a:pt x="354" y="293"/>
                </a:lnTo>
                <a:lnTo>
                  <a:pt x="341" y="308"/>
                </a:lnTo>
                <a:lnTo>
                  <a:pt x="327" y="322"/>
                </a:lnTo>
                <a:lnTo>
                  <a:pt x="314" y="337"/>
                </a:lnTo>
                <a:lnTo>
                  <a:pt x="301" y="350"/>
                </a:lnTo>
                <a:lnTo>
                  <a:pt x="290" y="363"/>
                </a:lnTo>
                <a:lnTo>
                  <a:pt x="279" y="375"/>
                </a:lnTo>
                <a:lnTo>
                  <a:pt x="270" y="386"/>
                </a:lnTo>
                <a:lnTo>
                  <a:pt x="262" y="395"/>
                </a:lnTo>
                <a:lnTo>
                  <a:pt x="255" y="403"/>
                </a:lnTo>
                <a:lnTo>
                  <a:pt x="250" y="409"/>
                </a:lnTo>
                <a:lnTo>
                  <a:pt x="247" y="412"/>
                </a:lnTo>
                <a:lnTo>
                  <a:pt x="246" y="414"/>
                </a:lnTo>
                <a:lnTo>
                  <a:pt x="244" y="415"/>
                </a:lnTo>
                <a:lnTo>
                  <a:pt x="239" y="418"/>
                </a:lnTo>
                <a:lnTo>
                  <a:pt x="230" y="422"/>
                </a:lnTo>
                <a:lnTo>
                  <a:pt x="220" y="428"/>
                </a:lnTo>
                <a:lnTo>
                  <a:pt x="206" y="437"/>
                </a:lnTo>
                <a:lnTo>
                  <a:pt x="192" y="445"/>
                </a:lnTo>
                <a:lnTo>
                  <a:pt x="175" y="456"/>
                </a:lnTo>
                <a:lnTo>
                  <a:pt x="158" y="466"/>
                </a:lnTo>
                <a:lnTo>
                  <a:pt x="141" y="479"/>
                </a:lnTo>
                <a:lnTo>
                  <a:pt x="123" y="491"/>
                </a:lnTo>
                <a:lnTo>
                  <a:pt x="107" y="504"/>
                </a:lnTo>
                <a:lnTo>
                  <a:pt x="91" y="518"/>
                </a:lnTo>
                <a:lnTo>
                  <a:pt x="76" y="532"/>
                </a:lnTo>
                <a:lnTo>
                  <a:pt x="64" y="546"/>
                </a:lnTo>
                <a:lnTo>
                  <a:pt x="53" y="559"/>
                </a:lnTo>
                <a:lnTo>
                  <a:pt x="45" y="573"/>
                </a:lnTo>
                <a:lnTo>
                  <a:pt x="38" y="587"/>
                </a:lnTo>
                <a:lnTo>
                  <a:pt x="32" y="603"/>
                </a:lnTo>
                <a:lnTo>
                  <a:pt x="26" y="620"/>
                </a:lnTo>
                <a:lnTo>
                  <a:pt x="20" y="638"/>
                </a:lnTo>
                <a:lnTo>
                  <a:pt x="14" y="657"/>
                </a:lnTo>
                <a:lnTo>
                  <a:pt x="9" y="676"/>
                </a:lnTo>
                <a:lnTo>
                  <a:pt x="5" y="696"/>
                </a:lnTo>
                <a:lnTo>
                  <a:pt x="2" y="716"/>
                </a:lnTo>
                <a:lnTo>
                  <a:pt x="0" y="735"/>
                </a:lnTo>
                <a:lnTo>
                  <a:pt x="0" y="755"/>
                </a:lnTo>
                <a:lnTo>
                  <a:pt x="1" y="773"/>
                </a:lnTo>
                <a:lnTo>
                  <a:pt x="5" y="790"/>
                </a:lnTo>
                <a:lnTo>
                  <a:pt x="9" y="806"/>
                </a:lnTo>
                <a:lnTo>
                  <a:pt x="17" y="821"/>
                </a:lnTo>
                <a:lnTo>
                  <a:pt x="26" y="834"/>
                </a:lnTo>
                <a:lnTo>
                  <a:pt x="38" y="845"/>
                </a:lnTo>
                <a:lnTo>
                  <a:pt x="52" y="854"/>
                </a:lnTo>
                <a:lnTo>
                  <a:pt x="65" y="862"/>
                </a:lnTo>
                <a:lnTo>
                  <a:pt x="78" y="868"/>
                </a:lnTo>
                <a:lnTo>
                  <a:pt x="91" y="873"/>
                </a:lnTo>
                <a:lnTo>
                  <a:pt x="103" y="877"/>
                </a:lnTo>
                <a:lnTo>
                  <a:pt x="116" y="880"/>
                </a:lnTo>
                <a:lnTo>
                  <a:pt x="128" y="881"/>
                </a:lnTo>
                <a:lnTo>
                  <a:pt x="141" y="882"/>
                </a:lnTo>
                <a:lnTo>
                  <a:pt x="153" y="881"/>
                </a:lnTo>
                <a:lnTo>
                  <a:pt x="165" y="880"/>
                </a:lnTo>
                <a:lnTo>
                  <a:pt x="178" y="877"/>
                </a:lnTo>
                <a:lnTo>
                  <a:pt x="191" y="875"/>
                </a:lnTo>
                <a:lnTo>
                  <a:pt x="203" y="871"/>
                </a:lnTo>
                <a:lnTo>
                  <a:pt x="216" y="867"/>
                </a:lnTo>
                <a:lnTo>
                  <a:pt x="230" y="862"/>
                </a:lnTo>
                <a:lnTo>
                  <a:pt x="243" y="857"/>
                </a:lnTo>
                <a:lnTo>
                  <a:pt x="256" y="851"/>
                </a:lnTo>
                <a:lnTo>
                  <a:pt x="269" y="845"/>
                </a:lnTo>
                <a:lnTo>
                  <a:pt x="282" y="837"/>
                </a:lnTo>
                <a:lnTo>
                  <a:pt x="295" y="828"/>
                </a:lnTo>
                <a:lnTo>
                  <a:pt x="308" y="819"/>
                </a:lnTo>
                <a:lnTo>
                  <a:pt x="321" y="808"/>
                </a:lnTo>
                <a:lnTo>
                  <a:pt x="333" y="797"/>
                </a:lnTo>
                <a:lnTo>
                  <a:pt x="346" y="785"/>
                </a:lnTo>
                <a:lnTo>
                  <a:pt x="358" y="773"/>
                </a:lnTo>
                <a:lnTo>
                  <a:pt x="370" y="760"/>
                </a:lnTo>
                <a:lnTo>
                  <a:pt x="381" y="747"/>
                </a:lnTo>
                <a:lnTo>
                  <a:pt x="393" y="732"/>
                </a:lnTo>
                <a:lnTo>
                  <a:pt x="404" y="718"/>
                </a:lnTo>
                <a:lnTo>
                  <a:pt x="415" y="703"/>
                </a:lnTo>
                <a:lnTo>
                  <a:pt x="425" y="688"/>
                </a:lnTo>
                <a:lnTo>
                  <a:pt x="436" y="673"/>
                </a:lnTo>
                <a:lnTo>
                  <a:pt x="445" y="657"/>
                </a:lnTo>
                <a:lnTo>
                  <a:pt x="454" y="642"/>
                </a:lnTo>
                <a:lnTo>
                  <a:pt x="462" y="627"/>
                </a:lnTo>
                <a:lnTo>
                  <a:pt x="469" y="611"/>
                </a:lnTo>
                <a:lnTo>
                  <a:pt x="476" y="596"/>
                </a:lnTo>
                <a:lnTo>
                  <a:pt x="482" y="581"/>
                </a:lnTo>
                <a:lnTo>
                  <a:pt x="489" y="566"/>
                </a:lnTo>
                <a:lnTo>
                  <a:pt x="494" y="551"/>
                </a:lnTo>
                <a:lnTo>
                  <a:pt x="500" y="536"/>
                </a:lnTo>
                <a:lnTo>
                  <a:pt x="507" y="521"/>
                </a:lnTo>
                <a:lnTo>
                  <a:pt x="513" y="507"/>
                </a:lnTo>
                <a:lnTo>
                  <a:pt x="520" y="492"/>
                </a:lnTo>
                <a:lnTo>
                  <a:pt x="527" y="478"/>
                </a:lnTo>
                <a:lnTo>
                  <a:pt x="536" y="464"/>
                </a:lnTo>
                <a:lnTo>
                  <a:pt x="545" y="450"/>
                </a:lnTo>
                <a:lnTo>
                  <a:pt x="555" y="436"/>
                </a:lnTo>
                <a:lnTo>
                  <a:pt x="565" y="423"/>
                </a:lnTo>
                <a:lnTo>
                  <a:pt x="576" y="411"/>
                </a:lnTo>
                <a:lnTo>
                  <a:pt x="586" y="400"/>
                </a:lnTo>
                <a:lnTo>
                  <a:pt x="596" y="390"/>
                </a:lnTo>
                <a:lnTo>
                  <a:pt x="606" y="380"/>
                </a:lnTo>
                <a:lnTo>
                  <a:pt x="616" y="371"/>
                </a:lnTo>
                <a:lnTo>
                  <a:pt x="626" y="362"/>
                </a:lnTo>
                <a:lnTo>
                  <a:pt x="635" y="353"/>
                </a:lnTo>
                <a:lnTo>
                  <a:pt x="644" y="345"/>
                </a:lnTo>
                <a:lnTo>
                  <a:pt x="653" y="337"/>
                </a:lnTo>
                <a:lnTo>
                  <a:pt x="661" y="328"/>
                </a:lnTo>
                <a:lnTo>
                  <a:pt x="670" y="319"/>
                </a:lnTo>
                <a:lnTo>
                  <a:pt x="678" y="310"/>
                </a:lnTo>
                <a:lnTo>
                  <a:pt x="686" y="300"/>
                </a:lnTo>
                <a:lnTo>
                  <a:pt x="693" y="291"/>
                </a:lnTo>
                <a:lnTo>
                  <a:pt x="701" y="280"/>
                </a:lnTo>
                <a:lnTo>
                  <a:pt x="708" y="269"/>
                </a:lnTo>
                <a:lnTo>
                  <a:pt x="714" y="258"/>
                </a:lnTo>
                <a:lnTo>
                  <a:pt x="719" y="247"/>
                </a:lnTo>
                <a:lnTo>
                  <a:pt x="723" y="237"/>
                </a:lnTo>
                <a:lnTo>
                  <a:pt x="727" y="227"/>
                </a:lnTo>
                <a:lnTo>
                  <a:pt x="730" y="218"/>
                </a:lnTo>
                <a:lnTo>
                  <a:pt x="734" y="208"/>
                </a:lnTo>
                <a:lnTo>
                  <a:pt x="737" y="199"/>
                </a:lnTo>
                <a:lnTo>
                  <a:pt x="739" y="190"/>
                </a:lnTo>
                <a:lnTo>
                  <a:pt x="743" y="182"/>
                </a:lnTo>
                <a:lnTo>
                  <a:pt x="746" y="173"/>
                </a:lnTo>
                <a:lnTo>
                  <a:pt x="749" y="165"/>
                </a:lnTo>
                <a:lnTo>
                  <a:pt x="754" y="157"/>
                </a:lnTo>
                <a:lnTo>
                  <a:pt x="758" y="149"/>
                </a:lnTo>
                <a:lnTo>
                  <a:pt x="764" y="141"/>
                </a:lnTo>
                <a:lnTo>
                  <a:pt x="770" y="133"/>
                </a:lnTo>
                <a:lnTo>
                  <a:pt x="776" y="125"/>
                </a:lnTo>
                <a:lnTo>
                  <a:pt x="783" y="118"/>
                </a:lnTo>
                <a:lnTo>
                  <a:pt x="789" y="112"/>
                </a:lnTo>
                <a:lnTo>
                  <a:pt x="795" y="106"/>
                </a:lnTo>
                <a:lnTo>
                  <a:pt x="801" y="101"/>
                </a:lnTo>
                <a:lnTo>
                  <a:pt x="806" y="96"/>
                </a:lnTo>
                <a:lnTo>
                  <a:pt x="811" y="91"/>
                </a:lnTo>
                <a:lnTo>
                  <a:pt x="816" y="86"/>
                </a:lnTo>
                <a:lnTo>
                  <a:pt x="820" y="81"/>
                </a:lnTo>
                <a:lnTo>
                  <a:pt x="824" y="77"/>
                </a:lnTo>
                <a:lnTo>
                  <a:pt x="827" y="73"/>
                </a:lnTo>
                <a:lnTo>
                  <a:pt x="830" y="68"/>
                </a:lnTo>
                <a:lnTo>
                  <a:pt x="832" y="63"/>
                </a:lnTo>
                <a:lnTo>
                  <a:pt x="833" y="59"/>
                </a:lnTo>
                <a:lnTo>
                  <a:pt x="834" y="53"/>
                </a:lnTo>
                <a:lnTo>
                  <a:pt x="835" y="48"/>
                </a:lnTo>
                <a:lnTo>
                  <a:pt x="834" y="37"/>
                </a:lnTo>
                <a:lnTo>
                  <a:pt x="831" y="27"/>
                </a:lnTo>
                <a:lnTo>
                  <a:pt x="826" y="19"/>
                </a:lnTo>
                <a:lnTo>
                  <a:pt x="822" y="12"/>
                </a:lnTo>
                <a:lnTo>
                  <a:pt x="817" y="7"/>
                </a:lnTo>
                <a:lnTo>
                  <a:pt x="813" y="3"/>
                </a:lnTo>
                <a:lnTo>
                  <a:pt x="809" y="1"/>
                </a:lnTo>
                <a:lnTo>
                  <a:pt x="808" y="0"/>
                </a:lnTo>
              </a:path>
            </a:pathLst>
          </a:custGeom>
          <a:solidFill>
            <a:srgbClr val="9EAD4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3" name="Freeform 19"/>
          <p:cNvSpPr>
            <a:spLocks/>
          </p:cNvSpPr>
          <p:nvPr/>
        </p:nvSpPr>
        <p:spPr bwMode="auto">
          <a:xfrm>
            <a:off x="6369050" y="3171825"/>
            <a:ext cx="1276350" cy="1346200"/>
          </a:xfrm>
          <a:custGeom>
            <a:avLst/>
            <a:gdLst>
              <a:gd name="T0" fmla="*/ 764 w 804"/>
              <a:gd name="T1" fmla="*/ 3 h 848"/>
              <a:gd name="T2" fmla="*/ 718 w 804"/>
              <a:gd name="T3" fmla="*/ 23 h 848"/>
              <a:gd name="T4" fmla="*/ 691 w 804"/>
              <a:gd name="T5" fmla="*/ 49 h 848"/>
              <a:gd name="T6" fmla="*/ 663 w 804"/>
              <a:gd name="T7" fmla="*/ 75 h 848"/>
              <a:gd name="T8" fmla="*/ 633 w 804"/>
              <a:gd name="T9" fmla="*/ 101 h 848"/>
              <a:gd name="T10" fmla="*/ 604 w 804"/>
              <a:gd name="T11" fmla="*/ 122 h 848"/>
              <a:gd name="T12" fmla="*/ 573 w 804"/>
              <a:gd name="T13" fmla="*/ 138 h 848"/>
              <a:gd name="T14" fmla="*/ 527 w 804"/>
              <a:gd name="T15" fmla="*/ 159 h 848"/>
              <a:gd name="T16" fmla="*/ 472 w 804"/>
              <a:gd name="T17" fmla="*/ 187 h 848"/>
              <a:gd name="T18" fmla="*/ 417 w 804"/>
              <a:gd name="T19" fmla="*/ 224 h 848"/>
              <a:gd name="T20" fmla="*/ 364 w 804"/>
              <a:gd name="T21" fmla="*/ 272 h 848"/>
              <a:gd name="T22" fmla="*/ 312 w 804"/>
              <a:gd name="T23" fmla="*/ 327 h 848"/>
              <a:gd name="T24" fmla="*/ 271 w 804"/>
              <a:gd name="T25" fmla="*/ 375 h 848"/>
              <a:gd name="T26" fmla="*/ 250 w 804"/>
              <a:gd name="T27" fmla="*/ 400 h 848"/>
              <a:gd name="T28" fmla="*/ 233 w 804"/>
              <a:gd name="T29" fmla="*/ 410 h 848"/>
              <a:gd name="T30" fmla="*/ 177 w 804"/>
              <a:gd name="T31" fmla="*/ 443 h 848"/>
              <a:gd name="T32" fmla="*/ 107 w 804"/>
              <a:gd name="T33" fmla="*/ 492 h 848"/>
              <a:gd name="T34" fmla="*/ 52 w 804"/>
              <a:gd name="T35" fmla="*/ 546 h 848"/>
              <a:gd name="T36" fmla="*/ 24 w 804"/>
              <a:gd name="T37" fmla="*/ 605 h 848"/>
              <a:gd name="T38" fmla="*/ 4 w 804"/>
              <a:gd name="T39" fmla="*/ 677 h 848"/>
              <a:gd name="T40" fmla="*/ 1 w 804"/>
              <a:gd name="T41" fmla="*/ 748 h 848"/>
              <a:gd name="T42" fmla="*/ 25 w 804"/>
              <a:gd name="T43" fmla="*/ 804 h 848"/>
              <a:gd name="T44" fmla="*/ 75 w 804"/>
              <a:gd name="T45" fmla="*/ 836 h 848"/>
              <a:gd name="T46" fmla="*/ 124 w 804"/>
              <a:gd name="T47" fmla="*/ 847 h 848"/>
              <a:gd name="T48" fmla="*/ 173 w 804"/>
              <a:gd name="T49" fmla="*/ 842 h 848"/>
              <a:gd name="T50" fmla="*/ 224 w 804"/>
              <a:gd name="T51" fmla="*/ 824 h 848"/>
              <a:gd name="T52" fmla="*/ 275 w 804"/>
              <a:gd name="T53" fmla="*/ 797 h 848"/>
              <a:gd name="T54" fmla="*/ 323 w 804"/>
              <a:gd name="T55" fmla="*/ 753 h 848"/>
              <a:gd name="T56" fmla="*/ 367 w 804"/>
              <a:gd name="T57" fmla="*/ 700 h 848"/>
              <a:gd name="T58" fmla="*/ 409 w 804"/>
              <a:gd name="T59" fmla="*/ 642 h 848"/>
              <a:gd name="T60" fmla="*/ 442 w 804"/>
              <a:gd name="T61" fmla="*/ 585 h 848"/>
              <a:gd name="T62" fmla="*/ 465 w 804"/>
              <a:gd name="T63" fmla="*/ 532 h 848"/>
              <a:gd name="T64" fmla="*/ 486 w 804"/>
              <a:gd name="T65" fmla="*/ 481 h 848"/>
              <a:gd name="T66" fmla="*/ 516 w 804"/>
              <a:gd name="T67" fmla="*/ 429 h 848"/>
              <a:gd name="T68" fmla="*/ 559 w 804"/>
              <a:gd name="T69" fmla="*/ 380 h 848"/>
              <a:gd name="T70" fmla="*/ 598 w 804"/>
              <a:gd name="T71" fmla="*/ 343 h 848"/>
              <a:gd name="T72" fmla="*/ 634 w 804"/>
              <a:gd name="T73" fmla="*/ 311 h 848"/>
              <a:gd name="T74" fmla="*/ 665 w 804"/>
              <a:gd name="T75" fmla="*/ 275 h 848"/>
              <a:gd name="T76" fmla="*/ 690 w 804"/>
              <a:gd name="T77" fmla="*/ 234 h 848"/>
              <a:gd name="T78" fmla="*/ 705 w 804"/>
              <a:gd name="T79" fmla="*/ 196 h 848"/>
              <a:gd name="T80" fmla="*/ 717 w 804"/>
              <a:gd name="T81" fmla="*/ 163 h 848"/>
              <a:gd name="T82" fmla="*/ 734 w 804"/>
              <a:gd name="T83" fmla="*/ 131 h 848"/>
              <a:gd name="T84" fmla="*/ 759 w 804"/>
              <a:gd name="T85" fmla="*/ 103 h 848"/>
              <a:gd name="T86" fmla="*/ 780 w 804"/>
              <a:gd name="T87" fmla="*/ 83 h 848"/>
              <a:gd name="T88" fmla="*/ 796 w 804"/>
              <a:gd name="T89" fmla="*/ 66 h 848"/>
              <a:gd name="T90" fmla="*/ 803 w 804"/>
              <a:gd name="T91" fmla="*/ 48 h 848"/>
              <a:gd name="T92" fmla="*/ 796 w 804"/>
              <a:gd name="T93" fmla="*/ 16 h 848"/>
              <a:gd name="T94" fmla="*/ 781 w 804"/>
              <a:gd name="T95" fmla="*/ 0 h 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04" h="848">
                <a:moveTo>
                  <a:pt x="780" y="0"/>
                </a:moveTo>
                <a:lnTo>
                  <a:pt x="778" y="0"/>
                </a:lnTo>
                <a:lnTo>
                  <a:pt x="772" y="1"/>
                </a:lnTo>
                <a:lnTo>
                  <a:pt x="764" y="3"/>
                </a:lnTo>
                <a:lnTo>
                  <a:pt x="754" y="6"/>
                </a:lnTo>
                <a:lnTo>
                  <a:pt x="742" y="10"/>
                </a:lnTo>
                <a:lnTo>
                  <a:pt x="730" y="16"/>
                </a:lnTo>
                <a:lnTo>
                  <a:pt x="718" y="23"/>
                </a:lnTo>
                <a:lnTo>
                  <a:pt x="708" y="32"/>
                </a:lnTo>
                <a:lnTo>
                  <a:pt x="703" y="37"/>
                </a:lnTo>
                <a:lnTo>
                  <a:pt x="697" y="43"/>
                </a:lnTo>
                <a:lnTo>
                  <a:pt x="691" y="49"/>
                </a:lnTo>
                <a:lnTo>
                  <a:pt x="685" y="55"/>
                </a:lnTo>
                <a:lnTo>
                  <a:pt x="678" y="62"/>
                </a:lnTo>
                <a:lnTo>
                  <a:pt x="671" y="68"/>
                </a:lnTo>
                <a:lnTo>
                  <a:pt x="663" y="75"/>
                </a:lnTo>
                <a:lnTo>
                  <a:pt x="656" y="82"/>
                </a:lnTo>
                <a:lnTo>
                  <a:pt x="648" y="89"/>
                </a:lnTo>
                <a:lnTo>
                  <a:pt x="641" y="95"/>
                </a:lnTo>
                <a:lnTo>
                  <a:pt x="633" y="101"/>
                </a:lnTo>
                <a:lnTo>
                  <a:pt x="626" y="107"/>
                </a:lnTo>
                <a:lnTo>
                  <a:pt x="618" y="113"/>
                </a:lnTo>
                <a:lnTo>
                  <a:pt x="611" y="118"/>
                </a:lnTo>
                <a:lnTo>
                  <a:pt x="604" y="122"/>
                </a:lnTo>
                <a:lnTo>
                  <a:pt x="598" y="126"/>
                </a:lnTo>
                <a:lnTo>
                  <a:pt x="590" y="130"/>
                </a:lnTo>
                <a:lnTo>
                  <a:pt x="582" y="134"/>
                </a:lnTo>
                <a:lnTo>
                  <a:pt x="573" y="138"/>
                </a:lnTo>
                <a:lnTo>
                  <a:pt x="562" y="143"/>
                </a:lnTo>
                <a:lnTo>
                  <a:pt x="552" y="147"/>
                </a:lnTo>
                <a:lnTo>
                  <a:pt x="539" y="153"/>
                </a:lnTo>
                <a:lnTo>
                  <a:pt x="527" y="159"/>
                </a:lnTo>
                <a:lnTo>
                  <a:pt x="514" y="165"/>
                </a:lnTo>
                <a:lnTo>
                  <a:pt x="500" y="172"/>
                </a:lnTo>
                <a:lnTo>
                  <a:pt x="486" y="179"/>
                </a:lnTo>
                <a:lnTo>
                  <a:pt x="472" y="187"/>
                </a:lnTo>
                <a:lnTo>
                  <a:pt x="458" y="195"/>
                </a:lnTo>
                <a:lnTo>
                  <a:pt x="444" y="204"/>
                </a:lnTo>
                <a:lnTo>
                  <a:pt x="430" y="213"/>
                </a:lnTo>
                <a:lnTo>
                  <a:pt x="417" y="224"/>
                </a:lnTo>
                <a:lnTo>
                  <a:pt x="404" y="234"/>
                </a:lnTo>
                <a:lnTo>
                  <a:pt x="390" y="246"/>
                </a:lnTo>
                <a:lnTo>
                  <a:pt x="377" y="258"/>
                </a:lnTo>
                <a:lnTo>
                  <a:pt x="364" y="272"/>
                </a:lnTo>
                <a:lnTo>
                  <a:pt x="350" y="285"/>
                </a:lnTo>
                <a:lnTo>
                  <a:pt x="337" y="299"/>
                </a:lnTo>
                <a:lnTo>
                  <a:pt x="324" y="313"/>
                </a:lnTo>
                <a:lnTo>
                  <a:pt x="312" y="327"/>
                </a:lnTo>
                <a:lnTo>
                  <a:pt x="301" y="340"/>
                </a:lnTo>
                <a:lnTo>
                  <a:pt x="290" y="353"/>
                </a:lnTo>
                <a:lnTo>
                  <a:pt x="280" y="364"/>
                </a:lnTo>
                <a:lnTo>
                  <a:pt x="271" y="375"/>
                </a:lnTo>
                <a:lnTo>
                  <a:pt x="264" y="384"/>
                </a:lnTo>
                <a:lnTo>
                  <a:pt x="258" y="391"/>
                </a:lnTo>
                <a:lnTo>
                  <a:pt x="253" y="397"/>
                </a:lnTo>
                <a:lnTo>
                  <a:pt x="250" y="400"/>
                </a:lnTo>
                <a:lnTo>
                  <a:pt x="249" y="402"/>
                </a:lnTo>
                <a:lnTo>
                  <a:pt x="247" y="403"/>
                </a:lnTo>
                <a:lnTo>
                  <a:pt x="242" y="405"/>
                </a:lnTo>
                <a:lnTo>
                  <a:pt x="233" y="410"/>
                </a:lnTo>
                <a:lnTo>
                  <a:pt x="222" y="416"/>
                </a:lnTo>
                <a:lnTo>
                  <a:pt x="209" y="424"/>
                </a:lnTo>
                <a:lnTo>
                  <a:pt x="194" y="433"/>
                </a:lnTo>
                <a:lnTo>
                  <a:pt x="177" y="443"/>
                </a:lnTo>
                <a:lnTo>
                  <a:pt x="160" y="454"/>
                </a:lnTo>
                <a:lnTo>
                  <a:pt x="142" y="466"/>
                </a:lnTo>
                <a:lnTo>
                  <a:pt x="125" y="479"/>
                </a:lnTo>
                <a:lnTo>
                  <a:pt x="107" y="492"/>
                </a:lnTo>
                <a:lnTo>
                  <a:pt x="91" y="505"/>
                </a:lnTo>
                <a:lnTo>
                  <a:pt x="76" y="519"/>
                </a:lnTo>
                <a:lnTo>
                  <a:pt x="63" y="532"/>
                </a:lnTo>
                <a:lnTo>
                  <a:pt x="52" y="546"/>
                </a:lnTo>
                <a:lnTo>
                  <a:pt x="44" y="559"/>
                </a:lnTo>
                <a:lnTo>
                  <a:pt x="37" y="573"/>
                </a:lnTo>
                <a:lnTo>
                  <a:pt x="31" y="589"/>
                </a:lnTo>
                <a:lnTo>
                  <a:pt x="24" y="605"/>
                </a:lnTo>
                <a:lnTo>
                  <a:pt x="18" y="622"/>
                </a:lnTo>
                <a:lnTo>
                  <a:pt x="13" y="640"/>
                </a:lnTo>
                <a:lnTo>
                  <a:pt x="8" y="658"/>
                </a:lnTo>
                <a:lnTo>
                  <a:pt x="4" y="677"/>
                </a:lnTo>
                <a:lnTo>
                  <a:pt x="1" y="695"/>
                </a:lnTo>
                <a:lnTo>
                  <a:pt x="0" y="713"/>
                </a:lnTo>
                <a:lnTo>
                  <a:pt x="0" y="731"/>
                </a:lnTo>
                <a:lnTo>
                  <a:pt x="1" y="748"/>
                </a:lnTo>
                <a:lnTo>
                  <a:pt x="4" y="764"/>
                </a:lnTo>
                <a:lnTo>
                  <a:pt x="9" y="778"/>
                </a:lnTo>
                <a:lnTo>
                  <a:pt x="16" y="792"/>
                </a:lnTo>
                <a:lnTo>
                  <a:pt x="25" y="804"/>
                </a:lnTo>
                <a:lnTo>
                  <a:pt x="37" y="815"/>
                </a:lnTo>
                <a:lnTo>
                  <a:pt x="50" y="823"/>
                </a:lnTo>
                <a:lnTo>
                  <a:pt x="62" y="830"/>
                </a:lnTo>
                <a:lnTo>
                  <a:pt x="75" y="836"/>
                </a:lnTo>
                <a:lnTo>
                  <a:pt x="87" y="841"/>
                </a:lnTo>
                <a:lnTo>
                  <a:pt x="99" y="844"/>
                </a:lnTo>
                <a:lnTo>
                  <a:pt x="112" y="846"/>
                </a:lnTo>
                <a:lnTo>
                  <a:pt x="124" y="847"/>
                </a:lnTo>
                <a:lnTo>
                  <a:pt x="136" y="847"/>
                </a:lnTo>
                <a:lnTo>
                  <a:pt x="149" y="846"/>
                </a:lnTo>
                <a:lnTo>
                  <a:pt x="161" y="844"/>
                </a:lnTo>
                <a:lnTo>
                  <a:pt x="173" y="842"/>
                </a:lnTo>
                <a:lnTo>
                  <a:pt x="186" y="838"/>
                </a:lnTo>
                <a:lnTo>
                  <a:pt x="199" y="834"/>
                </a:lnTo>
                <a:lnTo>
                  <a:pt x="211" y="830"/>
                </a:lnTo>
                <a:lnTo>
                  <a:pt x="224" y="824"/>
                </a:lnTo>
                <a:lnTo>
                  <a:pt x="237" y="819"/>
                </a:lnTo>
                <a:lnTo>
                  <a:pt x="250" y="813"/>
                </a:lnTo>
                <a:lnTo>
                  <a:pt x="263" y="805"/>
                </a:lnTo>
                <a:lnTo>
                  <a:pt x="275" y="797"/>
                </a:lnTo>
                <a:lnTo>
                  <a:pt x="288" y="787"/>
                </a:lnTo>
                <a:lnTo>
                  <a:pt x="300" y="777"/>
                </a:lnTo>
                <a:lnTo>
                  <a:pt x="311" y="765"/>
                </a:lnTo>
                <a:lnTo>
                  <a:pt x="323" y="753"/>
                </a:lnTo>
                <a:lnTo>
                  <a:pt x="335" y="741"/>
                </a:lnTo>
                <a:lnTo>
                  <a:pt x="346" y="728"/>
                </a:lnTo>
                <a:lnTo>
                  <a:pt x="357" y="714"/>
                </a:lnTo>
                <a:lnTo>
                  <a:pt x="367" y="700"/>
                </a:lnTo>
                <a:lnTo>
                  <a:pt x="378" y="686"/>
                </a:lnTo>
                <a:lnTo>
                  <a:pt x="388" y="671"/>
                </a:lnTo>
                <a:lnTo>
                  <a:pt x="399" y="657"/>
                </a:lnTo>
                <a:lnTo>
                  <a:pt x="409" y="642"/>
                </a:lnTo>
                <a:lnTo>
                  <a:pt x="418" y="627"/>
                </a:lnTo>
                <a:lnTo>
                  <a:pt x="427" y="613"/>
                </a:lnTo>
                <a:lnTo>
                  <a:pt x="435" y="598"/>
                </a:lnTo>
                <a:lnTo>
                  <a:pt x="442" y="585"/>
                </a:lnTo>
                <a:lnTo>
                  <a:pt x="449" y="571"/>
                </a:lnTo>
                <a:lnTo>
                  <a:pt x="454" y="558"/>
                </a:lnTo>
                <a:lnTo>
                  <a:pt x="459" y="545"/>
                </a:lnTo>
                <a:lnTo>
                  <a:pt x="465" y="532"/>
                </a:lnTo>
                <a:lnTo>
                  <a:pt x="470" y="519"/>
                </a:lnTo>
                <a:lnTo>
                  <a:pt x="475" y="506"/>
                </a:lnTo>
                <a:lnTo>
                  <a:pt x="480" y="494"/>
                </a:lnTo>
                <a:lnTo>
                  <a:pt x="486" y="481"/>
                </a:lnTo>
                <a:lnTo>
                  <a:pt x="492" y="468"/>
                </a:lnTo>
                <a:lnTo>
                  <a:pt x="499" y="456"/>
                </a:lnTo>
                <a:lnTo>
                  <a:pt x="507" y="442"/>
                </a:lnTo>
                <a:lnTo>
                  <a:pt x="516" y="429"/>
                </a:lnTo>
                <a:lnTo>
                  <a:pt x="527" y="416"/>
                </a:lnTo>
                <a:lnTo>
                  <a:pt x="538" y="403"/>
                </a:lnTo>
                <a:lnTo>
                  <a:pt x="548" y="391"/>
                </a:lnTo>
                <a:lnTo>
                  <a:pt x="559" y="380"/>
                </a:lnTo>
                <a:lnTo>
                  <a:pt x="569" y="370"/>
                </a:lnTo>
                <a:lnTo>
                  <a:pt x="579" y="360"/>
                </a:lnTo>
                <a:lnTo>
                  <a:pt x="589" y="352"/>
                </a:lnTo>
                <a:lnTo>
                  <a:pt x="598" y="343"/>
                </a:lnTo>
                <a:lnTo>
                  <a:pt x="607" y="335"/>
                </a:lnTo>
                <a:lnTo>
                  <a:pt x="616" y="327"/>
                </a:lnTo>
                <a:lnTo>
                  <a:pt x="625" y="319"/>
                </a:lnTo>
                <a:lnTo>
                  <a:pt x="634" y="311"/>
                </a:lnTo>
                <a:lnTo>
                  <a:pt x="642" y="302"/>
                </a:lnTo>
                <a:lnTo>
                  <a:pt x="650" y="293"/>
                </a:lnTo>
                <a:lnTo>
                  <a:pt x="658" y="284"/>
                </a:lnTo>
                <a:lnTo>
                  <a:pt x="665" y="275"/>
                </a:lnTo>
                <a:lnTo>
                  <a:pt x="672" y="265"/>
                </a:lnTo>
                <a:lnTo>
                  <a:pt x="679" y="254"/>
                </a:lnTo>
                <a:lnTo>
                  <a:pt x="685" y="244"/>
                </a:lnTo>
                <a:lnTo>
                  <a:pt x="690" y="234"/>
                </a:lnTo>
                <a:lnTo>
                  <a:pt x="694" y="224"/>
                </a:lnTo>
                <a:lnTo>
                  <a:pt x="698" y="214"/>
                </a:lnTo>
                <a:lnTo>
                  <a:pt x="701" y="205"/>
                </a:lnTo>
                <a:lnTo>
                  <a:pt x="705" y="196"/>
                </a:lnTo>
                <a:lnTo>
                  <a:pt x="708" y="187"/>
                </a:lnTo>
                <a:lnTo>
                  <a:pt x="710" y="179"/>
                </a:lnTo>
                <a:lnTo>
                  <a:pt x="714" y="171"/>
                </a:lnTo>
                <a:lnTo>
                  <a:pt x="717" y="163"/>
                </a:lnTo>
                <a:lnTo>
                  <a:pt x="720" y="155"/>
                </a:lnTo>
                <a:lnTo>
                  <a:pt x="725" y="146"/>
                </a:lnTo>
                <a:lnTo>
                  <a:pt x="729" y="138"/>
                </a:lnTo>
                <a:lnTo>
                  <a:pt x="734" y="131"/>
                </a:lnTo>
                <a:lnTo>
                  <a:pt x="740" y="123"/>
                </a:lnTo>
                <a:lnTo>
                  <a:pt x="747" y="116"/>
                </a:lnTo>
                <a:lnTo>
                  <a:pt x="753" y="110"/>
                </a:lnTo>
                <a:lnTo>
                  <a:pt x="759" y="103"/>
                </a:lnTo>
                <a:lnTo>
                  <a:pt x="765" y="98"/>
                </a:lnTo>
                <a:lnTo>
                  <a:pt x="770" y="92"/>
                </a:lnTo>
                <a:lnTo>
                  <a:pt x="775" y="88"/>
                </a:lnTo>
                <a:lnTo>
                  <a:pt x="780" y="83"/>
                </a:lnTo>
                <a:lnTo>
                  <a:pt x="785" y="79"/>
                </a:lnTo>
                <a:lnTo>
                  <a:pt x="789" y="74"/>
                </a:lnTo>
                <a:lnTo>
                  <a:pt x="792" y="71"/>
                </a:lnTo>
                <a:lnTo>
                  <a:pt x="796" y="66"/>
                </a:lnTo>
                <a:lnTo>
                  <a:pt x="798" y="62"/>
                </a:lnTo>
                <a:lnTo>
                  <a:pt x="801" y="57"/>
                </a:lnTo>
                <a:lnTo>
                  <a:pt x="802" y="53"/>
                </a:lnTo>
                <a:lnTo>
                  <a:pt x="803" y="48"/>
                </a:lnTo>
                <a:lnTo>
                  <a:pt x="803" y="43"/>
                </a:lnTo>
                <a:lnTo>
                  <a:pt x="802" y="33"/>
                </a:lnTo>
                <a:lnTo>
                  <a:pt x="800" y="24"/>
                </a:lnTo>
                <a:lnTo>
                  <a:pt x="796" y="16"/>
                </a:lnTo>
                <a:lnTo>
                  <a:pt x="792" y="10"/>
                </a:lnTo>
                <a:lnTo>
                  <a:pt x="787" y="6"/>
                </a:lnTo>
                <a:lnTo>
                  <a:pt x="783" y="2"/>
                </a:lnTo>
                <a:lnTo>
                  <a:pt x="781" y="0"/>
                </a:lnTo>
                <a:lnTo>
                  <a:pt x="780" y="0"/>
                </a:lnTo>
              </a:path>
            </a:pathLst>
          </a:custGeom>
          <a:solidFill>
            <a:srgbClr val="A6BA6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4" name="Freeform 20"/>
          <p:cNvSpPr>
            <a:spLocks/>
          </p:cNvSpPr>
          <p:nvPr/>
        </p:nvSpPr>
        <p:spPr bwMode="auto">
          <a:xfrm>
            <a:off x="6400800" y="3182938"/>
            <a:ext cx="1227138" cy="1292225"/>
          </a:xfrm>
          <a:custGeom>
            <a:avLst/>
            <a:gdLst>
              <a:gd name="T0" fmla="*/ 737 w 773"/>
              <a:gd name="T1" fmla="*/ 3 h 814"/>
              <a:gd name="T2" fmla="*/ 695 w 773"/>
              <a:gd name="T3" fmla="*/ 24 h 814"/>
              <a:gd name="T4" fmla="*/ 670 w 773"/>
              <a:gd name="T5" fmla="*/ 49 h 814"/>
              <a:gd name="T6" fmla="*/ 643 w 773"/>
              <a:gd name="T7" fmla="*/ 75 h 814"/>
              <a:gd name="T8" fmla="*/ 615 w 773"/>
              <a:gd name="T9" fmla="*/ 101 h 814"/>
              <a:gd name="T10" fmla="*/ 588 w 773"/>
              <a:gd name="T11" fmla="*/ 121 h 814"/>
              <a:gd name="T12" fmla="*/ 559 w 773"/>
              <a:gd name="T13" fmla="*/ 137 h 814"/>
              <a:gd name="T14" fmla="*/ 514 w 773"/>
              <a:gd name="T15" fmla="*/ 157 h 814"/>
              <a:gd name="T16" fmla="*/ 463 w 773"/>
              <a:gd name="T17" fmla="*/ 183 h 814"/>
              <a:gd name="T18" fmla="*/ 410 w 773"/>
              <a:gd name="T19" fmla="*/ 218 h 814"/>
              <a:gd name="T20" fmla="*/ 360 w 773"/>
              <a:gd name="T21" fmla="*/ 265 h 814"/>
              <a:gd name="T22" fmla="*/ 312 w 773"/>
              <a:gd name="T23" fmla="*/ 318 h 814"/>
              <a:gd name="T24" fmla="*/ 274 w 773"/>
              <a:gd name="T25" fmla="*/ 364 h 814"/>
              <a:gd name="T26" fmla="*/ 255 w 773"/>
              <a:gd name="T27" fmla="*/ 388 h 814"/>
              <a:gd name="T28" fmla="*/ 238 w 773"/>
              <a:gd name="T29" fmla="*/ 398 h 814"/>
              <a:gd name="T30" fmla="*/ 180 w 773"/>
              <a:gd name="T31" fmla="*/ 431 h 814"/>
              <a:gd name="T32" fmla="*/ 108 w 773"/>
              <a:gd name="T33" fmla="*/ 479 h 814"/>
              <a:gd name="T34" fmla="*/ 52 w 773"/>
              <a:gd name="T35" fmla="*/ 533 h 814"/>
              <a:gd name="T36" fmla="*/ 24 w 773"/>
              <a:gd name="T37" fmla="*/ 589 h 814"/>
              <a:gd name="T38" fmla="*/ 4 w 773"/>
              <a:gd name="T39" fmla="*/ 657 h 814"/>
              <a:gd name="T40" fmla="*/ 1 w 773"/>
              <a:gd name="T41" fmla="*/ 723 h 814"/>
              <a:gd name="T42" fmla="*/ 25 w 773"/>
              <a:gd name="T43" fmla="*/ 775 h 814"/>
              <a:gd name="T44" fmla="*/ 72 w 773"/>
              <a:gd name="T45" fmla="*/ 805 h 814"/>
              <a:gd name="T46" fmla="*/ 121 w 773"/>
              <a:gd name="T47" fmla="*/ 813 h 814"/>
              <a:gd name="T48" fmla="*/ 170 w 773"/>
              <a:gd name="T49" fmla="*/ 806 h 814"/>
              <a:gd name="T50" fmla="*/ 219 w 773"/>
              <a:gd name="T51" fmla="*/ 786 h 814"/>
              <a:gd name="T52" fmla="*/ 269 w 773"/>
              <a:gd name="T53" fmla="*/ 756 h 814"/>
              <a:gd name="T54" fmla="*/ 314 w 773"/>
              <a:gd name="T55" fmla="*/ 710 h 814"/>
              <a:gd name="T56" fmla="*/ 355 w 773"/>
              <a:gd name="T57" fmla="*/ 654 h 814"/>
              <a:gd name="T58" fmla="*/ 393 w 773"/>
              <a:gd name="T59" fmla="*/ 596 h 814"/>
              <a:gd name="T60" fmla="*/ 424 w 773"/>
              <a:gd name="T61" fmla="*/ 543 h 814"/>
              <a:gd name="T62" fmla="*/ 442 w 773"/>
              <a:gd name="T63" fmla="*/ 498 h 814"/>
              <a:gd name="T64" fmla="*/ 459 w 773"/>
              <a:gd name="T65" fmla="*/ 456 h 814"/>
              <a:gd name="T66" fmla="*/ 489 w 773"/>
              <a:gd name="T67" fmla="*/ 409 h 814"/>
              <a:gd name="T68" fmla="*/ 532 w 773"/>
              <a:gd name="T69" fmla="*/ 360 h 814"/>
              <a:gd name="T70" fmla="*/ 572 w 773"/>
              <a:gd name="T71" fmla="*/ 324 h 814"/>
              <a:gd name="T72" fmla="*/ 607 w 773"/>
              <a:gd name="T73" fmla="*/ 293 h 814"/>
              <a:gd name="T74" fmla="*/ 638 w 773"/>
              <a:gd name="T75" fmla="*/ 259 h 814"/>
              <a:gd name="T76" fmla="*/ 661 w 773"/>
              <a:gd name="T77" fmla="*/ 220 h 814"/>
              <a:gd name="T78" fmla="*/ 676 w 773"/>
              <a:gd name="T79" fmla="*/ 184 h 814"/>
              <a:gd name="T80" fmla="*/ 689 w 773"/>
              <a:gd name="T81" fmla="*/ 151 h 814"/>
              <a:gd name="T82" fmla="*/ 706 w 773"/>
              <a:gd name="T83" fmla="*/ 121 h 814"/>
              <a:gd name="T84" fmla="*/ 729 w 773"/>
              <a:gd name="T85" fmla="*/ 95 h 814"/>
              <a:gd name="T86" fmla="*/ 750 w 773"/>
              <a:gd name="T87" fmla="*/ 76 h 814"/>
              <a:gd name="T88" fmla="*/ 765 w 773"/>
              <a:gd name="T89" fmla="*/ 60 h 814"/>
              <a:gd name="T90" fmla="*/ 772 w 773"/>
              <a:gd name="T91" fmla="*/ 43 h 814"/>
              <a:gd name="T92" fmla="*/ 766 w 773"/>
              <a:gd name="T93" fmla="*/ 14 h 814"/>
              <a:gd name="T94" fmla="*/ 753 w 773"/>
              <a:gd name="T95" fmla="*/ 0 h 8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773" h="814">
                <a:moveTo>
                  <a:pt x="752" y="0"/>
                </a:moveTo>
                <a:lnTo>
                  <a:pt x="750" y="0"/>
                </a:lnTo>
                <a:lnTo>
                  <a:pt x="745" y="1"/>
                </a:lnTo>
                <a:lnTo>
                  <a:pt x="737" y="3"/>
                </a:lnTo>
                <a:lnTo>
                  <a:pt x="728" y="6"/>
                </a:lnTo>
                <a:lnTo>
                  <a:pt x="717" y="11"/>
                </a:lnTo>
                <a:lnTo>
                  <a:pt x="706" y="17"/>
                </a:lnTo>
                <a:lnTo>
                  <a:pt x="695" y="24"/>
                </a:lnTo>
                <a:lnTo>
                  <a:pt x="685" y="33"/>
                </a:lnTo>
                <a:lnTo>
                  <a:pt x="680" y="38"/>
                </a:lnTo>
                <a:lnTo>
                  <a:pt x="675" y="43"/>
                </a:lnTo>
                <a:lnTo>
                  <a:pt x="670" y="49"/>
                </a:lnTo>
                <a:lnTo>
                  <a:pt x="663" y="55"/>
                </a:lnTo>
                <a:lnTo>
                  <a:pt x="657" y="62"/>
                </a:lnTo>
                <a:lnTo>
                  <a:pt x="651" y="68"/>
                </a:lnTo>
                <a:lnTo>
                  <a:pt x="643" y="75"/>
                </a:lnTo>
                <a:lnTo>
                  <a:pt x="637" y="82"/>
                </a:lnTo>
                <a:lnTo>
                  <a:pt x="630" y="88"/>
                </a:lnTo>
                <a:lnTo>
                  <a:pt x="623" y="95"/>
                </a:lnTo>
                <a:lnTo>
                  <a:pt x="615" y="101"/>
                </a:lnTo>
                <a:lnTo>
                  <a:pt x="609" y="107"/>
                </a:lnTo>
                <a:lnTo>
                  <a:pt x="602" y="112"/>
                </a:lnTo>
                <a:lnTo>
                  <a:pt x="595" y="117"/>
                </a:lnTo>
                <a:lnTo>
                  <a:pt x="588" y="121"/>
                </a:lnTo>
                <a:lnTo>
                  <a:pt x="582" y="125"/>
                </a:lnTo>
                <a:lnTo>
                  <a:pt x="576" y="129"/>
                </a:lnTo>
                <a:lnTo>
                  <a:pt x="568" y="132"/>
                </a:lnTo>
                <a:lnTo>
                  <a:pt x="559" y="137"/>
                </a:lnTo>
                <a:lnTo>
                  <a:pt x="549" y="141"/>
                </a:lnTo>
                <a:lnTo>
                  <a:pt x="538" y="146"/>
                </a:lnTo>
                <a:lnTo>
                  <a:pt x="527" y="151"/>
                </a:lnTo>
                <a:lnTo>
                  <a:pt x="514" y="157"/>
                </a:lnTo>
                <a:lnTo>
                  <a:pt x="502" y="163"/>
                </a:lnTo>
                <a:lnTo>
                  <a:pt x="489" y="169"/>
                </a:lnTo>
                <a:lnTo>
                  <a:pt x="476" y="176"/>
                </a:lnTo>
                <a:lnTo>
                  <a:pt x="463" y="183"/>
                </a:lnTo>
                <a:lnTo>
                  <a:pt x="449" y="191"/>
                </a:lnTo>
                <a:lnTo>
                  <a:pt x="436" y="200"/>
                </a:lnTo>
                <a:lnTo>
                  <a:pt x="423" y="209"/>
                </a:lnTo>
                <a:lnTo>
                  <a:pt x="410" y="218"/>
                </a:lnTo>
                <a:lnTo>
                  <a:pt x="397" y="229"/>
                </a:lnTo>
                <a:lnTo>
                  <a:pt x="385" y="240"/>
                </a:lnTo>
                <a:lnTo>
                  <a:pt x="372" y="252"/>
                </a:lnTo>
                <a:lnTo>
                  <a:pt x="360" y="265"/>
                </a:lnTo>
                <a:lnTo>
                  <a:pt x="347" y="278"/>
                </a:lnTo>
                <a:lnTo>
                  <a:pt x="335" y="291"/>
                </a:lnTo>
                <a:lnTo>
                  <a:pt x="323" y="304"/>
                </a:lnTo>
                <a:lnTo>
                  <a:pt x="312" y="318"/>
                </a:lnTo>
                <a:lnTo>
                  <a:pt x="301" y="331"/>
                </a:lnTo>
                <a:lnTo>
                  <a:pt x="291" y="342"/>
                </a:lnTo>
                <a:lnTo>
                  <a:pt x="282" y="354"/>
                </a:lnTo>
                <a:lnTo>
                  <a:pt x="274" y="364"/>
                </a:lnTo>
                <a:lnTo>
                  <a:pt x="267" y="373"/>
                </a:lnTo>
                <a:lnTo>
                  <a:pt x="262" y="380"/>
                </a:lnTo>
                <a:lnTo>
                  <a:pt x="257" y="385"/>
                </a:lnTo>
                <a:lnTo>
                  <a:pt x="255" y="388"/>
                </a:lnTo>
                <a:lnTo>
                  <a:pt x="254" y="390"/>
                </a:lnTo>
                <a:lnTo>
                  <a:pt x="252" y="391"/>
                </a:lnTo>
                <a:lnTo>
                  <a:pt x="246" y="394"/>
                </a:lnTo>
                <a:lnTo>
                  <a:pt x="238" y="398"/>
                </a:lnTo>
                <a:lnTo>
                  <a:pt x="226" y="405"/>
                </a:lnTo>
                <a:lnTo>
                  <a:pt x="213" y="412"/>
                </a:lnTo>
                <a:lnTo>
                  <a:pt x="197" y="421"/>
                </a:lnTo>
                <a:lnTo>
                  <a:pt x="180" y="431"/>
                </a:lnTo>
                <a:lnTo>
                  <a:pt x="162" y="442"/>
                </a:lnTo>
                <a:lnTo>
                  <a:pt x="144" y="454"/>
                </a:lnTo>
                <a:lnTo>
                  <a:pt x="126" y="466"/>
                </a:lnTo>
                <a:lnTo>
                  <a:pt x="108" y="479"/>
                </a:lnTo>
                <a:lnTo>
                  <a:pt x="92" y="493"/>
                </a:lnTo>
                <a:lnTo>
                  <a:pt x="77" y="506"/>
                </a:lnTo>
                <a:lnTo>
                  <a:pt x="63" y="520"/>
                </a:lnTo>
                <a:lnTo>
                  <a:pt x="52" y="533"/>
                </a:lnTo>
                <a:lnTo>
                  <a:pt x="44" y="546"/>
                </a:lnTo>
                <a:lnTo>
                  <a:pt x="37" y="560"/>
                </a:lnTo>
                <a:lnTo>
                  <a:pt x="31" y="574"/>
                </a:lnTo>
                <a:lnTo>
                  <a:pt x="24" y="589"/>
                </a:lnTo>
                <a:lnTo>
                  <a:pt x="18" y="606"/>
                </a:lnTo>
                <a:lnTo>
                  <a:pt x="13" y="623"/>
                </a:lnTo>
                <a:lnTo>
                  <a:pt x="8" y="640"/>
                </a:lnTo>
                <a:lnTo>
                  <a:pt x="4" y="657"/>
                </a:lnTo>
                <a:lnTo>
                  <a:pt x="2" y="674"/>
                </a:lnTo>
                <a:lnTo>
                  <a:pt x="0" y="690"/>
                </a:lnTo>
                <a:lnTo>
                  <a:pt x="0" y="707"/>
                </a:lnTo>
                <a:lnTo>
                  <a:pt x="1" y="723"/>
                </a:lnTo>
                <a:lnTo>
                  <a:pt x="4" y="737"/>
                </a:lnTo>
                <a:lnTo>
                  <a:pt x="9" y="752"/>
                </a:lnTo>
                <a:lnTo>
                  <a:pt x="16" y="764"/>
                </a:lnTo>
                <a:lnTo>
                  <a:pt x="25" y="775"/>
                </a:lnTo>
                <a:lnTo>
                  <a:pt x="36" y="785"/>
                </a:lnTo>
                <a:lnTo>
                  <a:pt x="48" y="793"/>
                </a:lnTo>
                <a:lnTo>
                  <a:pt x="60" y="799"/>
                </a:lnTo>
                <a:lnTo>
                  <a:pt x="72" y="805"/>
                </a:lnTo>
                <a:lnTo>
                  <a:pt x="85" y="808"/>
                </a:lnTo>
                <a:lnTo>
                  <a:pt x="97" y="811"/>
                </a:lnTo>
                <a:lnTo>
                  <a:pt x="108" y="813"/>
                </a:lnTo>
                <a:lnTo>
                  <a:pt x="121" y="813"/>
                </a:lnTo>
                <a:lnTo>
                  <a:pt x="133" y="813"/>
                </a:lnTo>
                <a:lnTo>
                  <a:pt x="145" y="811"/>
                </a:lnTo>
                <a:lnTo>
                  <a:pt x="157" y="809"/>
                </a:lnTo>
                <a:lnTo>
                  <a:pt x="170" y="806"/>
                </a:lnTo>
                <a:lnTo>
                  <a:pt x="182" y="802"/>
                </a:lnTo>
                <a:lnTo>
                  <a:pt x="194" y="797"/>
                </a:lnTo>
                <a:lnTo>
                  <a:pt x="207" y="792"/>
                </a:lnTo>
                <a:lnTo>
                  <a:pt x="219" y="786"/>
                </a:lnTo>
                <a:lnTo>
                  <a:pt x="232" y="780"/>
                </a:lnTo>
                <a:lnTo>
                  <a:pt x="245" y="773"/>
                </a:lnTo>
                <a:lnTo>
                  <a:pt x="257" y="765"/>
                </a:lnTo>
                <a:lnTo>
                  <a:pt x="269" y="756"/>
                </a:lnTo>
                <a:lnTo>
                  <a:pt x="281" y="745"/>
                </a:lnTo>
                <a:lnTo>
                  <a:pt x="292" y="735"/>
                </a:lnTo>
                <a:lnTo>
                  <a:pt x="303" y="722"/>
                </a:lnTo>
                <a:lnTo>
                  <a:pt x="314" y="710"/>
                </a:lnTo>
                <a:lnTo>
                  <a:pt x="324" y="697"/>
                </a:lnTo>
                <a:lnTo>
                  <a:pt x="335" y="683"/>
                </a:lnTo>
                <a:lnTo>
                  <a:pt x="345" y="669"/>
                </a:lnTo>
                <a:lnTo>
                  <a:pt x="355" y="654"/>
                </a:lnTo>
                <a:lnTo>
                  <a:pt x="364" y="640"/>
                </a:lnTo>
                <a:lnTo>
                  <a:pt x="374" y="625"/>
                </a:lnTo>
                <a:lnTo>
                  <a:pt x="383" y="611"/>
                </a:lnTo>
                <a:lnTo>
                  <a:pt x="393" y="596"/>
                </a:lnTo>
                <a:lnTo>
                  <a:pt x="402" y="582"/>
                </a:lnTo>
                <a:lnTo>
                  <a:pt x="410" y="568"/>
                </a:lnTo>
                <a:lnTo>
                  <a:pt x="417" y="555"/>
                </a:lnTo>
                <a:lnTo>
                  <a:pt x="424" y="543"/>
                </a:lnTo>
                <a:lnTo>
                  <a:pt x="429" y="531"/>
                </a:lnTo>
                <a:lnTo>
                  <a:pt x="434" y="520"/>
                </a:lnTo>
                <a:lnTo>
                  <a:pt x="438" y="509"/>
                </a:lnTo>
                <a:lnTo>
                  <a:pt x="442" y="498"/>
                </a:lnTo>
                <a:lnTo>
                  <a:pt x="446" y="488"/>
                </a:lnTo>
                <a:lnTo>
                  <a:pt x="450" y="478"/>
                </a:lnTo>
                <a:lnTo>
                  <a:pt x="455" y="467"/>
                </a:lnTo>
                <a:lnTo>
                  <a:pt x="459" y="456"/>
                </a:lnTo>
                <a:lnTo>
                  <a:pt x="465" y="445"/>
                </a:lnTo>
                <a:lnTo>
                  <a:pt x="472" y="433"/>
                </a:lnTo>
                <a:lnTo>
                  <a:pt x="480" y="422"/>
                </a:lnTo>
                <a:lnTo>
                  <a:pt x="489" y="409"/>
                </a:lnTo>
                <a:lnTo>
                  <a:pt x="499" y="396"/>
                </a:lnTo>
                <a:lnTo>
                  <a:pt x="511" y="383"/>
                </a:lnTo>
                <a:lnTo>
                  <a:pt x="522" y="371"/>
                </a:lnTo>
                <a:lnTo>
                  <a:pt x="532" y="360"/>
                </a:lnTo>
                <a:lnTo>
                  <a:pt x="542" y="350"/>
                </a:lnTo>
                <a:lnTo>
                  <a:pt x="553" y="341"/>
                </a:lnTo>
                <a:lnTo>
                  <a:pt x="562" y="332"/>
                </a:lnTo>
                <a:lnTo>
                  <a:pt x="572" y="324"/>
                </a:lnTo>
                <a:lnTo>
                  <a:pt x="581" y="316"/>
                </a:lnTo>
                <a:lnTo>
                  <a:pt x="590" y="309"/>
                </a:lnTo>
                <a:lnTo>
                  <a:pt x="599" y="301"/>
                </a:lnTo>
                <a:lnTo>
                  <a:pt x="607" y="293"/>
                </a:lnTo>
                <a:lnTo>
                  <a:pt x="615" y="285"/>
                </a:lnTo>
                <a:lnTo>
                  <a:pt x="623" y="277"/>
                </a:lnTo>
                <a:lnTo>
                  <a:pt x="631" y="268"/>
                </a:lnTo>
                <a:lnTo>
                  <a:pt x="638" y="259"/>
                </a:lnTo>
                <a:lnTo>
                  <a:pt x="644" y="249"/>
                </a:lnTo>
                <a:lnTo>
                  <a:pt x="651" y="239"/>
                </a:lnTo>
                <a:lnTo>
                  <a:pt x="656" y="229"/>
                </a:lnTo>
                <a:lnTo>
                  <a:pt x="661" y="220"/>
                </a:lnTo>
                <a:lnTo>
                  <a:pt x="665" y="210"/>
                </a:lnTo>
                <a:lnTo>
                  <a:pt x="669" y="201"/>
                </a:lnTo>
                <a:lnTo>
                  <a:pt x="673" y="192"/>
                </a:lnTo>
                <a:lnTo>
                  <a:pt x="676" y="184"/>
                </a:lnTo>
                <a:lnTo>
                  <a:pt x="679" y="175"/>
                </a:lnTo>
                <a:lnTo>
                  <a:pt x="682" y="167"/>
                </a:lnTo>
                <a:lnTo>
                  <a:pt x="685" y="159"/>
                </a:lnTo>
                <a:lnTo>
                  <a:pt x="689" y="151"/>
                </a:lnTo>
                <a:lnTo>
                  <a:pt x="692" y="143"/>
                </a:lnTo>
                <a:lnTo>
                  <a:pt x="696" y="136"/>
                </a:lnTo>
                <a:lnTo>
                  <a:pt x="700" y="129"/>
                </a:lnTo>
                <a:lnTo>
                  <a:pt x="706" y="121"/>
                </a:lnTo>
                <a:lnTo>
                  <a:pt x="711" y="114"/>
                </a:lnTo>
                <a:lnTo>
                  <a:pt x="717" y="107"/>
                </a:lnTo>
                <a:lnTo>
                  <a:pt x="723" y="101"/>
                </a:lnTo>
                <a:lnTo>
                  <a:pt x="729" y="95"/>
                </a:lnTo>
                <a:lnTo>
                  <a:pt x="735" y="90"/>
                </a:lnTo>
                <a:lnTo>
                  <a:pt x="740" y="84"/>
                </a:lnTo>
                <a:lnTo>
                  <a:pt x="745" y="80"/>
                </a:lnTo>
                <a:lnTo>
                  <a:pt x="750" y="76"/>
                </a:lnTo>
                <a:lnTo>
                  <a:pt x="754" y="72"/>
                </a:lnTo>
                <a:lnTo>
                  <a:pt x="758" y="68"/>
                </a:lnTo>
                <a:lnTo>
                  <a:pt x="762" y="64"/>
                </a:lnTo>
                <a:lnTo>
                  <a:pt x="765" y="60"/>
                </a:lnTo>
                <a:lnTo>
                  <a:pt x="768" y="56"/>
                </a:lnTo>
                <a:lnTo>
                  <a:pt x="770" y="52"/>
                </a:lnTo>
                <a:lnTo>
                  <a:pt x="771" y="48"/>
                </a:lnTo>
                <a:lnTo>
                  <a:pt x="772" y="43"/>
                </a:lnTo>
                <a:lnTo>
                  <a:pt x="772" y="38"/>
                </a:lnTo>
                <a:lnTo>
                  <a:pt x="772" y="29"/>
                </a:lnTo>
                <a:lnTo>
                  <a:pt x="769" y="20"/>
                </a:lnTo>
                <a:lnTo>
                  <a:pt x="766" y="14"/>
                </a:lnTo>
                <a:lnTo>
                  <a:pt x="763" y="9"/>
                </a:lnTo>
                <a:lnTo>
                  <a:pt x="759" y="4"/>
                </a:lnTo>
                <a:lnTo>
                  <a:pt x="755" y="2"/>
                </a:lnTo>
                <a:lnTo>
                  <a:pt x="753" y="0"/>
                </a:lnTo>
                <a:lnTo>
                  <a:pt x="752" y="0"/>
                </a:lnTo>
              </a:path>
            </a:pathLst>
          </a:custGeom>
          <a:solidFill>
            <a:srgbClr val="B2C97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5" name="Freeform 21"/>
          <p:cNvSpPr>
            <a:spLocks/>
          </p:cNvSpPr>
          <p:nvPr/>
        </p:nvSpPr>
        <p:spPr bwMode="auto">
          <a:xfrm>
            <a:off x="6443663" y="3192463"/>
            <a:ext cx="1174750" cy="1231900"/>
          </a:xfrm>
          <a:custGeom>
            <a:avLst/>
            <a:gdLst>
              <a:gd name="T0" fmla="*/ 692 w 740"/>
              <a:gd name="T1" fmla="*/ 9 h 776"/>
              <a:gd name="T2" fmla="*/ 662 w 740"/>
              <a:gd name="T3" fmla="*/ 30 h 776"/>
              <a:gd name="T4" fmla="*/ 634 w 740"/>
              <a:gd name="T5" fmla="*/ 57 h 776"/>
              <a:gd name="T6" fmla="*/ 609 w 740"/>
              <a:gd name="T7" fmla="*/ 85 h 776"/>
              <a:gd name="T8" fmla="*/ 581 w 740"/>
              <a:gd name="T9" fmla="*/ 111 h 776"/>
              <a:gd name="T10" fmla="*/ 547 w 740"/>
              <a:gd name="T11" fmla="*/ 132 h 776"/>
              <a:gd name="T12" fmla="*/ 510 w 740"/>
              <a:gd name="T13" fmla="*/ 153 h 776"/>
              <a:gd name="T14" fmla="*/ 476 w 740"/>
              <a:gd name="T15" fmla="*/ 172 h 776"/>
              <a:gd name="T16" fmla="*/ 445 w 740"/>
              <a:gd name="T17" fmla="*/ 191 h 776"/>
              <a:gd name="T18" fmla="*/ 416 w 740"/>
              <a:gd name="T19" fmla="*/ 209 h 776"/>
              <a:gd name="T20" fmla="*/ 389 w 740"/>
              <a:gd name="T21" fmla="*/ 229 h 776"/>
              <a:gd name="T22" fmla="*/ 363 w 740"/>
              <a:gd name="T23" fmla="*/ 250 h 776"/>
              <a:gd name="T24" fmla="*/ 338 w 740"/>
              <a:gd name="T25" fmla="*/ 274 h 776"/>
              <a:gd name="T26" fmla="*/ 312 w 740"/>
              <a:gd name="T27" fmla="*/ 300 h 776"/>
              <a:gd name="T28" fmla="*/ 287 w 740"/>
              <a:gd name="T29" fmla="*/ 331 h 776"/>
              <a:gd name="T30" fmla="*/ 260 w 740"/>
              <a:gd name="T31" fmla="*/ 366 h 776"/>
              <a:gd name="T32" fmla="*/ 234 w 740"/>
              <a:gd name="T33" fmla="*/ 389 h 776"/>
              <a:gd name="T34" fmla="*/ 201 w 740"/>
              <a:gd name="T35" fmla="*/ 409 h 776"/>
              <a:gd name="T36" fmla="*/ 165 w 740"/>
              <a:gd name="T37" fmla="*/ 436 h 776"/>
              <a:gd name="T38" fmla="*/ 126 w 740"/>
              <a:gd name="T39" fmla="*/ 469 h 776"/>
              <a:gd name="T40" fmla="*/ 89 w 740"/>
              <a:gd name="T41" fmla="*/ 505 h 776"/>
              <a:gd name="T42" fmla="*/ 55 w 740"/>
              <a:gd name="T43" fmla="*/ 545 h 776"/>
              <a:gd name="T44" fmla="*/ 27 w 740"/>
              <a:gd name="T45" fmla="*/ 587 h 776"/>
              <a:gd name="T46" fmla="*/ 8 w 740"/>
              <a:gd name="T47" fmla="*/ 630 h 776"/>
              <a:gd name="T48" fmla="*/ 0 w 740"/>
              <a:gd name="T49" fmla="*/ 674 h 776"/>
              <a:gd name="T50" fmla="*/ 6 w 740"/>
              <a:gd name="T51" fmla="*/ 716 h 776"/>
              <a:gd name="T52" fmla="*/ 28 w 740"/>
              <a:gd name="T53" fmla="*/ 756 h 776"/>
              <a:gd name="T54" fmla="*/ 70 w 740"/>
              <a:gd name="T55" fmla="*/ 772 h 776"/>
              <a:gd name="T56" fmla="*/ 112 w 740"/>
              <a:gd name="T57" fmla="*/ 775 h 776"/>
              <a:gd name="T58" fmla="*/ 151 w 740"/>
              <a:gd name="T59" fmla="*/ 767 h 776"/>
              <a:gd name="T60" fmla="*/ 189 w 740"/>
              <a:gd name="T61" fmla="*/ 749 h 776"/>
              <a:gd name="T62" fmla="*/ 225 w 740"/>
              <a:gd name="T63" fmla="*/ 725 h 776"/>
              <a:gd name="T64" fmla="*/ 258 w 740"/>
              <a:gd name="T65" fmla="*/ 695 h 776"/>
              <a:gd name="T66" fmla="*/ 290 w 740"/>
              <a:gd name="T67" fmla="*/ 661 h 776"/>
              <a:gd name="T68" fmla="*/ 318 w 740"/>
              <a:gd name="T69" fmla="*/ 626 h 776"/>
              <a:gd name="T70" fmla="*/ 343 w 740"/>
              <a:gd name="T71" fmla="*/ 591 h 776"/>
              <a:gd name="T72" fmla="*/ 366 w 740"/>
              <a:gd name="T73" fmla="*/ 558 h 776"/>
              <a:gd name="T74" fmla="*/ 386 w 740"/>
              <a:gd name="T75" fmla="*/ 525 h 776"/>
              <a:gd name="T76" fmla="*/ 403 w 740"/>
              <a:gd name="T77" fmla="*/ 492 h 776"/>
              <a:gd name="T78" fmla="*/ 412 w 740"/>
              <a:gd name="T79" fmla="*/ 466 h 776"/>
              <a:gd name="T80" fmla="*/ 422 w 740"/>
              <a:gd name="T81" fmla="*/ 440 h 776"/>
              <a:gd name="T82" fmla="*/ 438 w 740"/>
              <a:gd name="T83" fmla="*/ 412 h 776"/>
              <a:gd name="T84" fmla="*/ 465 w 740"/>
              <a:gd name="T85" fmla="*/ 377 h 776"/>
              <a:gd name="T86" fmla="*/ 517 w 740"/>
              <a:gd name="T87" fmla="*/ 331 h 776"/>
              <a:gd name="T88" fmla="*/ 559 w 740"/>
              <a:gd name="T89" fmla="*/ 286 h 776"/>
              <a:gd name="T90" fmla="*/ 593 w 740"/>
              <a:gd name="T91" fmla="*/ 238 h 776"/>
              <a:gd name="T92" fmla="*/ 623 w 740"/>
              <a:gd name="T93" fmla="*/ 186 h 776"/>
              <a:gd name="T94" fmla="*/ 653 w 740"/>
              <a:gd name="T95" fmla="*/ 127 h 776"/>
              <a:gd name="T96" fmla="*/ 681 w 740"/>
              <a:gd name="T97" fmla="*/ 92 h 776"/>
              <a:gd name="T98" fmla="*/ 708 w 740"/>
              <a:gd name="T99" fmla="*/ 72 h 776"/>
              <a:gd name="T100" fmla="*/ 729 w 740"/>
              <a:gd name="T101" fmla="*/ 50 h 776"/>
              <a:gd name="T102" fmla="*/ 739 w 740"/>
              <a:gd name="T103" fmla="*/ 30 h 776"/>
              <a:gd name="T104" fmla="*/ 733 w 740"/>
              <a:gd name="T105" fmla="*/ 11 h 7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40" h="776">
                <a:moveTo>
                  <a:pt x="717" y="0"/>
                </a:moveTo>
                <a:lnTo>
                  <a:pt x="704" y="4"/>
                </a:lnTo>
                <a:lnTo>
                  <a:pt x="692" y="9"/>
                </a:lnTo>
                <a:lnTo>
                  <a:pt x="681" y="15"/>
                </a:lnTo>
                <a:lnTo>
                  <a:pt x="671" y="22"/>
                </a:lnTo>
                <a:lnTo>
                  <a:pt x="662" y="30"/>
                </a:lnTo>
                <a:lnTo>
                  <a:pt x="652" y="39"/>
                </a:lnTo>
                <a:lnTo>
                  <a:pt x="643" y="48"/>
                </a:lnTo>
                <a:lnTo>
                  <a:pt x="634" y="57"/>
                </a:lnTo>
                <a:lnTo>
                  <a:pt x="626" y="66"/>
                </a:lnTo>
                <a:lnTo>
                  <a:pt x="617" y="76"/>
                </a:lnTo>
                <a:lnTo>
                  <a:pt x="609" y="85"/>
                </a:lnTo>
                <a:lnTo>
                  <a:pt x="600" y="94"/>
                </a:lnTo>
                <a:lnTo>
                  <a:pt x="591" y="103"/>
                </a:lnTo>
                <a:lnTo>
                  <a:pt x="581" y="111"/>
                </a:lnTo>
                <a:lnTo>
                  <a:pt x="571" y="118"/>
                </a:lnTo>
                <a:lnTo>
                  <a:pt x="560" y="125"/>
                </a:lnTo>
                <a:lnTo>
                  <a:pt x="547" y="132"/>
                </a:lnTo>
                <a:lnTo>
                  <a:pt x="534" y="139"/>
                </a:lnTo>
                <a:lnTo>
                  <a:pt x="522" y="146"/>
                </a:lnTo>
                <a:lnTo>
                  <a:pt x="510" y="153"/>
                </a:lnTo>
                <a:lnTo>
                  <a:pt x="498" y="160"/>
                </a:lnTo>
                <a:lnTo>
                  <a:pt x="487" y="166"/>
                </a:lnTo>
                <a:lnTo>
                  <a:pt x="476" y="172"/>
                </a:lnTo>
                <a:lnTo>
                  <a:pt x="466" y="179"/>
                </a:lnTo>
                <a:lnTo>
                  <a:pt x="455" y="185"/>
                </a:lnTo>
                <a:lnTo>
                  <a:pt x="445" y="191"/>
                </a:lnTo>
                <a:lnTo>
                  <a:pt x="435" y="197"/>
                </a:lnTo>
                <a:lnTo>
                  <a:pt x="426" y="203"/>
                </a:lnTo>
                <a:lnTo>
                  <a:pt x="416" y="209"/>
                </a:lnTo>
                <a:lnTo>
                  <a:pt x="407" y="216"/>
                </a:lnTo>
                <a:lnTo>
                  <a:pt x="398" y="223"/>
                </a:lnTo>
                <a:lnTo>
                  <a:pt x="389" y="229"/>
                </a:lnTo>
                <a:lnTo>
                  <a:pt x="380" y="236"/>
                </a:lnTo>
                <a:lnTo>
                  <a:pt x="372" y="243"/>
                </a:lnTo>
                <a:lnTo>
                  <a:pt x="363" y="250"/>
                </a:lnTo>
                <a:lnTo>
                  <a:pt x="355" y="258"/>
                </a:lnTo>
                <a:lnTo>
                  <a:pt x="346" y="266"/>
                </a:lnTo>
                <a:lnTo>
                  <a:pt x="338" y="274"/>
                </a:lnTo>
                <a:lnTo>
                  <a:pt x="329" y="282"/>
                </a:lnTo>
                <a:lnTo>
                  <a:pt x="321" y="291"/>
                </a:lnTo>
                <a:lnTo>
                  <a:pt x="312" y="300"/>
                </a:lnTo>
                <a:lnTo>
                  <a:pt x="304" y="310"/>
                </a:lnTo>
                <a:lnTo>
                  <a:pt x="295" y="320"/>
                </a:lnTo>
                <a:lnTo>
                  <a:pt x="287" y="331"/>
                </a:lnTo>
                <a:lnTo>
                  <a:pt x="278" y="342"/>
                </a:lnTo>
                <a:lnTo>
                  <a:pt x="269" y="354"/>
                </a:lnTo>
                <a:lnTo>
                  <a:pt x="260" y="366"/>
                </a:lnTo>
                <a:lnTo>
                  <a:pt x="251" y="379"/>
                </a:lnTo>
                <a:lnTo>
                  <a:pt x="243" y="383"/>
                </a:lnTo>
                <a:lnTo>
                  <a:pt x="234" y="389"/>
                </a:lnTo>
                <a:lnTo>
                  <a:pt x="223" y="395"/>
                </a:lnTo>
                <a:lnTo>
                  <a:pt x="213" y="401"/>
                </a:lnTo>
                <a:lnTo>
                  <a:pt x="201" y="409"/>
                </a:lnTo>
                <a:lnTo>
                  <a:pt x="190" y="417"/>
                </a:lnTo>
                <a:lnTo>
                  <a:pt x="177" y="426"/>
                </a:lnTo>
                <a:lnTo>
                  <a:pt x="165" y="436"/>
                </a:lnTo>
                <a:lnTo>
                  <a:pt x="152" y="446"/>
                </a:lnTo>
                <a:lnTo>
                  <a:pt x="139" y="457"/>
                </a:lnTo>
                <a:lnTo>
                  <a:pt x="126" y="469"/>
                </a:lnTo>
                <a:lnTo>
                  <a:pt x="114" y="481"/>
                </a:lnTo>
                <a:lnTo>
                  <a:pt x="101" y="492"/>
                </a:lnTo>
                <a:lnTo>
                  <a:pt x="89" y="505"/>
                </a:lnTo>
                <a:lnTo>
                  <a:pt x="77" y="518"/>
                </a:lnTo>
                <a:lnTo>
                  <a:pt x="66" y="532"/>
                </a:lnTo>
                <a:lnTo>
                  <a:pt x="55" y="545"/>
                </a:lnTo>
                <a:lnTo>
                  <a:pt x="45" y="559"/>
                </a:lnTo>
                <a:lnTo>
                  <a:pt x="36" y="573"/>
                </a:lnTo>
                <a:lnTo>
                  <a:pt x="27" y="587"/>
                </a:lnTo>
                <a:lnTo>
                  <a:pt x="20" y="601"/>
                </a:lnTo>
                <a:lnTo>
                  <a:pt x="13" y="616"/>
                </a:lnTo>
                <a:lnTo>
                  <a:pt x="8" y="630"/>
                </a:lnTo>
                <a:lnTo>
                  <a:pt x="4" y="645"/>
                </a:lnTo>
                <a:lnTo>
                  <a:pt x="1" y="659"/>
                </a:lnTo>
                <a:lnTo>
                  <a:pt x="0" y="674"/>
                </a:lnTo>
                <a:lnTo>
                  <a:pt x="0" y="688"/>
                </a:lnTo>
                <a:lnTo>
                  <a:pt x="2" y="702"/>
                </a:lnTo>
                <a:lnTo>
                  <a:pt x="6" y="716"/>
                </a:lnTo>
                <a:lnTo>
                  <a:pt x="11" y="729"/>
                </a:lnTo>
                <a:lnTo>
                  <a:pt x="19" y="743"/>
                </a:lnTo>
                <a:lnTo>
                  <a:pt x="28" y="756"/>
                </a:lnTo>
                <a:lnTo>
                  <a:pt x="42" y="763"/>
                </a:lnTo>
                <a:lnTo>
                  <a:pt x="57" y="768"/>
                </a:lnTo>
                <a:lnTo>
                  <a:pt x="70" y="772"/>
                </a:lnTo>
                <a:lnTo>
                  <a:pt x="85" y="774"/>
                </a:lnTo>
                <a:lnTo>
                  <a:pt x="98" y="775"/>
                </a:lnTo>
                <a:lnTo>
                  <a:pt x="112" y="775"/>
                </a:lnTo>
                <a:lnTo>
                  <a:pt x="125" y="773"/>
                </a:lnTo>
                <a:lnTo>
                  <a:pt x="138" y="771"/>
                </a:lnTo>
                <a:lnTo>
                  <a:pt x="151" y="767"/>
                </a:lnTo>
                <a:lnTo>
                  <a:pt x="164" y="762"/>
                </a:lnTo>
                <a:lnTo>
                  <a:pt x="177" y="756"/>
                </a:lnTo>
                <a:lnTo>
                  <a:pt x="189" y="749"/>
                </a:lnTo>
                <a:lnTo>
                  <a:pt x="201" y="742"/>
                </a:lnTo>
                <a:lnTo>
                  <a:pt x="213" y="734"/>
                </a:lnTo>
                <a:lnTo>
                  <a:pt x="225" y="725"/>
                </a:lnTo>
                <a:lnTo>
                  <a:pt x="236" y="715"/>
                </a:lnTo>
                <a:lnTo>
                  <a:pt x="247" y="705"/>
                </a:lnTo>
                <a:lnTo>
                  <a:pt x="258" y="695"/>
                </a:lnTo>
                <a:lnTo>
                  <a:pt x="269" y="684"/>
                </a:lnTo>
                <a:lnTo>
                  <a:pt x="280" y="673"/>
                </a:lnTo>
                <a:lnTo>
                  <a:pt x="290" y="661"/>
                </a:lnTo>
                <a:lnTo>
                  <a:pt x="299" y="649"/>
                </a:lnTo>
                <a:lnTo>
                  <a:pt x="309" y="637"/>
                </a:lnTo>
                <a:lnTo>
                  <a:pt x="318" y="626"/>
                </a:lnTo>
                <a:lnTo>
                  <a:pt x="327" y="614"/>
                </a:lnTo>
                <a:lnTo>
                  <a:pt x="335" y="602"/>
                </a:lnTo>
                <a:lnTo>
                  <a:pt x="343" y="591"/>
                </a:lnTo>
                <a:lnTo>
                  <a:pt x="351" y="579"/>
                </a:lnTo>
                <a:lnTo>
                  <a:pt x="358" y="568"/>
                </a:lnTo>
                <a:lnTo>
                  <a:pt x="366" y="558"/>
                </a:lnTo>
                <a:lnTo>
                  <a:pt x="372" y="547"/>
                </a:lnTo>
                <a:lnTo>
                  <a:pt x="378" y="538"/>
                </a:lnTo>
                <a:lnTo>
                  <a:pt x="386" y="525"/>
                </a:lnTo>
                <a:lnTo>
                  <a:pt x="393" y="513"/>
                </a:lnTo>
                <a:lnTo>
                  <a:pt x="398" y="502"/>
                </a:lnTo>
                <a:lnTo>
                  <a:pt x="403" y="492"/>
                </a:lnTo>
                <a:lnTo>
                  <a:pt x="406" y="483"/>
                </a:lnTo>
                <a:lnTo>
                  <a:pt x="410" y="474"/>
                </a:lnTo>
                <a:lnTo>
                  <a:pt x="412" y="466"/>
                </a:lnTo>
                <a:lnTo>
                  <a:pt x="416" y="457"/>
                </a:lnTo>
                <a:lnTo>
                  <a:pt x="419" y="449"/>
                </a:lnTo>
                <a:lnTo>
                  <a:pt x="422" y="440"/>
                </a:lnTo>
                <a:lnTo>
                  <a:pt x="427" y="431"/>
                </a:lnTo>
                <a:lnTo>
                  <a:pt x="432" y="422"/>
                </a:lnTo>
                <a:lnTo>
                  <a:pt x="438" y="412"/>
                </a:lnTo>
                <a:lnTo>
                  <a:pt x="446" y="401"/>
                </a:lnTo>
                <a:lnTo>
                  <a:pt x="454" y="390"/>
                </a:lnTo>
                <a:lnTo>
                  <a:pt x="465" y="377"/>
                </a:lnTo>
                <a:lnTo>
                  <a:pt x="484" y="362"/>
                </a:lnTo>
                <a:lnTo>
                  <a:pt x="501" y="346"/>
                </a:lnTo>
                <a:lnTo>
                  <a:pt x="517" y="331"/>
                </a:lnTo>
                <a:lnTo>
                  <a:pt x="532" y="316"/>
                </a:lnTo>
                <a:lnTo>
                  <a:pt x="546" y="301"/>
                </a:lnTo>
                <a:lnTo>
                  <a:pt x="559" y="286"/>
                </a:lnTo>
                <a:lnTo>
                  <a:pt x="570" y="270"/>
                </a:lnTo>
                <a:lnTo>
                  <a:pt x="582" y="254"/>
                </a:lnTo>
                <a:lnTo>
                  <a:pt x="593" y="238"/>
                </a:lnTo>
                <a:lnTo>
                  <a:pt x="603" y="221"/>
                </a:lnTo>
                <a:lnTo>
                  <a:pt x="613" y="204"/>
                </a:lnTo>
                <a:lnTo>
                  <a:pt x="623" y="186"/>
                </a:lnTo>
                <a:lnTo>
                  <a:pt x="633" y="167"/>
                </a:lnTo>
                <a:lnTo>
                  <a:pt x="643" y="147"/>
                </a:lnTo>
                <a:lnTo>
                  <a:pt x="653" y="127"/>
                </a:lnTo>
                <a:lnTo>
                  <a:pt x="664" y="105"/>
                </a:lnTo>
                <a:lnTo>
                  <a:pt x="672" y="99"/>
                </a:lnTo>
                <a:lnTo>
                  <a:pt x="681" y="92"/>
                </a:lnTo>
                <a:lnTo>
                  <a:pt x="690" y="86"/>
                </a:lnTo>
                <a:lnTo>
                  <a:pt x="699" y="78"/>
                </a:lnTo>
                <a:lnTo>
                  <a:pt x="708" y="72"/>
                </a:lnTo>
                <a:lnTo>
                  <a:pt x="716" y="65"/>
                </a:lnTo>
                <a:lnTo>
                  <a:pt x="723" y="58"/>
                </a:lnTo>
                <a:lnTo>
                  <a:pt x="729" y="50"/>
                </a:lnTo>
                <a:lnTo>
                  <a:pt x="734" y="43"/>
                </a:lnTo>
                <a:lnTo>
                  <a:pt x="737" y="36"/>
                </a:lnTo>
                <a:lnTo>
                  <a:pt x="739" y="30"/>
                </a:lnTo>
                <a:lnTo>
                  <a:pt x="739" y="23"/>
                </a:lnTo>
                <a:lnTo>
                  <a:pt x="737" y="16"/>
                </a:lnTo>
                <a:lnTo>
                  <a:pt x="733" y="11"/>
                </a:lnTo>
                <a:lnTo>
                  <a:pt x="727" y="5"/>
                </a:lnTo>
                <a:lnTo>
                  <a:pt x="717" y="0"/>
                </a:lnTo>
              </a:path>
            </a:pathLst>
          </a:custGeom>
          <a:solidFill>
            <a:srgbClr val="BFD89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6" name="Freeform 22"/>
          <p:cNvSpPr>
            <a:spLocks/>
          </p:cNvSpPr>
          <p:nvPr/>
        </p:nvSpPr>
        <p:spPr bwMode="auto">
          <a:xfrm>
            <a:off x="7480300" y="3232150"/>
            <a:ext cx="77788" cy="84138"/>
          </a:xfrm>
          <a:custGeom>
            <a:avLst/>
            <a:gdLst>
              <a:gd name="T0" fmla="*/ 48 w 49"/>
              <a:gd name="T1" fmla="*/ 0 h 53"/>
              <a:gd name="T2" fmla="*/ 36 w 49"/>
              <a:gd name="T3" fmla="*/ 2 h 53"/>
              <a:gd name="T4" fmla="*/ 26 w 49"/>
              <a:gd name="T5" fmla="*/ 5 h 53"/>
              <a:gd name="T6" fmla="*/ 18 w 49"/>
              <a:gd name="T7" fmla="*/ 9 h 53"/>
              <a:gd name="T8" fmla="*/ 12 w 49"/>
              <a:gd name="T9" fmla="*/ 15 h 53"/>
              <a:gd name="T10" fmla="*/ 7 w 49"/>
              <a:gd name="T11" fmla="*/ 22 h 53"/>
              <a:gd name="T12" fmla="*/ 3 w 49"/>
              <a:gd name="T13" fmla="*/ 30 h 53"/>
              <a:gd name="T14" fmla="*/ 1 w 49"/>
              <a:gd name="T15" fmla="*/ 40 h 53"/>
              <a:gd name="T16" fmla="*/ 0 w 49"/>
              <a:gd name="T17" fmla="*/ 52 h 53"/>
              <a:gd name="T18" fmla="*/ 10 w 49"/>
              <a:gd name="T19" fmla="*/ 52 h 53"/>
              <a:gd name="T20" fmla="*/ 19 w 49"/>
              <a:gd name="T21" fmla="*/ 49 h 53"/>
              <a:gd name="T22" fmla="*/ 27 w 49"/>
              <a:gd name="T23" fmla="*/ 44 h 53"/>
              <a:gd name="T24" fmla="*/ 33 w 49"/>
              <a:gd name="T25" fmla="*/ 36 h 53"/>
              <a:gd name="T26" fmla="*/ 38 w 49"/>
              <a:gd name="T27" fmla="*/ 28 h 53"/>
              <a:gd name="T28" fmla="*/ 43 w 49"/>
              <a:gd name="T29" fmla="*/ 19 h 53"/>
              <a:gd name="T30" fmla="*/ 46 w 49"/>
              <a:gd name="T31" fmla="*/ 9 h 53"/>
              <a:gd name="T32" fmla="*/ 48 w 49"/>
              <a:gd name="T33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49" h="53">
                <a:moveTo>
                  <a:pt x="48" y="0"/>
                </a:moveTo>
                <a:lnTo>
                  <a:pt x="36" y="2"/>
                </a:lnTo>
                <a:lnTo>
                  <a:pt x="26" y="5"/>
                </a:lnTo>
                <a:lnTo>
                  <a:pt x="18" y="9"/>
                </a:lnTo>
                <a:lnTo>
                  <a:pt x="12" y="15"/>
                </a:lnTo>
                <a:lnTo>
                  <a:pt x="7" y="22"/>
                </a:lnTo>
                <a:lnTo>
                  <a:pt x="3" y="30"/>
                </a:lnTo>
                <a:lnTo>
                  <a:pt x="1" y="40"/>
                </a:lnTo>
                <a:lnTo>
                  <a:pt x="0" y="52"/>
                </a:lnTo>
                <a:lnTo>
                  <a:pt x="10" y="52"/>
                </a:lnTo>
                <a:lnTo>
                  <a:pt x="19" y="49"/>
                </a:lnTo>
                <a:lnTo>
                  <a:pt x="27" y="44"/>
                </a:lnTo>
                <a:lnTo>
                  <a:pt x="33" y="36"/>
                </a:lnTo>
                <a:lnTo>
                  <a:pt x="38" y="28"/>
                </a:lnTo>
                <a:lnTo>
                  <a:pt x="43" y="19"/>
                </a:lnTo>
                <a:lnTo>
                  <a:pt x="46" y="9"/>
                </a:lnTo>
                <a:lnTo>
                  <a:pt x="48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7" name="Freeform 23"/>
          <p:cNvSpPr>
            <a:spLocks/>
          </p:cNvSpPr>
          <p:nvPr/>
        </p:nvSpPr>
        <p:spPr bwMode="auto">
          <a:xfrm>
            <a:off x="7045325" y="3444875"/>
            <a:ext cx="282575" cy="280988"/>
          </a:xfrm>
          <a:custGeom>
            <a:avLst/>
            <a:gdLst>
              <a:gd name="T0" fmla="*/ 177 w 178"/>
              <a:gd name="T1" fmla="*/ 0 h 177"/>
              <a:gd name="T2" fmla="*/ 177 w 178"/>
              <a:gd name="T3" fmla="*/ 0 h 177"/>
              <a:gd name="T4" fmla="*/ 174 w 178"/>
              <a:gd name="T5" fmla="*/ 1 h 177"/>
              <a:gd name="T6" fmla="*/ 171 w 178"/>
              <a:gd name="T7" fmla="*/ 2 h 177"/>
              <a:gd name="T8" fmla="*/ 167 w 178"/>
              <a:gd name="T9" fmla="*/ 2 h 177"/>
              <a:gd name="T10" fmla="*/ 162 w 178"/>
              <a:gd name="T11" fmla="*/ 4 h 177"/>
              <a:gd name="T12" fmla="*/ 155 w 178"/>
              <a:gd name="T13" fmla="*/ 6 h 177"/>
              <a:gd name="T14" fmla="*/ 148 w 178"/>
              <a:gd name="T15" fmla="*/ 8 h 177"/>
              <a:gd name="T16" fmla="*/ 141 w 178"/>
              <a:gd name="T17" fmla="*/ 11 h 177"/>
              <a:gd name="T18" fmla="*/ 133 w 178"/>
              <a:gd name="T19" fmla="*/ 14 h 177"/>
              <a:gd name="T20" fmla="*/ 124 w 178"/>
              <a:gd name="T21" fmla="*/ 18 h 177"/>
              <a:gd name="T22" fmla="*/ 115 w 178"/>
              <a:gd name="T23" fmla="*/ 22 h 177"/>
              <a:gd name="T24" fmla="*/ 106 w 178"/>
              <a:gd name="T25" fmla="*/ 27 h 177"/>
              <a:gd name="T26" fmla="*/ 97 w 178"/>
              <a:gd name="T27" fmla="*/ 32 h 177"/>
              <a:gd name="T28" fmla="*/ 88 w 178"/>
              <a:gd name="T29" fmla="*/ 38 h 177"/>
              <a:gd name="T30" fmla="*/ 79 w 178"/>
              <a:gd name="T31" fmla="*/ 46 h 177"/>
              <a:gd name="T32" fmla="*/ 70 w 178"/>
              <a:gd name="T33" fmla="*/ 53 h 177"/>
              <a:gd name="T34" fmla="*/ 61 w 178"/>
              <a:gd name="T35" fmla="*/ 61 h 177"/>
              <a:gd name="T36" fmla="*/ 53 w 178"/>
              <a:gd name="T37" fmla="*/ 70 h 177"/>
              <a:gd name="T38" fmla="*/ 45 w 178"/>
              <a:gd name="T39" fmla="*/ 78 h 177"/>
              <a:gd name="T40" fmla="*/ 38 w 178"/>
              <a:gd name="T41" fmla="*/ 87 h 177"/>
              <a:gd name="T42" fmla="*/ 31 w 178"/>
              <a:gd name="T43" fmla="*/ 95 h 177"/>
              <a:gd name="T44" fmla="*/ 25 w 178"/>
              <a:gd name="T45" fmla="*/ 104 h 177"/>
              <a:gd name="T46" fmla="*/ 19 w 178"/>
              <a:gd name="T47" fmla="*/ 112 h 177"/>
              <a:gd name="T48" fmla="*/ 15 w 178"/>
              <a:gd name="T49" fmla="*/ 121 h 177"/>
              <a:gd name="T50" fmla="*/ 10 w 178"/>
              <a:gd name="T51" fmla="*/ 128 h 177"/>
              <a:gd name="T52" fmla="*/ 6 w 178"/>
              <a:gd name="T53" fmla="*/ 136 h 177"/>
              <a:gd name="T54" fmla="*/ 4 w 178"/>
              <a:gd name="T55" fmla="*/ 143 h 177"/>
              <a:gd name="T56" fmla="*/ 2 w 178"/>
              <a:gd name="T57" fmla="*/ 149 h 177"/>
              <a:gd name="T58" fmla="*/ 1 w 178"/>
              <a:gd name="T59" fmla="*/ 155 h 177"/>
              <a:gd name="T60" fmla="*/ 0 w 178"/>
              <a:gd name="T61" fmla="*/ 160 h 177"/>
              <a:gd name="T62" fmla="*/ 1 w 178"/>
              <a:gd name="T63" fmla="*/ 165 h 177"/>
              <a:gd name="T64" fmla="*/ 3 w 178"/>
              <a:gd name="T65" fmla="*/ 168 h 177"/>
              <a:gd name="T66" fmla="*/ 10 w 178"/>
              <a:gd name="T67" fmla="*/ 174 h 177"/>
              <a:gd name="T68" fmla="*/ 19 w 178"/>
              <a:gd name="T69" fmla="*/ 176 h 177"/>
              <a:gd name="T70" fmla="*/ 30 w 178"/>
              <a:gd name="T71" fmla="*/ 174 h 177"/>
              <a:gd name="T72" fmla="*/ 43 w 178"/>
              <a:gd name="T73" fmla="*/ 168 h 177"/>
              <a:gd name="T74" fmla="*/ 57 w 178"/>
              <a:gd name="T75" fmla="*/ 160 h 177"/>
              <a:gd name="T76" fmla="*/ 71 w 178"/>
              <a:gd name="T77" fmla="*/ 149 h 177"/>
              <a:gd name="T78" fmla="*/ 87 w 178"/>
              <a:gd name="T79" fmla="*/ 136 h 177"/>
              <a:gd name="T80" fmla="*/ 101 w 178"/>
              <a:gd name="T81" fmla="*/ 121 h 177"/>
              <a:gd name="T82" fmla="*/ 116 w 178"/>
              <a:gd name="T83" fmla="*/ 106 h 177"/>
              <a:gd name="T84" fmla="*/ 130 w 178"/>
              <a:gd name="T85" fmla="*/ 89 h 177"/>
              <a:gd name="T86" fmla="*/ 143 w 178"/>
              <a:gd name="T87" fmla="*/ 73 h 177"/>
              <a:gd name="T88" fmla="*/ 154 w 178"/>
              <a:gd name="T89" fmla="*/ 56 h 177"/>
              <a:gd name="T90" fmla="*/ 164 w 178"/>
              <a:gd name="T91" fmla="*/ 40 h 177"/>
              <a:gd name="T92" fmla="*/ 171 w 178"/>
              <a:gd name="T93" fmla="*/ 25 h 177"/>
              <a:gd name="T94" fmla="*/ 176 w 178"/>
              <a:gd name="T95" fmla="*/ 11 h 177"/>
              <a:gd name="T96" fmla="*/ 177 w 178"/>
              <a:gd name="T97" fmla="*/ 0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78" h="177">
                <a:moveTo>
                  <a:pt x="177" y="0"/>
                </a:moveTo>
                <a:lnTo>
                  <a:pt x="177" y="0"/>
                </a:lnTo>
                <a:lnTo>
                  <a:pt x="174" y="1"/>
                </a:lnTo>
                <a:lnTo>
                  <a:pt x="171" y="2"/>
                </a:lnTo>
                <a:lnTo>
                  <a:pt x="167" y="2"/>
                </a:lnTo>
                <a:lnTo>
                  <a:pt x="162" y="4"/>
                </a:lnTo>
                <a:lnTo>
                  <a:pt x="155" y="6"/>
                </a:lnTo>
                <a:lnTo>
                  <a:pt x="148" y="8"/>
                </a:lnTo>
                <a:lnTo>
                  <a:pt x="141" y="11"/>
                </a:lnTo>
                <a:lnTo>
                  <a:pt x="133" y="14"/>
                </a:lnTo>
                <a:lnTo>
                  <a:pt x="124" y="18"/>
                </a:lnTo>
                <a:lnTo>
                  <a:pt x="115" y="22"/>
                </a:lnTo>
                <a:lnTo>
                  <a:pt x="106" y="27"/>
                </a:lnTo>
                <a:lnTo>
                  <a:pt x="97" y="32"/>
                </a:lnTo>
                <a:lnTo>
                  <a:pt x="88" y="38"/>
                </a:lnTo>
                <a:lnTo>
                  <a:pt x="79" y="46"/>
                </a:lnTo>
                <a:lnTo>
                  <a:pt x="70" y="53"/>
                </a:lnTo>
                <a:lnTo>
                  <a:pt x="61" y="61"/>
                </a:lnTo>
                <a:lnTo>
                  <a:pt x="53" y="70"/>
                </a:lnTo>
                <a:lnTo>
                  <a:pt x="45" y="78"/>
                </a:lnTo>
                <a:lnTo>
                  <a:pt x="38" y="87"/>
                </a:lnTo>
                <a:lnTo>
                  <a:pt x="31" y="95"/>
                </a:lnTo>
                <a:lnTo>
                  <a:pt x="25" y="104"/>
                </a:lnTo>
                <a:lnTo>
                  <a:pt x="19" y="112"/>
                </a:lnTo>
                <a:lnTo>
                  <a:pt x="15" y="121"/>
                </a:lnTo>
                <a:lnTo>
                  <a:pt x="10" y="128"/>
                </a:lnTo>
                <a:lnTo>
                  <a:pt x="6" y="136"/>
                </a:lnTo>
                <a:lnTo>
                  <a:pt x="4" y="143"/>
                </a:lnTo>
                <a:lnTo>
                  <a:pt x="2" y="149"/>
                </a:lnTo>
                <a:lnTo>
                  <a:pt x="1" y="155"/>
                </a:lnTo>
                <a:lnTo>
                  <a:pt x="0" y="160"/>
                </a:lnTo>
                <a:lnTo>
                  <a:pt x="1" y="165"/>
                </a:lnTo>
                <a:lnTo>
                  <a:pt x="3" y="168"/>
                </a:lnTo>
                <a:lnTo>
                  <a:pt x="10" y="174"/>
                </a:lnTo>
                <a:lnTo>
                  <a:pt x="19" y="176"/>
                </a:lnTo>
                <a:lnTo>
                  <a:pt x="30" y="174"/>
                </a:lnTo>
                <a:lnTo>
                  <a:pt x="43" y="168"/>
                </a:lnTo>
                <a:lnTo>
                  <a:pt x="57" y="160"/>
                </a:lnTo>
                <a:lnTo>
                  <a:pt x="71" y="149"/>
                </a:lnTo>
                <a:lnTo>
                  <a:pt x="87" y="136"/>
                </a:lnTo>
                <a:lnTo>
                  <a:pt x="101" y="121"/>
                </a:lnTo>
                <a:lnTo>
                  <a:pt x="116" y="106"/>
                </a:lnTo>
                <a:lnTo>
                  <a:pt x="130" y="89"/>
                </a:lnTo>
                <a:lnTo>
                  <a:pt x="143" y="73"/>
                </a:lnTo>
                <a:lnTo>
                  <a:pt x="154" y="56"/>
                </a:lnTo>
                <a:lnTo>
                  <a:pt x="164" y="40"/>
                </a:lnTo>
                <a:lnTo>
                  <a:pt x="171" y="25"/>
                </a:lnTo>
                <a:lnTo>
                  <a:pt x="176" y="11"/>
                </a:lnTo>
                <a:lnTo>
                  <a:pt x="177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8" name="Freeform 24"/>
          <p:cNvSpPr>
            <a:spLocks/>
          </p:cNvSpPr>
          <p:nvPr/>
        </p:nvSpPr>
        <p:spPr bwMode="auto">
          <a:xfrm>
            <a:off x="6562725" y="3889375"/>
            <a:ext cx="311150" cy="374650"/>
          </a:xfrm>
          <a:custGeom>
            <a:avLst/>
            <a:gdLst>
              <a:gd name="T0" fmla="*/ 147 w 196"/>
              <a:gd name="T1" fmla="*/ 0 h 236"/>
              <a:gd name="T2" fmla="*/ 134 w 196"/>
              <a:gd name="T3" fmla="*/ 7 h 236"/>
              <a:gd name="T4" fmla="*/ 120 w 196"/>
              <a:gd name="T5" fmla="*/ 15 h 236"/>
              <a:gd name="T6" fmla="*/ 106 w 196"/>
              <a:gd name="T7" fmla="*/ 24 h 236"/>
              <a:gd name="T8" fmla="*/ 92 w 196"/>
              <a:gd name="T9" fmla="*/ 34 h 236"/>
              <a:gd name="T10" fmla="*/ 78 w 196"/>
              <a:gd name="T11" fmla="*/ 45 h 236"/>
              <a:gd name="T12" fmla="*/ 65 w 196"/>
              <a:gd name="T13" fmla="*/ 58 h 236"/>
              <a:gd name="T14" fmla="*/ 52 w 196"/>
              <a:gd name="T15" fmla="*/ 70 h 236"/>
              <a:gd name="T16" fmla="*/ 41 w 196"/>
              <a:gd name="T17" fmla="*/ 84 h 236"/>
              <a:gd name="T18" fmla="*/ 30 w 196"/>
              <a:gd name="T19" fmla="*/ 98 h 236"/>
              <a:gd name="T20" fmla="*/ 20 w 196"/>
              <a:gd name="T21" fmla="*/ 113 h 236"/>
              <a:gd name="T22" fmla="*/ 13 w 196"/>
              <a:gd name="T23" fmla="*/ 128 h 236"/>
              <a:gd name="T24" fmla="*/ 6 w 196"/>
              <a:gd name="T25" fmla="*/ 144 h 236"/>
              <a:gd name="T26" fmla="*/ 2 w 196"/>
              <a:gd name="T27" fmla="*/ 160 h 236"/>
              <a:gd name="T28" fmla="*/ 0 w 196"/>
              <a:gd name="T29" fmla="*/ 177 h 236"/>
              <a:gd name="T30" fmla="*/ 0 w 196"/>
              <a:gd name="T31" fmla="*/ 193 h 236"/>
              <a:gd name="T32" fmla="*/ 3 w 196"/>
              <a:gd name="T33" fmla="*/ 209 h 236"/>
              <a:gd name="T34" fmla="*/ 5 w 196"/>
              <a:gd name="T35" fmla="*/ 216 h 236"/>
              <a:gd name="T36" fmla="*/ 7 w 196"/>
              <a:gd name="T37" fmla="*/ 221 h 236"/>
              <a:gd name="T38" fmla="*/ 10 w 196"/>
              <a:gd name="T39" fmla="*/ 225 h 236"/>
              <a:gd name="T40" fmla="*/ 13 w 196"/>
              <a:gd name="T41" fmla="*/ 229 h 236"/>
              <a:gd name="T42" fmla="*/ 17 w 196"/>
              <a:gd name="T43" fmla="*/ 232 h 236"/>
              <a:gd name="T44" fmla="*/ 21 w 196"/>
              <a:gd name="T45" fmla="*/ 234 h 236"/>
              <a:gd name="T46" fmla="*/ 26 w 196"/>
              <a:gd name="T47" fmla="*/ 235 h 236"/>
              <a:gd name="T48" fmla="*/ 31 w 196"/>
              <a:gd name="T49" fmla="*/ 235 h 236"/>
              <a:gd name="T50" fmla="*/ 36 w 196"/>
              <a:gd name="T51" fmla="*/ 234 h 236"/>
              <a:gd name="T52" fmla="*/ 42 w 196"/>
              <a:gd name="T53" fmla="*/ 233 h 236"/>
              <a:gd name="T54" fmla="*/ 49 w 196"/>
              <a:gd name="T55" fmla="*/ 230 h 236"/>
              <a:gd name="T56" fmla="*/ 57 w 196"/>
              <a:gd name="T57" fmla="*/ 227 h 236"/>
              <a:gd name="T58" fmla="*/ 64 w 196"/>
              <a:gd name="T59" fmla="*/ 223 h 236"/>
              <a:gd name="T60" fmla="*/ 72 w 196"/>
              <a:gd name="T61" fmla="*/ 217 h 236"/>
              <a:gd name="T62" fmla="*/ 81 w 196"/>
              <a:gd name="T63" fmla="*/ 212 h 236"/>
              <a:gd name="T64" fmla="*/ 90 w 196"/>
              <a:gd name="T65" fmla="*/ 205 h 236"/>
              <a:gd name="T66" fmla="*/ 97 w 196"/>
              <a:gd name="T67" fmla="*/ 198 h 236"/>
              <a:gd name="T68" fmla="*/ 107 w 196"/>
              <a:gd name="T69" fmla="*/ 189 h 236"/>
              <a:gd name="T70" fmla="*/ 118 w 196"/>
              <a:gd name="T71" fmla="*/ 176 h 236"/>
              <a:gd name="T72" fmla="*/ 130 w 196"/>
              <a:gd name="T73" fmla="*/ 162 h 236"/>
              <a:gd name="T74" fmla="*/ 143 w 196"/>
              <a:gd name="T75" fmla="*/ 146 h 236"/>
              <a:gd name="T76" fmla="*/ 155 w 196"/>
              <a:gd name="T77" fmla="*/ 129 h 236"/>
              <a:gd name="T78" fmla="*/ 167 w 196"/>
              <a:gd name="T79" fmla="*/ 111 h 236"/>
              <a:gd name="T80" fmla="*/ 177 w 196"/>
              <a:gd name="T81" fmla="*/ 93 h 236"/>
              <a:gd name="T82" fmla="*/ 186 w 196"/>
              <a:gd name="T83" fmla="*/ 75 h 236"/>
              <a:gd name="T84" fmla="*/ 192 w 196"/>
              <a:gd name="T85" fmla="*/ 59 h 236"/>
              <a:gd name="T86" fmla="*/ 195 w 196"/>
              <a:gd name="T87" fmla="*/ 43 h 236"/>
              <a:gd name="T88" fmla="*/ 195 w 196"/>
              <a:gd name="T89" fmla="*/ 29 h 236"/>
              <a:gd name="T90" fmla="*/ 190 w 196"/>
              <a:gd name="T91" fmla="*/ 17 h 236"/>
              <a:gd name="T92" fmla="*/ 181 w 196"/>
              <a:gd name="T93" fmla="*/ 8 h 236"/>
              <a:gd name="T94" fmla="*/ 167 w 196"/>
              <a:gd name="T95" fmla="*/ 3 h 236"/>
              <a:gd name="T96" fmla="*/ 147 w 196"/>
              <a:gd name="T97" fmla="*/ 0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96" h="236">
                <a:moveTo>
                  <a:pt x="147" y="0"/>
                </a:moveTo>
                <a:lnTo>
                  <a:pt x="134" y="7"/>
                </a:lnTo>
                <a:lnTo>
                  <a:pt x="120" y="15"/>
                </a:lnTo>
                <a:lnTo>
                  <a:pt x="106" y="24"/>
                </a:lnTo>
                <a:lnTo>
                  <a:pt x="92" y="34"/>
                </a:lnTo>
                <a:lnTo>
                  <a:pt x="78" y="45"/>
                </a:lnTo>
                <a:lnTo>
                  <a:pt x="65" y="58"/>
                </a:lnTo>
                <a:lnTo>
                  <a:pt x="52" y="70"/>
                </a:lnTo>
                <a:lnTo>
                  <a:pt x="41" y="84"/>
                </a:lnTo>
                <a:lnTo>
                  <a:pt x="30" y="98"/>
                </a:lnTo>
                <a:lnTo>
                  <a:pt x="20" y="113"/>
                </a:lnTo>
                <a:lnTo>
                  <a:pt x="13" y="128"/>
                </a:lnTo>
                <a:lnTo>
                  <a:pt x="6" y="144"/>
                </a:lnTo>
                <a:lnTo>
                  <a:pt x="2" y="160"/>
                </a:lnTo>
                <a:lnTo>
                  <a:pt x="0" y="177"/>
                </a:lnTo>
                <a:lnTo>
                  <a:pt x="0" y="193"/>
                </a:lnTo>
                <a:lnTo>
                  <a:pt x="3" y="209"/>
                </a:lnTo>
                <a:lnTo>
                  <a:pt x="5" y="216"/>
                </a:lnTo>
                <a:lnTo>
                  <a:pt x="7" y="221"/>
                </a:lnTo>
                <a:lnTo>
                  <a:pt x="10" y="225"/>
                </a:lnTo>
                <a:lnTo>
                  <a:pt x="13" y="229"/>
                </a:lnTo>
                <a:lnTo>
                  <a:pt x="17" y="232"/>
                </a:lnTo>
                <a:lnTo>
                  <a:pt x="21" y="234"/>
                </a:lnTo>
                <a:lnTo>
                  <a:pt x="26" y="235"/>
                </a:lnTo>
                <a:lnTo>
                  <a:pt x="31" y="235"/>
                </a:lnTo>
                <a:lnTo>
                  <a:pt x="36" y="234"/>
                </a:lnTo>
                <a:lnTo>
                  <a:pt x="42" y="233"/>
                </a:lnTo>
                <a:lnTo>
                  <a:pt x="49" y="230"/>
                </a:lnTo>
                <a:lnTo>
                  <a:pt x="57" y="227"/>
                </a:lnTo>
                <a:lnTo>
                  <a:pt x="64" y="223"/>
                </a:lnTo>
                <a:lnTo>
                  <a:pt x="72" y="217"/>
                </a:lnTo>
                <a:lnTo>
                  <a:pt x="81" y="212"/>
                </a:lnTo>
                <a:lnTo>
                  <a:pt x="90" y="205"/>
                </a:lnTo>
                <a:lnTo>
                  <a:pt x="97" y="198"/>
                </a:lnTo>
                <a:lnTo>
                  <a:pt x="107" y="189"/>
                </a:lnTo>
                <a:lnTo>
                  <a:pt x="118" y="176"/>
                </a:lnTo>
                <a:lnTo>
                  <a:pt x="130" y="162"/>
                </a:lnTo>
                <a:lnTo>
                  <a:pt x="143" y="146"/>
                </a:lnTo>
                <a:lnTo>
                  <a:pt x="155" y="129"/>
                </a:lnTo>
                <a:lnTo>
                  <a:pt x="167" y="111"/>
                </a:lnTo>
                <a:lnTo>
                  <a:pt x="177" y="93"/>
                </a:lnTo>
                <a:lnTo>
                  <a:pt x="186" y="75"/>
                </a:lnTo>
                <a:lnTo>
                  <a:pt x="192" y="59"/>
                </a:lnTo>
                <a:lnTo>
                  <a:pt x="195" y="43"/>
                </a:lnTo>
                <a:lnTo>
                  <a:pt x="195" y="29"/>
                </a:lnTo>
                <a:lnTo>
                  <a:pt x="190" y="17"/>
                </a:lnTo>
                <a:lnTo>
                  <a:pt x="181" y="8"/>
                </a:lnTo>
                <a:lnTo>
                  <a:pt x="167" y="3"/>
                </a:lnTo>
                <a:lnTo>
                  <a:pt x="147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89" name="Freeform 25"/>
          <p:cNvSpPr>
            <a:spLocks/>
          </p:cNvSpPr>
          <p:nvPr/>
        </p:nvSpPr>
        <p:spPr bwMode="auto">
          <a:xfrm>
            <a:off x="7820025" y="3382963"/>
            <a:ext cx="85725" cy="69850"/>
          </a:xfrm>
          <a:custGeom>
            <a:avLst/>
            <a:gdLst>
              <a:gd name="T0" fmla="*/ 0 w 54"/>
              <a:gd name="T1" fmla="*/ 27 h 44"/>
              <a:gd name="T2" fmla="*/ 4 w 54"/>
              <a:gd name="T3" fmla="*/ 17 h 44"/>
              <a:gd name="T4" fmla="*/ 9 w 54"/>
              <a:gd name="T5" fmla="*/ 9 h 44"/>
              <a:gd name="T6" fmla="*/ 17 w 54"/>
              <a:gd name="T7" fmla="*/ 4 h 44"/>
              <a:gd name="T8" fmla="*/ 25 w 54"/>
              <a:gd name="T9" fmla="*/ 0 h 44"/>
              <a:gd name="T10" fmla="*/ 33 w 54"/>
              <a:gd name="T11" fmla="*/ 0 h 44"/>
              <a:gd name="T12" fmla="*/ 40 w 54"/>
              <a:gd name="T13" fmla="*/ 4 h 44"/>
              <a:gd name="T14" fmla="*/ 46 w 54"/>
              <a:gd name="T15" fmla="*/ 10 h 44"/>
              <a:gd name="T16" fmla="*/ 51 w 54"/>
              <a:gd name="T17" fmla="*/ 21 h 44"/>
              <a:gd name="T18" fmla="*/ 53 w 54"/>
              <a:gd name="T19" fmla="*/ 33 h 44"/>
              <a:gd name="T20" fmla="*/ 50 w 54"/>
              <a:gd name="T21" fmla="*/ 40 h 44"/>
              <a:gd name="T22" fmla="*/ 44 w 54"/>
              <a:gd name="T23" fmla="*/ 43 h 44"/>
              <a:gd name="T24" fmla="*/ 35 w 54"/>
              <a:gd name="T25" fmla="*/ 42 h 44"/>
              <a:gd name="T26" fmla="*/ 26 w 54"/>
              <a:gd name="T27" fmla="*/ 40 h 44"/>
              <a:gd name="T28" fmla="*/ 16 w 54"/>
              <a:gd name="T29" fmla="*/ 35 h 44"/>
              <a:gd name="T30" fmla="*/ 7 w 54"/>
              <a:gd name="T31" fmla="*/ 31 h 44"/>
              <a:gd name="T32" fmla="*/ 0 w 54"/>
              <a:gd name="T33" fmla="*/ 27 h 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" h="44">
                <a:moveTo>
                  <a:pt x="0" y="27"/>
                </a:moveTo>
                <a:lnTo>
                  <a:pt x="4" y="17"/>
                </a:lnTo>
                <a:lnTo>
                  <a:pt x="9" y="9"/>
                </a:lnTo>
                <a:lnTo>
                  <a:pt x="17" y="4"/>
                </a:lnTo>
                <a:lnTo>
                  <a:pt x="25" y="0"/>
                </a:lnTo>
                <a:lnTo>
                  <a:pt x="33" y="0"/>
                </a:lnTo>
                <a:lnTo>
                  <a:pt x="40" y="4"/>
                </a:lnTo>
                <a:lnTo>
                  <a:pt x="46" y="10"/>
                </a:lnTo>
                <a:lnTo>
                  <a:pt x="51" y="21"/>
                </a:lnTo>
                <a:lnTo>
                  <a:pt x="53" y="33"/>
                </a:lnTo>
                <a:lnTo>
                  <a:pt x="50" y="40"/>
                </a:lnTo>
                <a:lnTo>
                  <a:pt x="44" y="43"/>
                </a:lnTo>
                <a:lnTo>
                  <a:pt x="35" y="42"/>
                </a:lnTo>
                <a:lnTo>
                  <a:pt x="26" y="40"/>
                </a:lnTo>
                <a:lnTo>
                  <a:pt x="16" y="35"/>
                </a:lnTo>
                <a:lnTo>
                  <a:pt x="7" y="31"/>
                </a:lnTo>
                <a:lnTo>
                  <a:pt x="0" y="27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0" name="Freeform 26"/>
          <p:cNvSpPr>
            <a:spLocks/>
          </p:cNvSpPr>
          <p:nvPr/>
        </p:nvSpPr>
        <p:spPr bwMode="auto">
          <a:xfrm>
            <a:off x="7802563" y="3198813"/>
            <a:ext cx="68262" cy="134937"/>
          </a:xfrm>
          <a:custGeom>
            <a:avLst/>
            <a:gdLst>
              <a:gd name="T0" fmla="*/ 6 w 43"/>
              <a:gd name="T1" fmla="*/ 0 h 85"/>
              <a:gd name="T2" fmla="*/ 15 w 43"/>
              <a:gd name="T3" fmla="*/ 2 h 85"/>
              <a:gd name="T4" fmla="*/ 24 w 43"/>
              <a:gd name="T5" fmla="*/ 8 h 85"/>
              <a:gd name="T6" fmla="*/ 31 w 43"/>
              <a:gd name="T7" fmla="*/ 18 h 85"/>
              <a:gd name="T8" fmla="*/ 37 w 43"/>
              <a:gd name="T9" fmla="*/ 29 h 85"/>
              <a:gd name="T10" fmla="*/ 41 w 43"/>
              <a:gd name="T11" fmla="*/ 41 h 85"/>
              <a:gd name="T12" fmla="*/ 42 w 43"/>
              <a:gd name="T13" fmla="*/ 52 h 85"/>
              <a:gd name="T14" fmla="*/ 40 w 43"/>
              <a:gd name="T15" fmla="*/ 62 h 85"/>
              <a:gd name="T16" fmla="*/ 35 w 43"/>
              <a:gd name="T17" fmla="*/ 68 h 85"/>
              <a:gd name="T18" fmla="*/ 28 w 43"/>
              <a:gd name="T19" fmla="*/ 72 h 85"/>
              <a:gd name="T20" fmla="*/ 22 w 43"/>
              <a:gd name="T21" fmla="*/ 75 h 85"/>
              <a:gd name="T22" fmla="*/ 16 w 43"/>
              <a:gd name="T23" fmla="*/ 78 h 85"/>
              <a:gd name="T24" fmla="*/ 11 w 43"/>
              <a:gd name="T25" fmla="*/ 80 h 85"/>
              <a:gd name="T26" fmla="*/ 7 w 43"/>
              <a:gd name="T27" fmla="*/ 82 h 85"/>
              <a:gd name="T28" fmla="*/ 3 w 43"/>
              <a:gd name="T29" fmla="*/ 83 h 85"/>
              <a:gd name="T30" fmla="*/ 1 w 43"/>
              <a:gd name="T31" fmla="*/ 84 h 85"/>
              <a:gd name="T32" fmla="*/ 0 w 43"/>
              <a:gd name="T33" fmla="*/ 84 h 85"/>
              <a:gd name="T34" fmla="*/ 1 w 43"/>
              <a:gd name="T35" fmla="*/ 79 h 85"/>
              <a:gd name="T36" fmla="*/ 2 w 43"/>
              <a:gd name="T37" fmla="*/ 74 h 85"/>
              <a:gd name="T38" fmla="*/ 2 w 43"/>
              <a:gd name="T39" fmla="*/ 68 h 85"/>
              <a:gd name="T40" fmla="*/ 3 w 43"/>
              <a:gd name="T41" fmla="*/ 63 h 85"/>
              <a:gd name="T42" fmla="*/ 4 w 43"/>
              <a:gd name="T43" fmla="*/ 57 h 85"/>
              <a:gd name="T44" fmla="*/ 5 w 43"/>
              <a:gd name="T45" fmla="*/ 52 h 85"/>
              <a:gd name="T46" fmla="*/ 6 w 43"/>
              <a:gd name="T47" fmla="*/ 47 h 85"/>
              <a:gd name="T48" fmla="*/ 7 w 43"/>
              <a:gd name="T49" fmla="*/ 42 h 85"/>
              <a:gd name="T50" fmla="*/ 7 w 43"/>
              <a:gd name="T51" fmla="*/ 37 h 85"/>
              <a:gd name="T52" fmla="*/ 8 w 43"/>
              <a:gd name="T53" fmla="*/ 32 h 85"/>
              <a:gd name="T54" fmla="*/ 8 w 43"/>
              <a:gd name="T55" fmla="*/ 27 h 85"/>
              <a:gd name="T56" fmla="*/ 8 w 43"/>
              <a:gd name="T57" fmla="*/ 21 h 85"/>
              <a:gd name="T58" fmla="*/ 8 w 43"/>
              <a:gd name="T59" fmla="*/ 16 h 85"/>
              <a:gd name="T60" fmla="*/ 8 w 43"/>
              <a:gd name="T61" fmla="*/ 10 h 85"/>
              <a:gd name="T62" fmla="*/ 7 w 43"/>
              <a:gd name="T63" fmla="*/ 5 h 85"/>
              <a:gd name="T64" fmla="*/ 6 w 43"/>
              <a:gd name="T65" fmla="*/ 0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3" h="85">
                <a:moveTo>
                  <a:pt x="6" y="0"/>
                </a:moveTo>
                <a:lnTo>
                  <a:pt x="15" y="2"/>
                </a:lnTo>
                <a:lnTo>
                  <a:pt x="24" y="8"/>
                </a:lnTo>
                <a:lnTo>
                  <a:pt x="31" y="18"/>
                </a:lnTo>
                <a:lnTo>
                  <a:pt x="37" y="29"/>
                </a:lnTo>
                <a:lnTo>
                  <a:pt x="41" y="41"/>
                </a:lnTo>
                <a:lnTo>
                  <a:pt x="42" y="52"/>
                </a:lnTo>
                <a:lnTo>
                  <a:pt x="40" y="62"/>
                </a:lnTo>
                <a:lnTo>
                  <a:pt x="35" y="68"/>
                </a:lnTo>
                <a:lnTo>
                  <a:pt x="28" y="72"/>
                </a:lnTo>
                <a:lnTo>
                  <a:pt x="22" y="75"/>
                </a:lnTo>
                <a:lnTo>
                  <a:pt x="16" y="78"/>
                </a:lnTo>
                <a:lnTo>
                  <a:pt x="11" y="80"/>
                </a:lnTo>
                <a:lnTo>
                  <a:pt x="7" y="82"/>
                </a:lnTo>
                <a:lnTo>
                  <a:pt x="3" y="83"/>
                </a:lnTo>
                <a:lnTo>
                  <a:pt x="1" y="84"/>
                </a:lnTo>
                <a:lnTo>
                  <a:pt x="0" y="84"/>
                </a:lnTo>
                <a:lnTo>
                  <a:pt x="1" y="79"/>
                </a:lnTo>
                <a:lnTo>
                  <a:pt x="2" y="74"/>
                </a:lnTo>
                <a:lnTo>
                  <a:pt x="2" y="68"/>
                </a:lnTo>
                <a:lnTo>
                  <a:pt x="3" y="63"/>
                </a:lnTo>
                <a:lnTo>
                  <a:pt x="4" y="57"/>
                </a:lnTo>
                <a:lnTo>
                  <a:pt x="5" y="52"/>
                </a:lnTo>
                <a:lnTo>
                  <a:pt x="6" y="47"/>
                </a:lnTo>
                <a:lnTo>
                  <a:pt x="7" y="42"/>
                </a:lnTo>
                <a:lnTo>
                  <a:pt x="7" y="37"/>
                </a:lnTo>
                <a:lnTo>
                  <a:pt x="8" y="32"/>
                </a:lnTo>
                <a:lnTo>
                  <a:pt x="8" y="27"/>
                </a:lnTo>
                <a:lnTo>
                  <a:pt x="8" y="21"/>
                </a:lnTo>
                <a:lnTo>
                  <a:pt x="8" y="16"/>
                </a:lnTo>
                <a:lnTo>
                  <a:pt x="8" y="10"/>
                </a:lnTo>
                <a:lnTo>
                  <a:pt x="7" y="5"/>
                </a:lnTo>
                <a:lnTo>
                  <a:pt x="6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1" name="Freeform 27"/>
          <p:cNvSpPr>
            <a:spLocks/>
          </p:cNvSpPr>
          <p:nvPr/>
        </p:nvSpPr>
        <p:spPr bwMode="auto">
          <a:xfrm>
            <a:off x="8123238" y="3289300"/>
            <a:ext cx="168275" cy="150813"/>
          </a:xfrm>
          <a:custGeom>
            <a:avLst/>
            <a:gdLst>
              <a:gd name="T0" fmla="*/ 0 w 106"/>
              <a:gd name="T1" fmla="*/ 0 h 95"/>
              <a:gd name="T2" fmla="*/ 1 w 106"/>
              <a:gd name="T3" fmla="*/ 2 h 95"/>
              <a:gd name="T4" fmla="*/ 4 w 106"/>
              <a:gd name="T5" fmla="*/ 6 h 95"/>
              <a:gd name="T6" fmla="*/ 8 w 106"/>
              <a:gd name="T7" fmla="*/ 13 h 95"/>
              <a:gd name="T8" fmla="*/ 13 w 106"/>
              <a:gd name="T9" fmla="*/ 20 h 95"/>
              <a:gd name="T10" fmla="*/ 19 w 106"/>
              <a:gd name="T11" fmla="*/ 28 h 95"/>
              <a:gd name="T12" fmla="*/ 25 w 106"/>
              <a:gd name="T13" fmla="*/ 36 h 95"/>
              <a:gd name="T14" fmla="*/ 32 w 106"/>
              <a:gd name="T15" fmla="*/ 42 h 95"/>
              <a:gd name="T16" fmla="*/ 38 w 106"/>
              <a:gd name="T17" fmla="*/ 47 h 95"/>
              <a:gd name="T18" fmla="*/ 45 w 106"/>
              <a:gd name="T19" fmla="*/ 53 h 95"/>
              <a:gd name="T20" fmla="*/ 53 w 106"/>
              <a:gd name="T21" fmla="*/ 59 h 95"/>
              <a:gd name="T22" fmla="*/ 62 w 106"/>
              <a:gd name="T23" fmla="*/ 67 h 95"/>
              <a:gd name="T24" fmla="*/ 71 w 106"/>
              <a:gd name="T25" fmla="*/ 75 h 95"/>
              <a:gd name="T26" fmla="*/ 78 w 106"/>
              <a:gd name="T27" fmla="*/ 82 h 95"/>
              <a:gd name="T28" fmla="*/ 85 w 106"/>
              <a:gd name="T29" fmla="*/ 88 h 95"/>
              <a:gd name="T30" fmla="*/ 89 w 106"/>
              <a:gd name="T31" fmla="*/ 92 h 95"/>
              <a:gd name="T32" fmla="*/ 91 w 106"/>
              <a:gd name="T33" fmla="*/ 94 h 95"/>
              <a:gd name="T34" fmla="*/ 105 w 106"/>
              <a:gd name="T35" fmla="*/ 86 h 95"/>
              <a:gd name="T36" fmla="*/ 103 w 106"/>
              <a:gd name="T37" fmla="*/ 83 h 95"/>
              <a:gd name="T38" fmla="*/ 97 w 106"/>
              <a:gd name="T39" fmla="*/ 76 h 95"/>
              <a:gd name="T40" fmla="*/ 89 w 106"/>
              <a:gd name="T41" fmla="*/ 65 h 95"/>
              <a:gd name="T42" fmla="*/ 78 w 106"/>
              <a:gd name="T43" fmla="*/ 52 h 95"/>
              <a:gd name="T44" fmla="*/ 67 w 106"/>
              <a:gd name="T45" fmla="*/ 39 h 95"/>
              <a:gd name="T46" fmla="*/ 57 w 106"/>
              <a:gd name="T47" fmla="*/ 27 h 95"/>
              <a:gd name="T48" fmla="*/ 48 w 106"/>
              <a:gd name="T49" fmla="*/ 18 h 95"/>
              <a:gd name="T50" fmla="*/ 41 w 106"/>
              <a:gd name="T51" fmla="*/ 13 h 95"/>
              <a:gd name="T52" fmla="*/ 35 w 106"/>
              <a:gd name="T53" fmla="*/ 11 h 95"/>
              <a:gd name="T54" fmla="*/ 28 w 106"/>
              <a:gd name="T55" fmla="*/ 8 h 95"/>
              <a:gd name="T56" fmla="*/ 21 w 106"/>
              <a:gd name="T57" fmla="*/ 6 h 95"/>
              <a:gd name="T58" fmla="*/ 15 w 106"/>
              <a:gd name="T59" fmla="*/ 4 h 95"/>
              <a:gd name="T60" fmla="*/ 9 w 106"/>
              <a:gd name="T61" fmla="*/ 3 h 95"/>
              <a:gd name="T62" fmla="*/ 4 w 106"/>
              <a:gd name="T63" fmla="*/ 1 h 95"/>
              <a:gd name="T64" fmla="*/ 1 w 106"/>
              <a:gd name="T65" fmla="*/ 1 h 95"/>
              <a:gd name="T66" fmla="*/ 0 w 106"/>
              <a:gd name="T67" fmla="*/ 0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06" h="95">
                <a:moveTo>
                  <a:pt x="0" y="0"/>
                </a:moveTo>
                <a:lnTo>
                  <a:pt x="1" y="2"/>
                </a:lnTo>
                <a:lnTo>
                  <a:pt x="4" y="6"/>
                </a:lnTo>
                <a:lnTo>
                  <a:pt x="8" y="13"/>
                </a:lnTo>
                <a:lnTo>
                  <a:pt x="13" y="20"/>
                </a:lnTo>
                <a:lnTo>
                  <a:pt x="19" y="28"/>
                </a:lnTo>
                <a:lnTo>
                  <a:pt x="25" y="36"/>
                </a:lnTo>
                <a:lnTo>
                  <a:pt x="32" y="42"/>
                </a:lnTo>
                <a:lnTo>
                  <a:pt x="38" y="47"/>
                </a:lnTo>
                <a:lnTo>
                  <a:pt x="45" y="53"/>
                </a:lnTo>
                <a:lnTo>
                  <a:pt x="53" y="59"/>
                </a:lnTo>
                <a:lnTo>
                  <a:pt x="62" y="67"/>
                </a:lnTo>
                <a:lnTo>
                  <a:pt x="71" y="75"/>
                </a:lnTo>
                <a:lnTo>
                  <a:pt x="78" y="82"/>
                </a:lnTo>
                <a:lnTo>
                  <a:pt x="85" y="88"/>
                </a:lnTo>
                <a:lnTo>
                  <a:pt x="89" y="92"/>
                </a:lnTo>
                <a:lnTo>
                  <a:pt x="91" y="94"/>
                </a:lnTo>
                <a:lnTo>
                  <a:pt x="105" y="86"/>
                </a:lnTo>
                <a:lnTo>
                  <a:pt x="103" y="83"/>
                </a:lnTo>
                <a:lnTo>
                  <a:pt x="97" y="76"/>
                </a:lnTo>
                <a:lnTo>
                  <a:pt x="89" y="65"/>
                </a:lnTo>
                <a:lnTo>
                  <a:pt x="78" y="52"/>
                </a:lnTo>
                <a:lnTo>
                  <a:pt x="67" y="39"/>
                </a:lnTo>
                <a:lnTo>
                  <a:pt x="57" y="27"/>
                </a:lnTo>
                <a:lnTo>
                  <a:pt x="48" y="18"/>
                </a:lnTo>
                <a:lnTo>
                  <a:pt x="41" y="13"/>
                </a:lnTo>
                <a:lnTo>
                  <a:pt x="35" y="11"/>
                </a:lnTo>
                <a:lnTo>
                  <a:pt x="28" y="8"/>
                </a:lnTo>
                <a:lnTo>
                  <a:pt x="21" y="6"/>
                </a:lnTo>
                <a:lnTo>
                  <a:pt x="15" y="4"/>
                </a:lnTo>
                <a:lnTo>
                  <a:pt x="9" y="3"/>
                </a:lnTo>
                <a:lnTo>
                  <a:pt x="4" y="1"/>
                </a:lnTo>
                <a:lnTo>
                  <a:pt x="1" y="1"/>
                </a:lnTo>
                <a:lnTo>
                  <a:pt x="0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2" name="Freeform 28"/>
          <p:cNvSpPr>
            <a:spLocks/>
          </p:cNvSpPr>
          <p:nvPr/>
        </p:nvSpPr>
        <p:spPr bwMode="auto">
          <a:xfrm>
            <a:off x="8286750" y="3375025"/>
            <a:ext cx="236538" cy="169863"/>
          </a:xfrm>
          <a:custGeom>
            <a:avLst/>
            <a:gdLst>
              <a:gd name="T0" fmla="*/ 140 w 149"/>
              <a:gd name="T1" fmla="*/ 0 h 107"/>
              <a:gd name="T2" fmla="*/ 141 w 149"/>
              <a:gd name="T3" fmla="*/ 3 h 107"/>
              <a:gd name="T4" fmla="*/ 142 w 149"/>
              <a:gd name="T5" fmla="*/ 7 h 107"/>
              <a:gd name="T6" fmla="*/ 143 w 149"/>
              <a:gd name="T7" fmla="*/ 10 h 107"/>
              <a:gd name="T8" fmla="*/ 144 w 149"/>
              <a:gd name="T9" fmla="*/ 13 h 107"/>
              <a:gd name="T10" fmla="*/ 145 w 149"/>
              <a:gd name="T11" fmla="*/ 17 h 107"/>
              <a:gd name="T12" fmla="*/ 146 w 149"/>
              <a:gd name="T13" fmla="*/ 20 h 107"/>
              <a:gd name="T14" fmla="*/ 147 w 149"/>
              <a:gd name="T15" fmla="*/ 23 h 107"/>
              <a:gd name="T16" fmla="*/ 148 w 149"/>
              <a:gd name="T17" fmla="*/ 27 h 107"/>
              <a:gd name="T18" fmla="*/ 139 w 149"/>
              <a:gd name="T19" fmla="*/ 27 h 107"/>
              <a:gd name="T20" fmla="*/ 130 w 149"/>
              <a:gd name="T21" fmla="*/ 28 h 107"/>
              <a:gd name="T22" fmla="*/ 121 w 149"/>
              <a:gd name="T23" fmla="*/ 29 h 107"/>
              <a:gd name="T24" fmla="*/ 113 w 149"/>
              <a:gd name="T25" fmla="*/ 30 h 107"/>
              <a:gd name="T26" fmla="*/ 105 w 149"/>
              <a:gd name="T27" fmla="*/ 32 h 107"/>
              <a:gd name="T28" fmla="*/ 98 w 149"/>
              <a:gd name="T29" fmla="*/ 34 h 107"/>
              <a:gd name="T30" fmla="*/ 91 w 149"/>
              <a:gd name="T31" fmla="*/ 37 h 107"/>
              <a:gd name="T32" fmla="*/ 84 w 149"/>
              <a:gd name="T33" fmla="*/ 39 h 107"/>
              <a:gd name="T34" fmla="*/ 77 w 149"/>
              <a:gd name="T35" fmla="*/ 42 h 107"/>
              <a:gd name="T36" fmla="*/ 71 w 149"/>
              <a:gd name="T37" fmla="*/ 45 h 107"/>
              <a:gd name="T38" fmla="*/ 64 w 149"/>
              <a:gd name="T39" fmla="*/ 49 h 107"/>
              <a:gd name="T40" fmla="*/ 57 w 149"/>
              <a:gd name="T41" fmla="*/ 53 h 107"/>
              <a:gd name="T42" fmla="*/ 51 w 149"/>
              <a:gd name="T43" fmla="*/ 57 h 107"/>
              <a:gd name="T44" fmla="*/ 44 w 149"/>
              <a:gd name="T45" fmla="*/ 63 h 107"/>
              <a:gd name="T46" fmla="*/ 37 w 149"/>
              <a:gd name="T47" fmla="*/ 68 h 107"/>
              <a:gd name="T48" fmla="*/ 29 w 149"/>
              <a:gd name="T49" fmla="*/ 74 h 107"/>
              <a:gd name="T50" fmla="*/ 27 w 149"/>
              <a:gd name="T51" fmla="*/ 78 h 107"/>
              <a:gd name="T52" fmla="*/ 25 w 149"/>
              <a:gd name="T53" fmla="*/ 82 h 107"/>
              <a:gd name="T54" fmla="*/ 23 w 149"/>
              <a:gd name="T55" fmla="*/ 86 h 107"/>
              <a:gd name="T56" fmla="*/ 21 w 149"/>
              <a:gd name="T57" fmla="*/ 90 h 107"/>
              <a:gd name="T58" fmla="*/ 19 w 149"/>
              <a:gd name="T59" fmla="*/ 94 h 107"/>
              <a:gd name="T60" fmla="*/ 17 w 149"/>
              <a:gd name="T61" fmla="*/ 98 h 107"/>
              <a:gd name="T62" fmla="*/ 15 w 149"/>
              <a:gd name="T63" fmla="*/ 102 h 107"/>
              <a:gd name="T64" fmla="*/ 13 w 149"/>
              <a:gd name="T65" fmla="*/ 106 h 107"/>
              <a:gd name="T66" fmla="*/ 10 w 149"/>
              <a:gd name="T67" fmla="*/ 103 h 107"/>
              <a:gd name="T68" fmla="*/ 6 w 149"/>
              <a:gd name="T69" fmla="*/ 101 h 107"/>
              <a:gd name="T70" fmla="*/ 3 w 149"/>
              <a:gd name="T71" fmla="*/ 99 h 107"/>
              <a:gd name="T72" fmla="*/ 0 w 149"/>
              <a:gd name="T73" fmla="*/ 97 h 107"/>
              <a:gd name="T74" fmla="*/ 2 w 149"/>
              <a:gd name="T75" fmla="*/ 83 h 107"/>
              <a:gd name="T76" fmla="*/ 5 w 149"/>
              <a:gd name="T77" fmla="*/ 71 h 107"/>
              <a:gd name="T78" fmla="*/ 8 w 149"/>
              <a:gd name="T79" fmla="*/ 61 h 107"/>
              <a:gd name="T80" fmla="*/ 11 w 149"/>
              <a:gd name="T81" fmla="*/ 53 h 107"/>
              <a:gd name="T82" fmla="*/ 17 w 149"/>
              <a:gd name="T83" fmla="*/ 46 h 107"/>
              <a:gd name="T84" fmla="*/ 25 w 149"/>
              <a:gd name="T85" fmla="*/ 41 h 107"/>
              <a:gd name="T86" fmla="*/ 36 w 149"/>
              <a:gd name="T87" fmla="*/ 37 h 107"/>
              <a:gd name="T88" fmla="*/ 51 w 149"/>
              <a:gd name="T89" fmla="*/ 35 h 107"/>
              <a:gd name="T90" fmla="*/ 54 w 149"/>
              <a:gd name="T91" fmla="*/ 34 h 107"/>
              <a:gd name="T92" fmla="*/ 59 w 149"/>
              <a:gd name="T93" fmla="*/ 33 h 107"/>
              <a:gd name="T94" fmla="*/ 64 w 149"/>
              <a:gd name="T95" fmla="*/ 31 h 107"/>
              <a:gd name="T96" fmla="*/ 71 w 149"/>
              <a:gd name="T97" fmla="*/ 28 h 107"/>
              <a:gd name="T98" fmla="*/ 78 w 149"/>
              <a:gd name="T99" fmla="*/ 26 h 107"/>
              <a:gd name="T100" fmla="*/ 85 w 149"/>
              <a:gd name="T101" fmla="*/ 23 h 107"/>
              <a:gd name="T102" fmla="*/ 93 w 149"/>
              <a:gd name="T103" fmla="*/ 20 h 107"/>
              <a:gd name="T104" fmla="*/ 101 w 149"/>
              <a:gd name="T105" fmla="*/ 17 h 107"/>
              <a:gd name="T106" fmla="*/ 108 w 149"/>
              <a:gd name="T107" fmla="*/ 13 h 107"/>
              <a:gd name="T108" fmla="*/ 115 w 149"/>
              <a:gd name="T109" fmla="*/ 10 h 107"/>
              <a:gd name="T110" fmla="*/ 122 w 149"/>
              <a:gd name="T111" fmla="*/ 8 h 107"/>
              <a:gd name="T112" fmla="*/ 128 w 149"/>
              <a:gd name="T113" fmla="*/ 5 h 107"/>
              <a:gd name="T114" fmla="*/ 133 w 149"/>
              <a:gd name="T115" fmla="*/ 3 h 107"/>
              <a:gd name="T116" fmla="*/ 137 w 149"/>
              <a:gd name="T117" fmla="*/ 1 h 107"/>
              <a:gd name="T118" fmla="*/ 139 w 149"/>
              <a:gd name="T119" fmla="*/ 0 h 107"/>
              <a:gd name="T120" fmla="*/ 140 w 149"/>
              <a:gd name="T121" fmla="*/ 0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49" h="107">
                <a:moveTo>
                  <a:pt x="140" y="0"/>
                </a:moveTo>
                <a:lnTo>
                  <a:pt x="141" y="3"/>
                </a:lnTo>
                <a:lnTo>
                  <a:pt x="142" y="7"/>
                </a:lnTo>
                <a:lnTo>
                  <a:pt x="143" y="10"/>
                </a:lnTo>
                <a:lnTo>
                  <a:pt x="144" y="13"/>
                </a:lnTo>
                <a:lnTo>
                  <a:pt x="145" y="17"/>
                </a:lnTo>
                <a:lnTo>
                  <a:pt x="146" y="20"/>
                </a:lnTo>
                <a:lnTo>
                  <a:pt x="147" y="23"/>
                </a:lnTo>
                <a:lnTo>
                  <a:pt x="148" y="27"/>
                </a:lnTo>
                <a:lnTo>
                  <a:pt x="139" y="27"/>
                </a:lnTo>
                <a:lnTo>
                  <a:pt x="130" y="28"/>
                </a:lnTo>
                <a:lnTo>
                  <a:pt x="121" y="29"/>
                </a:lnTo>
                <a:lnTo>
                  <a:pt x="113" y="30"/>
                </a:lnTo>
                <a:lnTo>
                  <a:pt x="105" y="32"/>
                </a:lnTo>
                <a:lnTo>
                  <a:pt x="98" y="34"/>
                </a:lnTo>
                <a:lnTo>
                  <a:pt x="91" y="37"/>
                </a:lnTo>
                <a:lnTo>
                  <a:pt x="84" y="39"/>
                </a:lnTo>
                <a:lnTo>
                  <a:pt x="77" y="42"/>
                </a:lnTo>
                <a:lnTo>
                  <a:pt x="71" y="45"/>
                </a:lnTo>
                <a:lnTo>
                  <a:pt x="64" y="49"/>
                </a:lnTo>
                <a:lnTo>
                  <a:pt x="57" y="53"/>
                </a:lnTo>
                <a:lnTo>
                  <a:pt x="51" y="57"/>
                </a:lnTo>
                <a:lnTo>
                  <a:pt x="44" y="63"/>
                </a:lnTo>
                <a:lnTo>
                  <a:pt x="37" y="68"/>
                </a:lnTo>
                <a:lnTo>
                  <a:pt x="29" y="74"/>
                </a:lnTo>
                <a:lnTo>
                  <a:pt x="27" y="78"/>
                </a:lnTo>
                <a:lnTo>
                  <a:pt x="25" y="82"/>
                </a:lnTo>
                <a:lnTo>
                  <a:pt x="23" y="86"/>
                </a:lnTo>
                <a:lnTo>
                  <a:pt x="21" y="90"/>
                </a:lnTo>
                <a:lnTo>
                  <a:pt x="19" y="94"/>
                </a:lnTo>
                <a:lnTo>
                  <a:pt x="17" y="98"/>
                </a:lnTo>
                <a:lnTo>
                  <a:pt x="15" y="102"/>
                </a:lnTo>
                <a:lnTo>
                  <a:pt x="13" y="106"/>
                </a:lnTo>
                <a:lnTo>
                  <a:pt x="10" y="103"/>
                </a:lnTo>
                <a:lnTo>
                  <a:pt x="6" y="101"/>
                </a:lnTo>
                <a:lnTo>
                  <a:pt x="3" y="99"/>
                </a:lnTo>
                <a:lnTo>
                  <a:pt x="0" y="97"/>
                </a:lnTo>
                <a:lnTo>
                  <a:pt x="2" y="83"/>
                </a:lnTo>
                <a:lnTo>
                  <a:pt x="5" y="71"/>
                </a:lnTo>
                <a:lnTo>
                  <a:pt x="8" y="61"/>
                </a:lnTo>
                <a:lnTo>
                  <a:pt x="11" y="53"/>
                </a:lnTo>
                <a:lnTo>
                  <a:pt x="17" y="46"/>
                </a:lnTo>
                <a:lnTo>
                  <a:pt x="25" y="41"/>
                </a:lnTo>
                <a:lnTo>
                  <a:pt x="36" y="37"/>
                </a:lnTo>
                <a:lnTo>
                  <a:pt x="51" y="35"/>
                </a:lnTo>
                <a:lnTo>
                  <a:pt x="54" y="34"/>
                </a:lnTo>
                <a:lnTo>
                  <a:pt x="59" y="33"/>
                </a:lnTo>
                <a:lnTo>
                  <a:pt x="64" y="31"/>
                </a:lnTo>
                <a:lnTo>
                  <a:pt x="71" y="28"/>
                </a:lnTo>
                <a:lnTo>
                  <a:pt x="78" y="26"/>
                </a:lnTo>
                <a:lnTo>
                  <a:pt x="85" y="23"/>
                </a:lnTo>
                <a:lnTo>
                  <a:pt x="93" y="20"/>
                </a:lnTo>
                <a:lnTo>
                  <a:pt x="101" y="17"/>
                </a:lnTo>
                <a:lnTo>
                  <a:pt x="108" y="13"/>
                </a:lnTo>
                <a:lnTo>
                  <a:pt x="115" y="10"/>
                </a:lnTo>
                <a:lnTo>
                  <a:pt x="122" y="8"/>
                </a:lnTo>
                <a:lnTo>
                  <a:pt x="128" y="5"/>
                </a:lnTo>
                <a:lnTo>
                  <a:pt x="133" y="3"/>
                </a:lnTo>
                <a:lnTo>
                  <a:pt x="137" y="1"/>
                </a:lnTo>
                <a:lnTo>
                  <a:pt x="139" y="0"/>
                </a:lnTo>
                <a:lnTo>
                  <a:pt x="140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3" name="Freeform 29"/>
          <p:cNvSpPr>
            <a:spLocks/>
          </p:cNvSpPr>
          <p:nvPr/>
        </p:nvSpPr>
        <p:spPr bwMode="auto">
          <a:xfrm>
            <a:off x="7943850" y="3594100"/>
            <a:ext cx="331788" cy="981075"/>
          </a:xfrm>
          <a:custGeom>
            <a:avLst/>
            <a:gdLst>
              <a:gd name="T0" fmla="*/ 199 w 209"/>
              <a:gd name="T1" fmla="*/ 19 h 618"/>
              <a:gd name="T2" fmla="*/ 182 w 209"/>
              <a:gd name="T3" fmla="*/ 57 h 618"/>
              <a:gd name="T4" fmla="*/ 166 w 209"/>
              <a:gd name="T5" fmla="*/ 94 h 618"/>
              <a:gd name="T6" fmla="*/ 152 w 209"/>
              <a:gd name="T7" fmla="*/ 133 h 618"/>
              <a:gd name="T8" fmla="*/ 139 w 209"/>
              <a:gd name="T9" fmla="*/ 171 h 618"/>
              <a:gd name="T10" fmla="*/ 126 w 209"/>
              <a:gd name="T11" fmla="*/ 210 h 618"/>
              <a:gd name="T12" fmla="*/ 115 w 209"/>
              <a:gd name="T13" fmla="*/ 249 h 618"/>
              <a:gd name="T14" fmla="*/ 104 w 209"/>
              <a:gd name="T15" fmla="*/ 288 h 618"/>
              <a:gd name="T16" fmla="*/ 93 w 209"/>
              <a:gd name="T17" fmla="*/ 327 h 618"/>
              <a:gd name="T18" fmla="*/ 82 w 209"/>
              <a:gd name="T19" fmla="*/ 366 h 618"/>
              <a:gd name="T20" fmla="*/ 71 w 209"/>
              <a:gd name="T21" fmla="*/ 405 h 618"/>
              <a:gd name="T22" fmla="*/ 60 w 209"/>
              <a:gd name="T23" fmla="*/ 444 h 618"/>
              <a:gd name="T24" fmla="*/ 48 w 209"/>
              <a:gd name="T25" fmla="*/ 483 h 618"/>
              <a:gd name="T26" fmla="*/ 36 w 209"/>
              <a:gd name="T27" fmla="*/ 521 h 618"/>
              <a:gd name="T28" fmla="*/ 22 w 209"/>
              <a:gd name="T29" fmla="*/ 559 h 618"/>
              <a:gd name="T30" fmla="*/ 8 w 209"/>
              <a:gd name="T31" fmla="*/ 598 h 618"/>
              <a:gd name="T32" fmla="*/ 1 w 209"/>
              <a:gd name="T33" fmla="*/ 616 h 618"/>
              <a:gd name="T34" fmla="*/ 3 w 209"/>
              <a:gd name="T35" fmla="*/ 613 h 618"/>
              <a:gd name="T36" fmla="*/ 8 w 209"/>
              <a:gd name="T37" fmla="*/ 605 h 618"/>
              <a:gd name="T38" fmla="*/ 14 w 209"/>
              <a:gd name="T39" fmla="*/ 595 h 618"/>
              <a:gd name="T40" fmla="*/ 22 w 209"/>
              <a:gd name="T41" fmla="*/ 584 h 618"/>
              <a:gd name="T42" fmla="*/ 31 w 209"/>
              <a:gd name="T43" fmla="*/ 571 h 618"/>
              <a:gd name="T44" fmla="*/ 39 w 209"/>
              <a:gd name="T45" fmla="*/ 558 h 618"/>
              <a:gd name="T46" fmla="*/ 48 w 209"/>
              <a:gd name="T47" fmla="*/ 546 h 618"/>
              <a:gd name="T48" fmla="*/ 58 w 209"/>
              <a:gd name="T49" fmla="*/ 525 h 618"/>
              <a:gd name="T50" fmla="*/ 69 w 209"/>
              <a:gd name="T51" fmla="*/ 494 h 618"/>
              <a:gd name="T52" fmla="*/ 80 w 209"/>
              <a:gd name="T53" fmla="*/ 462 h 618"/>
              <a:gd name="T54" fmla="*/ 90 w 209"/>
              <a:gd name="T55" fmla="*/ 429 h 618"/>
              <a:gd name="T56" fmla="*/ 101 w 209"/>
              <a:gd name="T57" fmla="*/ 396 h 618"/>
              <a:gd name="T58" fmla="*/ 111 w 209"/>
              <a:gd name="T59" fmla="*/ 362 h 618"/>
              <a:gd name="T60" fmla="*/ 121 w 209"/>
              <a:gd name="T61" fmla="*/ 328 h 618"/>
              <a:gd name="T62" fmla="*/ 131 w 209"/>
              <a:gd name="T63" fmla="*/ 294 h 618"/>
              <a:gd name="T64" fmla="*/ 141 w 209"/>
              <a:gd name="T65" fmla="*/ 260 h 618"/>
              <a:gd name="T66" fmla="*/ 150 w 209"/>
              <a:gd name="T67" fmla="*/ 227 h 618"/>
              <a:gd name="T68" fmla="*/ 159 w 209"/>
              <a:gd name="T69" fmla="*/ 193 h 618"/>
              <a:gd name="T70" fmla="*/ 168 w 209"/>
              <a:gd name="T71" fmla="*/ 161 h 618"/>
              <a:gd name="T72" fmla="*/ 177 w 209"/>
              <a:gd name="T73" fmla="*/ 128 h 618"/>
              <a:gd name="T74" fmla="*/ 186 w 209"/>
              <a:gd name="T75" fmla="*/ 98 h 618"/>
              <a:gd name="T76" fmla="*/ 195 w 209"/>
              <a:gd name="T77" fmla="*/ 68 h 618"/>
              <a:gd name="T78" fmla="*/ 204 w 209"/>
              <a:gd name="T79" fmla="*/ 39 h 618"/>
              <a:gd name="T80" fmla="*/ 208 w 209"/>
              <a:gd name="T81" fmla="*/ 22 h 618"/>
              <a:gd name="T82" fmla="*/ 208 w 209"/>
              <a:gd name="T83" fmla="*/ 16 h 618"/>
              <a:gd name="T84" fmla="*/ 208 w 209"/>
              <a:gd name="T85" fmla="*/ 10 h 618"/>
              <a:gd name="T86" fmla="*/ 208 w 209"/>
              <a:gd name="T87" fmla="*/ 4 h 6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209" h="618">
                <a:moveTo>
                  <a:pt x="208" y="0"/>
                </a:moveTo>
                <a:lnTo>
                  <a:pt x="199" y="19"/>
                </a:lnTo>
                <a:lnTo>
                  <a:pt x="190" y="38"/>
                </a:lnTo>
                <a:lnTo>
                  <a:pt x="182" y="57"/>
                </a:lnTo>
                <a:lnTo>
                  <a:pt x="174" y="75"/>
                </a:lnTo>
                <a:lnTo>
                  <a:pt x="166" y="94"/>
                </a:lnTo>
                <a:lnTo>
                  <a:pt x="159" y="114"/>
                </a:lnTo>
                <a:lnTo>
                  <a:pt x="152" y="133"/>
                </a:lnTo>
                <a:lnTo>
                  <a:pt x="145" y="152"/>
                </a:lnTo>
                <a:lnTo>
                  <a:pt x="139" y="171"/>
                </a:lnTo>
                <a:lnTo>
                  <a:pt x="133" y="191"/>
                </a:lnTo>
                <a:lnTo>
                  <a:pt x="126" y="210"/>
                </a:lnTo>
                <a:lnTo>
                  <a:pt x="121" y="229"/>
                </a:lnTo>
                <a:lnTo>
                  <a:pt x="115" y="249"/>
                </a:lnTo>
                <a:lnTo>
                  <a:pt x="109" y="268"/>
                </a:lnTo>
                <a:lnTo>
                  <a:pt x="104" y="288"/>
                </a:lnTo>
                <a:lnTo>
                  <a:pt x="98" y="307"/>
                </a:lnTo>
                <a:lnTo>
                  <a:pt x="93" y="327"/>
                </a:lnTo>
                <a:lnTo>
                  <a:pt x="87" y="346"/>
                </a:lnTo>
                <a:lnTo>
                  <a:pt x="82" y="366"/>
                </a:lnTo>
                <a:lnTo>
                  <a:pt x="77" y="385"/>
                </a:lnTo>
                <a:lnTo>
                  <a:pt x="71" y="405"/>
                </a:lnTo>
                <a:lnTo>
                  <a:pt x="66" y="424"/>
                </a:lnTo>
                <a:lnTo>
                  <a:pt x="60" y="444"/>
                </a:lnTo>
                <a:lnTo>
                  <a:pt x="54" y="463"/>
                </a:lnTo>
                <a:lnTo>
                  <a:pt x="48" y="483"/>
                </a:lnTo>
                <a:lnTo>
                  <a:pt x="42" y="502"/>
                </a:lnTo>
                <a:lnTo>
                  <a:pt x="36" y="521"/>
                </a:lnTo>
                <a:lnTo>
                  <a:pt x="29" y="540"/>
                </a:lnTo>
                <a:lnTo>
                  <a:pt x="22" y="559"/>
                </a:lnTo>
                <a:lnTo>
                  <a:pt x="15" y="579"/>
                </a:lnTo>
                <a:lnTo>
                  <a:pt x="8" y="598"/>
                </a:lnTo>
                <a:lnTo>
                  <a:pt x="0" y="617"/>
                </a:lnTo>
                <a:lnTo>
                  <a:pt x="1" y="616"/>
                </a:lnTo>
                <a:lnTo>
                  <a:pt x="2" y="615"/>
                </a:lnTo>
                <a:lnTo>
                  <a:pt x="3" y="613"/>
                </a:lnTo>
                <a:lnTo>
                  <a:pt x="5" y="609"/>
                </a:lnTo>
                <a:lnTo>
                  <a:pt x="8" y="605"/>
                </a:lnTo>
                <a:lnTo>
                  <a:pt x="11" y="601"/>
                </a:lnTo>
                <a:lnTo>
                  <a:pt x="14" y="595"/>
                </a:lnTo>
                <a:lnTo>
                  <a:pt x="18" y="590"/>
                </a:lnTo>
                <a:lnTo>
                  <a:pt x="22" y="584"/>
                </a:lnTo>
                <a:lnTo>
                  <a:pt x="26" y="578"/>
                </a:lnTo>
                <a:lnTo>
                  <a:pt x="31" y="571"/>
                </a:lnTo>
                <a:lnTo>
                  <a:pt x="35" y="565"/>
                </a:lnTo>
                <a:lnTo>
                  <a:pt x="39" y="558"/>
                </a:lnTo>
                <a:lnTo>
                  <a:pt x="43" y="552"/>
                </a:lnTo>
                <a:lnTo>
                  <a:pt x="48" y="546"/>
                </a:lnTo>
                <a:lnTo>
                  <a:pt x="52" y="540"/>
                </a:lnTo>
                <a:lnTo>
                  <a:pt x="58" y="525"/>
                </a:lnTo>
                <a:lnTo>
                  <a:pt x="63" y="510"/>
                </a:lnTo>
                <a:lnTo>
                  <a:pt x="69" y="494"/>
                </a:lnTo>
                <a:lnTo>
                  <a:pt x="74" y="478"/>
                </a:lnTo>
                <a:lnTo>
                  <a:pt x="80" y="462"/>
                </a:lnTo>
                <a:lnTo>
                  <a:pt x="85" y="446"/>
                </a:lnTo>
                <a:lnTo>
                  <a:pt x="90" y="429"/>
                </a:lnTo>
                <a:lnTo>
                  <a:pt x="96" y="412"/>
                </a:lnTo>
                <a:lnTo>
                  <a:pt x="101" y="396"/>
                </a:lnTo>
                <a:lnTo>
                  <a:pt x="106" y="379"/>
                </a:lnTo>
                <a:lnTo>
                  <a:pt x="111" y="362"/>
                </a:lnTo>
                <a:lnTo>
                  <a:pt x="116" y="345"/>
                </a:lnTo>
                <a:lnTo>
                  <a:pt x="121" y="328"/>
                </a:lnTo>
                <a:lnTo>
                  <a:pt x="126" y="311"/>
                </a:lnTo>
                <a:lnTo>
                  <a:pt x="131" y="294"/>
                </a:lnTo>
                <a:lnTo>
                  <a:pt x="136" y="277"/>
                </a:lnTo>
                <a:lnTo>
                  <a:pt x="141" y="260"/>
                </a:lnTo>
                <a:lnTo>
                  <a:pt x="145" y="243"/>
                </a:lnTo>
                <a:lnTo>
                  <a:pt x="150" y="227"/>
                </a:lnTo>
                <a:lnTo>
                  <a:pt x="154" y="210"/>
                </a:lnTo>
                <a:lnTo>
                  <a:pt x="159" y="193"/>
                </a:lnTo>
                <a:lnTo>
                  <a:pt x="164" y="177"/>
                </a:lnTo>
                <a:lnTo>
                  <a:pt x="168" y="161"/>
                </a:lnTo>
                <a:lnTo>
                  <a:pt x="173" y="145"/>
                </a:lnTo>
                <a:lnTo>
                  <a:pt x="177" y="128"/>
                </a:lnTo>
                <a:lnTo>
                  <a:pt x="182" y="113"/>
                </a:lnTo>
                <a:lnTo>
                  <a:pt x="186" y="98"/>
                </a:lnTo>
                <a:lnTo>
                  <a:pt x="190" y="82"/>
                </a:lnTo>
                <a:lnTo>
                  <a:pt x="195" y="68"/>
                </a:lnTo>
                <a:lnTo>
                  <a:pt x="199" y="53"/>
                </a:lnTo>
                <a:lnTo>
                  <a:pt x="204" y="39"/>
                </a:lnTo>
                <a:lnTo>
                  <a:pt x="208" y="25"/>
                </a:lnTo>
                <a:lnTo>
                  <a:pt x="208" y="22"/>
                </a:lnTo>
                <a:lnTo>
                  <a:pt x="208" y="19"/>
                </a:lnTo>
                <a:lnTo>
                  <a:pt x="208" y="16"/>
                </a:lnTo>
                <a:lnTo>
                  <a:pt x="208" y="13"/>
                </a:lnTo>
                <a:lnTo>
                  <a:pt x="208" y="10"/>
                </a:lnTo>
                <a:lnTo>
                  <a:pt x="208" y="7"/>
                </a:lnTo>
                <a:lnTo>
                  <a:pt x="208" y="4"/>
                </a:lnTo>
                <a:lnTo>
                  <a:pt x="208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4" name="Freeform 30"/>
          <p:cNvSpPr>
            <a:spLocks/>
          </p:cNvSpPr>
          <p:nvPr/>
        </p:nvSpPr>
        <p:spPr bwMode="auto">
          <a:xfrm>
            <a:off x="7273925" y="4586288"/>
            <a:ext cx="685800" cy="1096962"/>
          </a:xfrm>
          <a:custGeom>
            <a:avLst/>
            <a:gdLst>
              <a:gd name="T0" fmla="*/ 387 w 432"/>
              <a:gd name="T1" fmla="*/ 45 h 691"/>
              <a:gd name="T2" fmla="*/ 361 w 432"/>
              <a:gd name="T3" fmla="*/ 87 h 691"/>
              <a:gd name="T4" fmla="*/ 336 w 432"/>
              <a:gd name="T5" fmla="*/ 128 h 691"/>
              <a:gd name="T6" fmla="*/ 310 w 432"/>
              <a:gd name="T7" fmla="*/ 169 h 691"/>
              <a:gd name="T8" fmla="*/ 285 w 432"/>
              <a:gd name="T9" fmla="*/ 210 h 691"/>
              <a:gd name="T10" fmla="*/ 259 w 432"/>
              <a:gd name="T11" fmla="*/ 252 h 691"/>
              <a:gd name="T12" fmla="*/ 234 w 432"/>
              <a:gd name="T13" fmla="*/ 293 h 691"/>
              <a:gd name="T14" fmla="*/ 209 w 432"/>
              <a:gd name="T15" fmla="*/ 335 h 691"/>
              <a:gd name="T16" fmla="*/ 184 w 432"/>
              <a:gd name="T17" fmla="*/ 376 h 691"/>
              <a:gd name="T18" fmla="*/ 159 w 432"/>
              <a:gd name="T19" fmla="*/ 418 h 691"/>
              <a:gd name="T20" fmla="*/ 134 w 432"/>
              <a:gd name="T21" fmla="*/ 459 h 691"/>
              <a:gd name="T22" fmla="*/ 110 w 432"/>
              <a:gd name="T23" fmla="*/ 501 h 691"/>
              <a:gd name="T24" fmla="*/ 85 w 432"/>
              <a:gd name="T25" fmla="*/ 543 h 691"/>
              <a:gd name="T26" fmla="*/ 61 w 432"/>
              <a:gd name="T27" fmla="*/ 585 h 691"/>
              <a:gd name="T28" fmla="*/ 36 w 432"/>
              <a:gd name="T29" fmla="*/ 627 h 691"/>
              <a:gd name="T30" fmla="*/ 12 w 432"/>
              <a:gd name="T31" fmla="*/ 669 h 691"/>
              <a:gd name="T32" fmla="*/ 17 w 432"/>
              <a:gd name="T33" fmla="*/ 668 h 691"/>
              <a:gd name="T34" fmla="*/ 49 w 432"/>
              <a:gd name="T35" fmla="*/ 623 h 691"/>
              <a:gd name="T36" fmla="*/ 80 w 432"/>
              <a:gd name="T37" fmla="*/ 579 h 691"/>
              <a:gd name="T38" fmla="*/ 109 w 432"/>
              <a:gd name="T39" fmla="*/ 536 h 691"/>
              <a:gd name="T40" fmla="*/ 137 w 432"/>
              <a:gd name="T41" fmla="*/ 492 h 691"/>
              <a:gd name="T42" fmla="*/ 165 w 432"/>
              <a:gd name="T43" fmla="*/ 449 h 691"/>
              <a:gd name="T44" fmla="*/ 191 w 432"/>
              <a:gd name="T45" fmla="*/ 406 h 691"/>
              <a:gd name="T46" fmla="*/ 216 w 432"/>
              <a:gd name="T47" fmla="*/ 364 h 691"/>
              <a:gd name="T48" fmla="*/ 241 w 432"/>
              <a:gd name="T49" fmla="*/ 321 h 691"/>
              <a:gd name="T50" fmla="*/ 266 w 432"/>
              <a:gd name="T51" fmla="*/ 278 h 691"/>
              <a:gd name="T52" fmla="*/ 290 w 432"/>
              <a:gd name="T53" fmla="*/ 236 h 691"/>
              <a:gd name="T54" fmla="*/ 315 w 432"/>
              <a:gd name="T55" fmla="*/ 193 h 691"/>
              <a:gd name="T56" fmla="*/ 340 w 432"/>
              <a:gd name="T57" fmla="*/ 151 h 691"/>
              <a:gd name="T58" fmla="*/ 365 w 432"/>
              <a:gd name="T59" fmla="*/ 108 h 691"/>
              <a:gd name="T60" fmla="*/ 391 w 432"/>
              <a:gd name="T61" fmla="*/ 65 h 691"/>
              <a:gd name="T62" fmla="*/ 417 w 432"/>
              <a:gd name="T63" fmla="*/ 22 h 691"/>
              <a:gd name="T64" fmla="*/ 427 w 432"/>
              <a:gd name="T65" fmla="*/ 3 h 691"/>
              <a:gd name="T66" fmla="*/ 419 w 432"/>
              <a:gd name="T67" fmla="*/ 9 h 691"/>
              <a:gd name="T68" fmla="*/ 411 w 432"/>
              <a:gd name="T69" fmla="*/ 16 h 691"/>
              <a:gd name="T70" fmla="*/ 403 w 432"/>
              <a:gd name="T71" fmla="*/ 22 h 6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2" h="691">
                <a:moveTo>
                  <a:pt x="399" y="25"/>
                </a:moveTo>
                <a:lnTo>
                  <a:pt x="387" y="45"/>
                </a:lnTo>
                <a:lnTo>
                  <a:pt x="374" y="66"/>
                </a:lnTo>
                <a:lnTo>
                  <a:pt x="361" y="87"/>
                </a:lnTo>
                <a:lnTo>
                  <a:pt x="348" y="107"/>
                </a:lnTo>
                <a:lnTo>
                  <a:pt x="336" y="128"/>
                </a:lnTo>
                <a:lnTo>
                  <a:pt x="323" y="148"/>
                </a:lnTo>
                <a:lnTo>
                  <a:pt x="310" y="169"/>
                </a:lnTo>
                <a:lnTo>
                  <a:pt x="297" y="190"/>
                </a:lnTo>
                <a:lnTo>
                  <a:pt x="285" y="210"/>
                </a:lnTo>
                <a:lnTo>
                  <a:pt x="272" y="231"/>
                </a:lnTo>
                <a:lnTo>
                  <a:pt x="259" y="252"/>
                </a:lnTo>
                <a:lnTo>
                  <a:pt x="247" y="272"/>
                </a:lnTo>
                <a:lnTo>
                  <a:pt x="234" y="293"/>
                </a:lnTo>
                <a:lnTo>
                  <a:pt x="222" y="314"/>
                </a:lnTo>
                <a:lnTo>
                  <a:pt x="209" y="335"/>
                </a:lnTo>
                <a:lnTo>
                  <a:pt x="197" y="355"/>
                </a:lnTo>
                <a:lnTo>
                  <a:pt x="184" y="376"/>
                </a:lnTo>
                <a:lnTo>
                  <a:pt x="172" y="397"/>
                </a:lnTo>
                <a:lnTo>
                  <a:pt x="159" y="418"/>
                </a:lnTo>
                <a:lnTo>
                  <a:pt x="147" y="438"/>
                </a:lnTo>
                <a:lnTo>
                  <a:pt x="134" y="459"/>
                </a:lnTo>
                <a:lnTo>
                  <a:pt x="122" y="480"/>
                </a:lnTo>
                <a:lnTo>
                  <a:pt x="110" y="501"/>
                </a:lnTo>
                <a:lnTo>
                  <a:pt x="97" y="522"/>
                </a:lnTo>
                <a:lnTo>
                  <a:pt x="85" y="543"/>
                </a:lnTo>
                <a:lnTo>
                  <a:pt x="73" y="564"/>
                </a:lnTo>
                <a:lnTo>
                  <a:pt x="61" y="585"/>
                </a:lnTo>
                <a:lnTo>
                  <a:pt x="48" y="606"/>
                </a:lnTo>
                <a:lnTo>
                  <a:pt x="36" y="627"/>
                </a:lnTo>
                <a:lnTo>
                  <a:pt x="24" y="648"/>
                </a:lnTo>
                <a:lnTo>
                  <a:pt x="12" y="669"/>
                </a:lnTo>
                <a:lnTo>
                  <a:pt x="0" y="690"/>
                </a:lnTo>
                <a:lnTo>
                  <a:pt x="17" y="668"/>
                </a:lnTo>
                <a:lnTo>
                  <a:pt x="33" y="646"/>
                </a:lnTo>
                <a:lnTo>
                  <a:pt x="49" y="623"/>
                </a:lnTo>
                <a:lnTo>
                  <a:pt x="65" y="601"/>
                </a:lnTo>
                <a:lnTo>
                  <a:pt x="80" y="579"/>
                </a:lnTo>
                <a:lnTo>
                  <a:pt x="95" y="557"/>
                </a:lnTo>
                <a:lnTo>
                  <a:pt x="109" y="536"/>
                </a:lnTo>
                <a:lnTo>
                  <a:pt x="123" y="514"/>
                </a:lnTo>
                <a:lnTo>
                  <a:pt x="137" y="492"/>
                </a:lnTo>
                <a:lnTo>
                  <a:pt x="151" y="471"/>
                </a:lnTo>
                <a:lnTo>
                  <a:pt x="165" y="449"/>
                </a:lnTo>
                <a:lnTo>
                  <a:pt x="177" y="428"/>
                </a:lnTo>
                <a:lnTo>
                  <a:pt x="191" y="406"/>
                </a:lnTo>
                <a:lnTo>
                  <a:pt x="204" y="385"/>
                </a:lnTo>
                <a:lnTo>
                  <a:pt x="216" y="364"/>
                </a:lnTo>
                <a:lnTo>
                  <a:pt x="229" y="342"/>
                </a:lnTo>
                <a:lnTo>
                  <a:pt x="241" y="321"/>
                </a:lnTo>
                <a:lnTo>
                  <a:pt x="253" y="300"/>
                </a:lnTo>
                <a:lnTo>
                  <a:pt x="266" y="278"/>
                </a:lnTo>
                <a:lnTo>
                  <a:pt x="278" y="257"/>
                </a:lnTo>
                <a:lnTo>
                  <a:pt x="290" y="236"/>
                </a:lnTo>
                <a:lnTo>
                  <a:pt x="303" y="215"/>
                </a:lnTo>
                <a:lnTo>
                  <a:pt x="315" y="193"/>
                </a:lnTo>
                <a:lnTo>
                  <a:pt x="327" y="172"/>
                </a:lnTo>
                <a:lnTo>
                  <a:pt x="340" y="151"/>
                </a:lnTo>
                <a:lnTo>
                  <a:pt x="352" y="129"/>
                </a:lnTo>
                <a:lnTo>
                  <a:pt x="365" y="108"/>
                </a:lnTo>
                <a:lnTo>
                  <a:pt x="378" y="86"/>
                </a:lnTo>
                <a:lnTo>
                  <a:pt x="391" y="65"/>
                </a:lnTo>
                <a:lnTo>
                  <a:pt x="404" y="43"/>
                </a:lnTo>
                <a:lnTo>
                  <a:pt x="417" y="22"/>
                </a:lnTo>
                <a:lnTo>
                  <a:pt x="431" y="0"/>
                </a:lnTo>
                <a:lnTo>
                  <a:pt x="427" y="3"/>
                </a:lnTo>
                <a:lnTo>
                  <a:pt x="423" y="6"/>
                </a:lnTo>
                <a:lnTo>
                  <a:pt x="419" y="9"/>
                </a:lnTo>
                <a:lnTo>
                  <a:pt x="415" y="12"/>
                </a:lnTo>
                <a:lnTo>
                  <a:pt x="411" y="16"/>
                </a:lnTo>
                <a:lnTo>
                  <a:pt x="407" y="18"/>
                </a:lnTo>
                <a:lnTo>
                  <a:pt x="403" y="22"/>
                </a:lnTo>
                <a:lnTo>
                  <a:pt x="399" y="25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5" name="Freeform 31"/>
          <p:cNvSpPr>
            <a:spLocks/>
          </p:cNvSpPr>
          <p:nvPr/>
        </p:nvSpPr>
        <p:spPr bwMode="auto">
          <a:xfrm>
            <a:off x="7189788" y="5862638"/>
            <a:ext cx="333375" cy="79375"/>
          </a:xfrm>
          <a:custGeom>
            <a:avLst/>
            <a:gdLst>
              <a:gd name="T0" fmla="*/ 209 w 210"/>
              <a:gd name="T1" fmla="*/ 0 h 50"/>
              <a:gd name="T2" fmla="*/ 193 w 210"/>
              <a:gd name="T3" fmla="*/ 0 h 50"/>
              <a:gd name="T4" fmla="*/ 178 w 210"/>
              <a:gd name="T5" fmla="*/ 1 h 50"/>
              <a:gd name="T6" fmla="*/ 164 w 210"/>
              <a:gd name="T7" fmla="*/ 2 h 50"/>
              <a:gd name="T8" fmla="*/ 150 w 210"/>
              <a:gd name="T9" fmla="*/ 4 h 50"/>
              <a:gd name="T10" fmla="*/ 137 w 210"/>
              <a:gd name="T11" fmla="*/ 6 h 50"/>
              <a:gd name="T12" fmla="*/ 124 w 210"/>
              <a:gd name="T13" fmla="*/ 8 h 50"/>
              <a:gd name="T14" fmla="*/ 112 w 210"/>
              <a:gd name="T15" fmla="*/ 11 h 50"/>
              <a:gd name="T16" fmla="*/ 100 w 210"/>
              <a:gd name="T17" fmla="*/ 14 h 50"/>
              <a:gd name="T18" fmla="*/ 89 w 210"/>
              <a:gd name="T19" fmla="*/ 17 h 50"/>
              <a:gd name="T20" fmla="*/ 77 w 210"/>
              <a:gd name="T21" fmla="*/ 21 h 50"/>
              <a:gd name="T22" fmla="*/ 65 w 210"/>
              <a:gd name="T23" fmla="*/ 25 h 50"/>
              <a:gd name="T24" fmla="*/ 53 w 210"/>
              <a:gd name="T25" fmla="*/ 29 h 50"/>
              <a:gd name="T26" fmla="*/ 41 w 210"/>
              <a:gd name="T27" fmla="*/ 34 h 50"/>
              <a:gd name="T28" fmla="*/ 28 w 210"/>
              <a:gd name="T29" fmla="*/ 38 h 50"/>
              <a:gd name="T30" fmla="*/ 14 w 210"/>
              <a:gd name="T31" fmla="*/ 44 h 50"/>
              <a:gd name="T32" fmla="*/ 0 w 210"/>
              <a:gd name="T33" fmla="*/ 49 h 50"/>
              <a:gd name="T34" fmla="*/ 8 w 210"/>
              <a:gd name="T35" fmla="*/ 48 h 50"/>
              <a:gd name="T36" fmla="*/ 17 w 210"/>
              <a:gd name="T37" fmla="*/ 47 h 50"/>
              <a:gd name="T38" fmla="*/ 29 w 210"/>
              <a:gd name="T39" fmla="*/ 46 h 50"/>
              <a:gd name="T40" fmla="*/ 42 w 210"/>
              <a:gd name="T41" fmla="*/ 44 h 50"/>
              <a:gd name="T42" fmla="*/ 55 w 210"/>
              <a:gd name="T43" fmla="*/ 43 h 50"/>
              <a:gd name="T44" fmla="*/ 70 w 210"/>
              <a:gd name="T45" fmla="*/ 41 h 50"/>
              <a:gd name="T46" fmla="*/ 84 w 210"/>
              <a:gd name="T47" fmla="*/ 39 h 50"/>
              <a:gd name="T48" fmla="*/ 99 w 210"/>
              <a:gd name="T49" fmla="*/ 38 h 50"/>
              <a:gd name="T50" fmla="*/ 115 w 210"/>
              <a:gd name="T51" fmla="*/ 36 h 50"/>
              <a:gd name="T52" fmla="*/ 129 w 210"/>
              <a:gd name="T53" fmla="*/ 36 h 50"/>
              <a:gd name="T54" fmla="*/ 143 w 210"/>
              <a:gd name="T55" fmla="*/ 36 h 50"/>
              <a:gd name="T56" fmla="*/ 156 w 210"/>
              <a:gd name="T57" fmla="*/ 36 h 50"/>
              <a:gd name="T58" fmla="*/ 168 w 210"/>
              <a:gd name="T59" fmla="*/ 36 h 50"/>
              <a:gd name="T60" fmla="*/ 179 w 210"/>
              <a:gd name="T61" fmla="*/ 37 h 50"/>
              <a:gd name="T62" fmla="*/ 187 w 210"/>
              <a:gd name="T63" fmla="*/ 39 h 50"/>
              <a:gd name="T64" fmla="*/ 194 w 210"/>
              <a:gd name="T65" fmla="*/ 42 h 50"/>
              <a:gd name="T66" fmla="*/ 196 w 210"/>
              <a:gd name="T67" fmla="*/ 37 h 50"/>
              <a:gd name="T68" fmla="*/ 198 w 210"/>
              <a:gd name="T69" fmla="*/ 32 h 50"/>
              <a:gd name="T70" fmla="*/ 200 w 210"/>
              <a:gd name="T71" fmla="*/ 27 h 50"/>
              <a:gd name="T72" fmla="*/ 201 w 210"/>
              <a:gd name="T73" fmla="*/ 21 h 50"/>
              <a:gd name="T74" fmla="*/ 203 w 210"/>
              <a:gd name="T75" fmla="*/ 16 h 50"/>
              <a:gd name="T76" fmla="*/ 205 w 210"/>
              <a:gd name="T77" fmla="*/ 11 h 50"/>
              <a:gd name="T78" fmla="*/ 207 w 210"/>
              <a:gd name="T79" fmla="*/ 6 h 50"/>
              <a:gd name="T80" fmla="*/ 209 w 210"/>
              <a:gd name="T81" fmla="*/ 0 h 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10" h="50">
                <a:moveTo>
                  <a:pt x="209" y="0"/>
                </a:moveTo>
                <a:lnTo>
                  <a:pt x="193" y="0"/>
                </a:lnTo>
                <a:lnTo>
                  <a:pt x="178" y="1"/>
                </a:lnTo>
                <a:lnTo>
                  <a:pt x="164" y="2"/>
                </a:lnTo>
                <a:lnTo>
                  <a:pt x="150" y="4"/>
                </a:lnTo>
                <a:lnTo>
                  <a:pt x="137" y="6"/>
                </a:lnTo>
                <a:lnTo>
                  <a:pt x="124" y="8"/>
                </a:lnTo>
                <a:lnTo>
                  <a:pt x="112" y="11"/>
                </a:lnTo>
                <a:lnTo>
                  <a:pt x="100" y="14"/>
                </a:lnTo>
                <a:lnTo>
                  <a:pt x="89" y="17"/>
                </a:lnTo>
                <a:lnTo>
                  <a:pt x="77" y="21"/>
                </a:lnTo>
                <a:lnTo>
                  <a:pt x="65" y="25"/>
                </a:lnTo>
                <a:lnTo>
                  <a:pt x="53" y="29"/>
                </a:lnTo>
                <a:lnTo>
                  <a:pt x="41" y="34"/>
                </a:lnTo>
                <a:lnTo>
                  <a:pt x="28" y="38"/>
                </a:lnTo>
                <a:lnTo>
                  <a:pt x="14" y="44"/>
                </a:lnTo>
                <a:lnTo>
                  <a:pt x="0" y="49"/>
                </a:lnTo>
                <a:lnTo>
                  <a:pt x="8" y="48"/>
                </a:lnTo>
                <a:lnTo>
                  <a:pt x="17" y="47"/>
                </a:lnTo>
                <a:lnTo>
                  <a:pt x="29" y="46"/>
                </a:lnTo>
                <a:lnTo>
                  <a:pt x="42" y="44"/>
                </a:lnTo>
                <a:lnTo>
                  <a:pt x="55" y="43"/>
                </a:lnTo>
                <a:lnTo>
                  <a:pt x="70" y="41"/>
                </a:lnTo>
                <a:lnTo>
                  <a:pt x="84" y="39"/>
                </a:lnTo>
                <a:lnTo>
                  <a:pt x="99" y="38"/>
                </a:lnTo>
                <a:lnTo>
                  <a:pt x="115" y="36"/>
                </a:lnTo>
                <a:lnTo>
                  <a:pt x="129" y="36"/>
                </a:lnTo>
                <a:lnTo>
                  <a:pt x="143" y="36"/>
                </a:lnTo>
                <a:lnTo>
                  <a:pt x="156" y="36"/>
                </a:lnTo>
                <a:lnTo>
                  <a:pt x="168" y="36"/>
                </a:lnTo>
                <a:lnTo>
                  <a:pt x="179" y="37"/>
                </a:lnTo>
                <a:lnTo>
                  <a:pt x="187" y="39"/>
                </a:lnTo>
                <a:lnTo>
                  <a:pt x="194" y="42"/>
                </a:lnTo>
                <a:lnTo>
                  <a:pt x="196" y="37"/>
                </a:lnTo>
                <a:lnTo>
                  <a:pt x="198" y="32"/>
                </a:lnTo>
                <a:lnTo>
                  <a:pt x="200" y="27"/>
                </a:lnTo>
                <a:lnTo>
                  <a:pt x="201" y="21"/>
                </a:lnTo>
                <a:lnTo>
                  <a:pt x="203" y="16"/>
                </a:lnTo>
                <a:lnTo>
                  <a:pt x="205" y="11"/>
                </a:lnTo>
                <a:lnTo>
                  <a:pt x="207" y="6"/>
                </a:lnTo>
                <a:lnTo>
                  <a:pt x="209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6" name="Freeform 32"/>
          <p:cNvSpPr>
            <a:spLocks/>
          </p:cNvSpPr>
          <p:nvPr/>
        </p:nvSpPr>
        <p:spPr bwMode="auto">
          <a:xfrm>
            <a:off x="6772275" y="5837238"/>
            <a:ext cx="293688" cy="234950"/>
          </a:xfrm>
          <a:custGeom>
            <a:avLst/>
            <a:gdLst>
              <a:gd name="T0" fmla="*/ 178 w 185"/>
              <a:gd name="T1" fmla="*/ 0 h 148"/>
              <a:gd name="T2" fmla="*/ 171 w 185"/>
              <a:gd name="T3" fmla="*/ 2 h 148"/>
              <a:gd name="T4" fmla="*/ 162 w 185"/>
              <a:gd name="T5" fmla="*/ 5 h 148"/>
              <a:gd name="T6" fmla="*/ 153 w 185"/>
              <a:gd name="T7" fmla="*/ 11 h 148"/>
              <a:gd name="T8" fmla="*/ 142 w 185"/>
              <a:gd name="T9" fmla="*/ 17 h 148"/>
              <a:gd name="T10" fmla="*/ 131 w 185"/>
              <a:gd name="T11" fmla="*/ 26 h 148"/>
              <a:gd name="T12" fmla="*/ 120 w 185"/>
              <a:gd name="T13" fmla="*/ 35 h 148"/>
              <a:gd name="T14" fmla="*/ 107 w 185"/>
              <a:gd name="T15" fmla="*/ 45 h 148"/>
              <a:gd name="T16" fmla="*/ 95 w 185"/>
              <a:gd name="T17" fmla="*/ 55 h 148"/>
              <a:gd name="T18" fmla="*/ 82 w 185"/>
              <a:gd name="T19" fmla="*/ 66 h 148"/>
              <a:gd name="T20" fmla="*/ 69 w 185"/>
              <a:gd name="T21" fmla="*/ 77 h 148"/>
              <a:gd name="T22" fmla="*/ 57 w 185"/>
              <a:gd name="T23" fmla="*/ 88 h 148"/>
              <a:gd name="T24" fmla="*/ 45 w 185"/>
              <a:gd name="T25" fmla="*/ 98 h 148"/>
              <a:gd name="T26" fmla="*/ 32 w 185"/>
              <a:gd name="T27" fmla="*/ 107 h 148"/>
              <a:gd name="T28" fmla="*/ 21 w 185"/>
              <a:gd name="T29" fmla="*/ 116 h 148"/>
              <a:gd name="T30" fmla="*/ 10 w 185"/>
              <a:gd name="T31" fmla="*/ 123 h 148"/>
              <a:gd name="T32" fmla="*/ 0 w 185"/>
              <a:gd name="T33" fmla="*/ 129 h 148"/>
              <a:gd name="T34" fmla="*/ 2 w 185"/>
              <a:gd name="T35" fmla="*/ 132 h 148"/>
              <a:gd name="T36" fmla="*/ 4 w 185"/>
              <a:gd name="T37" fmla="*/ 134 h 148"/>
              <a:gd name="T38" fmla="*/ 6 w 185"/>
              <a:gd name="T39" fmla="*/ 136 h 148"/>
              <a:gd name="T40" fmla="*/ 8 w 185"/>
              <a:gd name="T41" fmla="*/ 138 h 148"/>
              <a:gd name="T42" fmla="*/ 10 w 185"/>
              <a:gd name="T43" fmla="*/ 140 h 148"/>
              <a:gd name="T44" fmla="*/ 11 w 185"/>
              <a:gd name="T45" fmla="*/ 142 h 148"/>
              <a:gd name="T46" fmla="*/ 13 w 185"/>
              <a:gd name="T47" fmla="*/ 144 h 148"/>
              <a:gd name="T48" fmla="*/ 15 w 185"/>
              <a:gd name="T49" fmla="*/ 147 h 148"/>
              <a:gd name="T50" fmla="*/ 20 w 185"/>
              <a:gd name="T51" fmla="*/ 144 h 148"/>
              <a:gd name="T52" fmla="*/ 28 w 185"/>
              <a:gd name="T53" fmla="*/ 139 h 148"/>
              <a:gd name="T54" fmla="*/ 39 w 185"/>
              <a:gd name="T55" fmla="*/ 132 h 148"/>
              <a:gd name="T56" fmla="*/ 53 w 185"/>
              <a:gd name="T57" fmla="*/ 124 h 148"/>
              <a:gd name="T58" fmla="*/ 68 w 185"/>
              <a:gd name="T59" fmla="*/ 114 h 148"/>
              <a:gd name="T60" fmla="*/ 85 w 185"/>
              <a:gd name="T61" fmla="*/ 103 h 148"/>
              <a:gd name="T62" fmla="*/ 102 w 185"/>
              <a:gd name="T63" fmla="*/ 91 h 148"/>
              <a:gd name="T64" fmla="*/ 118 w 185"/>
              <a:gd name="T65" fmla="*/ 79 h 148"/>
              <a:gd name="T66" fmla="*/ 134 w 185"/>
              <a:gd name="T67" fmla="*/ 66 h 148"/>
              <a:gd name="T68" fmla="*/ 150 w 185"/>
              <a:gd name="T69" fmla="*/ 54 h 148"/>
              <a:gd name="T70" fmla="*/ 162 w 185"/>
              <a:gd name="T71" fmla="*/ 43 h 148"/>
              <a:gd name="T72" fmla="*/ 173 w 185"/>
              <a:gd name="T73" fmla="*/ 31 h 148"/>
              <a:gd name="T74" fmla="*/ 180 w 185"/>
              <a:gd name="T75" fmla="*/ 21 h 148"/>
              <a:gd name="T76" fmla="*/ 184 w 185"/>
              <a:gd name="T77" fmla="*/ 12 h 148"/>
              <a:gd name="T78" fmla="*/ 184 w 185"/>
              <a:gd name="T79" fmla="*/ 5 h 148"/>
              <a:gd name="T80" fmla="*/ 178 w 185"/>
              <a:gd name="T81" fmla="*/ 0 h 1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85" h="148">
                <a:moveTo>
                  <a:pt x="178" y="0"/>
                </a:moveTo>
                <a:lnTo>
                  <a:pt x="171" y="2"/>
                </a:lnTo>
                <a:lnTo>
                  <a:pt x="162" y="5"/>
                </a:lnTo>
                <a:lnTo>
                  <a:pt x="153" y="11"/>
                </a:lnTo>
                <a:lnTo>
                  <a:pt x="142" y="17"/>
                </a:lnTo>
                <a:lnTo>
                  <a:pt x="131" y="26"/>
                </a:lnTo>
                <a:lnTo>
                  <a:pt x="120" y="35"/>
                </a:lnTo>
                <a:lnTo>
                  <a:pt x="107" y="45"/>
                </a:lnTo>
                <a:lnTo>
                  <a:pt x="95" y="55"/>
                </a:lnTo>
                <a:lnTo>
                  <a:pt x="82" y="66"/>
                </a:lnTo>
                <a:lnTo>
                  <a:pt x="69" y="77"/>
                </a:lnTo>
                <a:lnTo>
                  <a:pt x="57" y="88"/>
                </a:lnTo>
                <a:lnTo>
                  <a:pt x="45" y="98"/>
                </a:lnTo>
                <a:lnTo>
                  <a:pt x="32" y="107"/>
                </a:lnTo>
                <a:lnTo>
                  <a:pt x="21" y="116"/>
                </a:lnTo>
                <a:lnTo>
                  <a:pt x="10" y="123"/>
                </a:lnTo>
                <a:lnTo>
                  <a:pt x="0" y="129"/>
                </a:lnTo>
                <a:lnTo>
                  <a:pt x="2" y="132"/>
                </a:lnTo>
                <a:lnTo>
                  <a:pt x="4" y="134"/>
                </a:lnTo>
                <a:lnTo>
                  <a:pt x="6" y="136"/>
                </a:lnTo>
                <a:lnTo>
                  <a:pt x="8" y="138"/>
                </a:lnTo>
                <a:lnTo>
                  <a:pt x="10" y="140"/>
                </a:lnTo>
                <a:lnTo>
                  <a:pt x="11" y="142"/>
                </a:lnTo>
                <a:lnTo>
                  <a:pt x="13" y="144"/>
                </a:lnTo>
                <a:lnTo>
                  <a:pt x="15" y="147"/>
                </a:lnTo>
                <a:lnTo>
                  <a:pt x="20" y="144"/>
                </a:lnTo>
                <a:lnTo>
                  <a:pt x="28" y="139"/>
                </a:lnTo>
                <a:lnTo>
                  <a:pt x="39" y="132"/>
                </a:lnTo>
                <a:lnTo>
                  <a:pt x="53" y="124"/>
                </a:lnTo>
                <a:lnTo>
                  <a:pt x="68" y="114"/>
                </a:lnTo>
                <a:lnTo>
                  <a:pt x="85" y="103"/>
                </a:lnTo>
                <a:lnTo>
                  <a:pt x="102" y="91"/>
                </a:lnTo>
                <a:lnTo>
                  <a:pt x="118" y="79"/>
                </a:lnTo>
                <a:lnTo>
                  <a:pt x="134" y="66"/>
                </a:lnTo>
                <a:lnTo>
                  <a:pt x="150" y="54"/>
                </a:lnTo>
                <a:lnTo>
                  <a:pt x="162" y="43"/>
                </a:lnTo>
                <a:lnTo>
                  <a:pt x="173" y="31"/>
                </a:lnTo>
                <a:lnTo>
                  <a:pt x="180" y="21"/>
                </a:lnTo>
                <a:lnTo>
                  <a:pt x="184" y="12"/>
                </a:lnTo>
                <a:lnTo>
                  <a:pt x="184" y="5"/>
                </a:lnTo>
                <a:lnTo>
                  <a:pt x="178" y="0"/>
                </a:lnTo>
              </a:path>
            </a:pathLst>
          </a:custGeom>
          <a:solidFill>
            <a:srgbClr val="BFF2B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7" name="Freeform 33"/>
          <p:cNvSpPr>
            <a:spLocks/>
          </p:cNvSpPr>
          <p:nvPr/>
        </p:nvSpPr>
        <p:spPr bwMode="auto">
          <a:xfrm>
            <a:off x="6294438" y="3225800"/>
            <a:ext cx="1468437" cy="1520825"/>
          </a:xfrm>
          <a:custGeom>
            <a:avLst/>
            <a:gdLst>
              <a:gd name="T0" fmla="*/ 911 w 925"/>
              <a:gd name="T1" fmla="*/ 10 h 958"/>
              <a:gd name="T2" fmla="*/ 904 w 925"/>
              <a:gd name="T3" fmla="*/ 47 h 958"/>
              <a:gd name="T4" fmla="*/ 876 w 925"/>
              <a:gd name="T5" fmla="*/ 79 h 958"/>
              <a:gd name="T6" fmla="*/ 848 w 925"/>
              <a:gd name="T7" fmla="*/ 112 h 958"/>
              <a:gd name="T8" fmla="*/ 821 w 925"/>
              <a:gd name="T9" fmla="*/ 150 h 958"/>
              <a:gd name="T10" fmla="*/ 800 w 925"/>
              <a:gd name="T11" fmla="*/ 196 h 958"/>
              <a:gd name="T12" fmla="*/ 782 w 925"/>
              <a:gd name="T13" fmla="*/ 241 h 958"/>
              <a:gd name="T14" fmla="*/ 758 w 925"/>
              <a:gd name="T15" fmla="*/ 281 h 958"/>
              <a:gd name="T16" fmla="*/ 728 w 925"/>
              <a:gd name="T17" fmla="*/ 319 h 958"/>
              <a:gd name="T18" fmla="*/ 694 w 925"/>
              <a:gd name="T19" fmla="*/ 355 h 958"/>
              <a:gd name="T20" fmla="*/ 660 w 925"/>
              <a:gd name="T21" fmla="*/ 390 h 958"/>
              <a:gd name="T22" fmla="*/ 628 w 925"/>
              <a:gd name="T23" fmla="*/ 427 h 958"/>
              <a:gd name="T24" fmla="*/ 599 w 925"/>
              <a:gd name="T25" fmla="*/ 466 h 958"/>
              <a:gd name="T26" fmla="*/ 578 w 925"/>
              <a:gd name="T27" fmla="*/ 508 h 958"/>
              <a:gd name="T28" fmla="*/ 558 w 925"/>
              <a:gd name="T29" fmla="*/ 564 h 958"/>
              <a:gd name="T30" fmla="*/ 533 w 925"/>
              <a:gd name="T31" fmla="*/ 621 h 958"/>
              <a:gd name="T32" fmla="*/ 505 w 925"/>
              <a:gd name="T33" fmla="*/ 677 h 958"/>
              <a:gd name="T34" fmla="*/ 473 w 925"/>
              <a:gd name="T35" fmla="*/ 729 h 958"/>
              <a:gd name="T36" fmla="*/ 436 w 925"/>
              <a:gd name="T37" fmla="*/ 779 h 958"/>
              <a:gd name="T38" fmla="*/ 395 w 925"/>
              <a:gd name="T39" fmla="*/ 824 h 958"/>
              <a:gd name="T40" fmla="*/ 349 w 925"/>
              <a:gd name="T41" fmla="*/ 863 h 958"/>
              <a:gd name="T42" fmla="*/ 297 w 925"/>
              <a:gd name="T43" fmla="*/ 898 h 958"/>
              <a:gd name="T44" fmla="*/ 227 w 925"/>
              <a:gd name="T45" fmla="*/ 931 h 958"/>
              <a:gd name="T46" fmla="*/ 156 w 925"/>
              <a:gd name="T47" fmla="*/ 946 h 958"/>
              <a:gd name="T48" fmla="*/ 88 w 925"/>
              <a:gd name="T49" fmla="*/ 938 h 958"/>
              <a:gd name="T50" fmla="*/ 18 w 925"/>
              <a:gd name="T51" fmla="*/ 905 h 958"/>
              <a:gd name="T52" fmla="*/ 37 w 925"/>
              <a:gd name="T53" fmla="*/ 929 h 958"/>
              <a:gd name="T54" fmla="*/ 100 w 925"/>
              <a:gd name="T55" fmla="*/ 954 h 958"/>
              <a:gd name="T56" fmla="*/ 171 w 925"/>
              <a:gd name="T57" fmla="*/ 955 h 958"/>
              <a:gd name="T58" fmla="*/ 238 w 925"/>
              <a:gd name="T59" fmla="*/ 941 h 958"/>
              <a:gd name="T60" fmla="*/ 322 w 925"/>
              <a:gd name="T61" fmla="*/ 902 h 958"/>
              <a:gd name="T62" fmla="*/ 407 w 925"/>
              <a:gd name="T63" fmla="*/ 835 h 958"/>
              <a:gd name="T64" fmla="*/ 479 w 925"/>
              <a:gd name="T65" fmla="*/ 752 h 958"/>
              <a:gd name="T66" fmla="*/ 532 w 925"/>
              <a:gd name="T67" fmla="*/ 660 h 958"/>
              <a:gd name="T68" fmla="*/ 558 w 925"/>
              <a:gd name="T69" fmla="*/ 599 h 958"/>
              <a:gd name="T70" fmla="*/ 592 w 925"/>
              <a:gd name="T71" fmla="*/ 530 h 958"/>
              <a:gd name="T72" fmla="*/ 633 w 925"/>
              <a:gd name="T73" fmla="*/ 458 h 958"/>
              <a:gd name="T74" fmla="*/ 671 w 925"/>
              <a:gd name="T75" fmla="*/ 405 h 958"/>
              <a:gd name="T76" fmla="*/ 720 w 925"/>
              <a:gd name="T77" fmla="*/ 354 h 958"/>
              <a:gd name="T78" fmla="*/ 769 w 925"/>
              <a:gd name="T79" fmla="*/ 286 h 958"/>
              <a:gd name="T80" fmla="*/ 812 w 925"/>
              <a:gd name="T81" fmla="*/ 212 h 958"/>
              <a:gd name="T82" fmla="*/ 847 w 925"/>
              <a:gd name="T83" fmla="*/ 138 h 958"/>
              <a:gd name="T84" fmla="*/ 874 w 925"/>
              <a:gd name="T85" fmla="*/ 94 h 958"/>
              <a:gd name="T86" fmla="*/ 903 w 925"/>
              <a:gd name="T87" fmla="*/ 59 h 958"/>
              <a:gd name="T88" fmla="*/ 912 w 925"/>
              <a:gd name="T89" fmla="*/ 63 h 958"/>
              <a:gd name="T90" fmla="*/ 914 w 925"/>
              <a:gd name="T91" fmla="*/ 80 h 958"/>
              <a:gd name="T92" fmla="*/ 918 w 925"/>
              <a:gd name="T93" fmla="*/ 64 h 958"/>
              <a:gd name="T94" fmla="*/ 923 w 925"/>
              <a:gd name="T95" fmla="*/ 36 h 958"/>
              <a:gd name="T96" fmla="*/ 917 w 925"/>
              <a:gd name="T97" fmla="*/ 18 h 958"/>
              <a:gd name="T98" fmla="*/ 908 w 925"/>
              <a:gd name="T99" fmla="*/ 4 h 9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925" h="958">
                <a:moveTo>
                  <a:pt x="906" y="0"/>
                </a:moveTo>
                <a:lnTo>
                  <a:pt x="907" y="1"/>
                </a:lnTo>
                <a:lnTo>
                  <a:pt x="909" y="4"/>
                </a:lnTo>
                <a:lnTo>
                  <a:pt x="911" y="10"/>
                </a:lnTo>
                <a:lnTo>
                  <a:pt x="912" y="17"/>
                </a:lnTo>
                <a:lnTo>
                  <a:pt x="912" y="25"/>
                </a:lnTo>
                <a:lnTo>
                  <a:pt x="910" y="35"/>
                </a:lnTo>
                <a:lnTo>
                  <a:pt x="904" y="47"/>
                </a:lnTo>
                <a:lnTo>
                  <a:pt x="895" y="58"/>
                </a:lnTo>
                <a:lnTo>
                  <a:pt x="889" y="65"/>
                </a:lnTo>
                <a:lnTo>
                  <a:pt x="883" y="72"/>
                </a:lnTo>
                <a:lnTo>
                  <a:pt x="876" y="79"/>
                </a:lnTo>
                <a:lnTo>
                  <a:pt x="869" y="86"/>
                </a:lnTo>
                <a:lnTo>
                  <a:pt x="862" y="94"/>
                </a:lnTo>
                <a:lnTo>
                  <a:pt x="855" y="103"/>
                </a:lnTo>
                <a:lnTo>
                  <a:pt x="848" y="112"/>
                </a:lnTo>
                <a:lnTo>
                  <a:pt x="841" y="121"/>
                </a:lnTo>
                <a:lnTo>
                  <a:pt x="834" y="131"/>
                </a:lnTo>
                <a:lnTo>
                  <a:pt x="828" y="140"/>
                </a:lnTo>
                <a:lnTo>
                  <a:pt x="821" y="150"/>
                </a:lnTo>
                <a:lnTo>
                  <a:pt x="815" y="161"/>
                </a:lnTo>
                <a:lnTo>
                  <a:pt x="809" y="172"/>
                </a:lnTo>
                <a:lnTo>
                  <a:pt x="804" y="184"/>
                </a:lnTo>
                <a:lnTo>
                  <a:pt x="800" y="196"/>
                </a:lnTo>
                <a:lnTo>
                  <a:pt x="795" y="208"/>
                </a:lnTo>
                <a:lnTo>
                  <a:pt x="792" y="220"/>
                </a:lnTo>
                <a:lnTo>
                  <a:pt x="787" y="231"/>
                </a:lnTo>
                <a:lnTo>
                  <a:pt x="782" y="241"/>
                </a:lnTo>
                <a:lnTo>
                  <a:pt x="777" y="251"/>
                </a:lnTo>
                <a:lnTo>
                  <a:pt x="771" y="262"/>
                </a:lnTo>
                <a:lnTo>
                  <a:pt x="765" y="272"/>
                </a:lnTo>
                <a:lnTo>
                  <a:pt x="758" y="281"/>
                </a:lnTo>
                <a:lnTo>
                  <a:pt x="751" y="291"/>
                </a:lnTo>
                <a:lnTo>
                  <a:pt x="744" y="300"/>
                </a:lnTo>
                <a:lnTo>
                  <a:pt x="736" y="310"/>
                </a:lnTo>
                <a:lnTo>
                  <a:pt x="728" y="319"/>
                </a:lnTo>
                <a:lnTo>
                  <a:pt x="720" y="328"/>
                </a:lnTo>
                <a:lnTo>
                  <a:pt x="711" y="337"/>
                </a:lnTo>
                <a:lnTo>
                  <a:pt x="703" y="346"/>
                </a:lnTo>
                <a:lnTo>
                  <a:pt x="694" y="355"/>
                </a:lnTo>
                <a:lnTo>
                  <a:pt x="686" y="364"/>
                </a:lnTo>
                <a:lnTo>
                  <a:pt x="677" y="373"/>
                </a:lnTo>
                <a:lnTo>
                  <a:pt x="669" y="381"/>
                </a:lnTo>
                <a:lnTo>
                  <a:pt x="660" y="390"/>
                </a:lnTo>
                <a:lnTo>
                  <a:pt x="652" y="399"/>
                </a:lnTo>
                <a:lnTo>
                  <a:pt x="644" y="408"/>
                </a:lnTo>
                <a:lnTo>
                  <a:pt x="636" y="418"/>
                </a:lnTo>
                <a:lnTo>
                  <a:pt x="628" y="427"/>
                </a:lnTo>
                <a:lnTo>
                  <a:pt x="620" y="436"/>
                </a:lnTo>
                <a:lnTo>
                  <a:pt x="613" y="446"/>
                </a:lnTo>
                <a:lnTo>
                  <a:pt x="606" y="456"/>
                </a:lnTo>
                <a:lnTo>
                  <a:pt x="599" y="466"/>
                </a:lnTo>
                <a:lnTo>
                  <a:pt x="593" y="476"/>
                </a:lnTo>
                <a:lnTo>
                  <a:pt x="588" y="487"/>
                </a:lnTo>
                <a:lnTo>
                  <a:pt x="582" y="497"/>
                </a:lnTo>
                <a:lnTo>
                  <a:pt x="578" y="508"/>
                </a:lnTo>
                <a:lnTo>
                  <a:pt x="573" y="520"/>
                </a:lnTo>
                <a:lnTo>
                  <a:pt x="568" y="534"/>
                </a:lnTo>
                <a:lnTo>
                  <a:pt x="563" y="549"/>
                </a:lnTo>
                <a:lnTo>
                  <a:pt x="558" y="564"/>
                </a:lnTo>
                <a:lnTo>
                  <a:pt x="552" y="578"/>
                </a:lnTo>
                <a:lnTo>
                  <a:pt x="546" y="593"/>
                </a:lnTo>
                <a:lnTo>
                  <a:pt x="540" y="607"/>
                </a:lnTo>
                <a:lnTo>
                  <a:pt x="533" y="621"/>
                </a:lnTo>
                <a:lnTo>
                  <a:pt x="526" y="635"/>
                </a:lnTo>
                <a:lnTo>
                  <a:pt x="520" y="649"/>
                </a:lnTo>
                <a:lnTo>
                  <a:pt x="513" y="663"/>
                </a:lnTo>
                <a:lnTo>
                  <a:pt x="505" y="677"/>
                </a:lnTo>
                <a:lnTo>
                  <a:pt x="497" y="690"/>
                </a:lnTo>
                <a:lnTo>
                  <a:pt x="490" y="703"/>
                </a:lnTo>
                <a:lnTo>
                  <a:pt x="481" y="717"/>
                </a:lnTo>
                <a:lnTo>
                  <a:pt x="473" y="729"/>
                </a:lnTo>
                <a:lnTo>
                  <a:pt x="464" y="742"/>
                </a:lnTo>
                <a:lnTo>
                  <a:pt x="455" y="754"/>
                </a:lnTo>
                <a:lnTo>
                  <a:pt x="446" y="767"/>
                </a:lnTo>
                <a:lnTo>
                  <a:pt x="436" y="779"/>
                </a:lnTo>
                <a:lnTo>
                  <a:pt x="427" y="790"/>
                </a:lnTo>
                <a:lnTo>
                  <a:pt x="416" y="802"/>
                </a:lnTo>
                <a:lnTo>
                  <a:pt x="406" y="813"/>
                </a:lnTo>
                <a:lnTo>
                  <a:pt x="395" y="824"/>
                </a:lnTo>
                <a:lnTo>
                  <a:pt x="384" y="834"/>
                </a:lnTo>
                <a:lnTo>
                  <a:pt x="373" y="845"/>
                </a:lnTo>
                <a:lnTo>
                  <a:pt x="361" y="854"/>
                </a:lnTo>
                <a:lnTo>
                  <a:pt x="349" y="863"/>
                </a:lnTo>
                <a:lnTo>
                  <a:pt x="336" y="873"/>
                </a:lnTo>
                <a:lnTo>
                  <a:pt x="323" y="882"/>
                </a:lnTo>
                <a:lnTo>
                  <a:pt x="311" y="890"/>
                </a:lnTo>
                <a:lnTo>
                  <a:pt x="297" y="898"/>
                </a:lnTo>
                <a:lnTo>
                  <a:pt x="283" y="906"/>
                </a:lnTo>
                <a:lnTo>
                  <a:pt x="264" y="915"/>
                </a:lnTo>
                <a:lnTo>
                  <a:pt x="245" y="924"/>
                </a:lnTo>
                <a:lnTo>
                  <a:pt x="227" y="931"/>
                </a:lnTo>
                <a:lnTo>
                  <a:pt x="209" y="937"/>
                </a:lnTo>
                <a:lnTo>
                  <a:pt x="191" y="941"/>
                </a:lnTo>
                <a:lnTo>
                  <a:pt x="173" y="945"/>
                </a:lnTo>
                <a:lnTo>
                  <a:pt x="156" y="946"/>
                </a:lnTo>
                <a:lnTo>
                  <a:pt x="139" y="946"/>
                </a:lnTo>
                <a:lnTo>
                  <a:pt x="122" y="945"/>
                </a:lnTo>
                <a:lnTo>
                  <a:pt x="105" y="943"/>
                </a:lnTo>
                <a:lnTo>
                  <a:pt x="88" y="938"/>
                </a:lnTo>
                <a:lnTo>
                  <a:pt x="70" y="933"/>
                </a:lnTo>
                <a:lnTo>
                  <a:pt x="53" y="925"/>
                </a:lnTo>
                <a:lnTo>
                  <a:pt x="35" y="916"/>
                </a:lnTo>
                <a:lnTo>
                  <a:pt x="18" y="905"/>
                </a:lnTo>
                <a:lnTo>
                  <a:pt x="0" y="893"/>
                </a:lnTo>
                <a:lnTo>
                  <a:pt x="11" y="907"/>
                </a:lnTo>
                <a:lnTo>
                  <a:pt x="24" y="919"/>
                </a:lnTo>
                <a:lnTo>
                  <a:pt x="37" y="929"/>
                </a:lnTo>
                <a:lnTo>
                  <a:pt x="52" y="938"/>
                </a:lnTo>
                <a:lnTo>
                  <a:pt x="67" y="945"/>
                </a:lnTo>
                <a:lnTo>
                  <a:pt x="83" y="950"/>
                </a:lnTo>
                <a:lnTo>
                  <a:pt x="100" y="954"/>
                </a:lnTo>
                <a:lnTo>
                  <a:pt x="117" y="956"/>
                </a:lnTo>
                <a:lnTo>
                  <a:pt x="135" y="957"/>
                </a:lnTo>
                <a:lnTo>
                  <a:pt x="153" y="956"/>
                </a:lnTo>
                <a:lnTo>
                  <a:pt x="171" y="955"/>
                </a:lnTo>
                <a:lnTo>
                  <a:pt x="188" y="953"/>
                </a:lnTo>
                <a:lnTo>
                  <a:pt x="206" y="949"/>
                </a:lnTo>
                <a:lnTo>
                  <a:pt x="222" y="946"/>
                </a:lnTo>
                <a:lnTo>
                  <a:pt x="238" y="941"/>
                </a:lnTo>
                <a:lnTo>
                  <a:pt x="254" y="936"/>
                </a:lnTo>
                <a:lnTo>
                  <a:pt x="277" y="926"/>
                </a:lnTo>
                <a:lnTo>
                  <a:pt x="300" y="915"/>
                </a:lnTo>
                <a:lnTo>
                  <a:pt x="322" y="902"/>
                </a:lnTo>
                <a:lnTo>
                  <a:pt x="344" y="887"/>
                </a:lnTo>
                <a:lnTo>
                  <a:pt x="366" y="871"/>
                </a:lnTo>
                <a:lnTo>
                  <a:pt x="387" y="854"/>
                </a:lnTo>
                <a:lnTo>
                  <a:pt x="407" y="835"/>
                </a:lnTo>
                <a:lnTo>
                  <a:pt x="426" y="815"/>
                </a:lnTo>
                <a:lnTo>
                  <a:pt x="445" y="795"/>
                </a:lnTo>
                <a:lnTo>
                  <a:pt x="462" y="773"/>
                </a:lnTo>
                <a:lnTo>
                  <a:pt x="479" y="752"/>
                </a:lnTo>
                <a:lnTo>
                  <a:pt x="494" y="729"/>
                </a:lnTo>
                <a:lnTo>
                  <a:pt x="508" y="706"/>
                </a:lnTo>
                <a:lnTo>
                  <a:pt x="521" y="683"/>
                </a:lnTo>
                <a:lnTo>
                  <a:pt x="532" y="660"/>
                </a:lnTo>
                <a:lnTo>
                  <a:pt x="542" y="637"/>
                </a:lnTo>
                <a:lnTo>
                  <a:pt x="546" y="626"/>
                </a:lnTo>
                <a:lnTo>
                  <a:pt x="552" y="614"/>
                </a:lnTo>
                <a:lnTo>
                  <a:pt x="558" y="599"/>
                </a:lnTo>
                <a:lnTo>
                  <a:pt x="566" y="583"/>
                </a:lnTo>
                <a:lnTo>
                  <a:pt x="574" y="566"/>
                </a:lnTo>
                <a:lnTo>
                  <a:pt x="583" y="548"/>
                </a:lnTo>
                <a:lnTo>
                  <a:pt x="592" y="530"/>
                </a:lnTo>
                <a:lnTo>
                  <a:pt x="602" y="511"/>
                </a:lnTo>
                <a:lnTo>
                  <a:pt x="612" y="493"/>
                </a:lnTo>
                <a:lnTo>
                  <a:pt x="623" y="475"/>
                </a:lnTo>
                <a:lnTo>
                  <a:pt x="633" y="458"/>
                </a:lnTo>
                <a:lnTo>
                  <a:pt x="643" y="442"/>
                </a:lnTo>
                <a:lnTo>
                  <a:pt x="653" y="428"/>
                </a:lnTo>
                <a:lnTo>
                  <a:pt x="662" y="415"/>
                </a:lnTo>
                <a:lnTo>
                  <a:pt x="671" y="405"/>
                </a:lnTo>
                <a:lnTo>
                  <a:pt x="679" y="396"/>
                </a:lnTo>
                <a:lnTo>
                  <a:pt x="693" y="383"/>
                </a:lnTo>
                <a:lnTo>
                  <a:pt x="707" y="369"/>
                </a:lnTo>
                <a:lnTo>
                  <a:pt x="720" y="354"/>
                </a:lnTo>
                <a:lnTo>
                  <a:pt x="733" y="338"/>
                </a:lnTo>
                <a:lnTo>
                  <a:pt x="746" y="321"/>
                </a:lnTo>
                <a:lnTo>
                  <a:pt x="757" y="304"/>
                </a:lnTo>
                <a:lnTo>
                  <a:pt x="769" y="286"/>
                </a:lnTo>
                <a:lnTo>
                  <a:pt x="781" y="268"/>
                </a:lnTo>
                <a:lnTo>
                  <a:pt x="792" y="250"/>
                </a:lnTo>
                <a:lnTo>
                  <a:pt x="802" y="231"/>
                </a:lnTo>
                <a:lnTo>
                  <a:pt x="812" y="212"/>
                </a:lnTo>
                <a:lnTo>
                  <a:pt x="822" y="194"/>
                </a:lnTo>
                <a:lnTo>
                  <a:pt x="830" y="175"/>
                </a:lnTo>
                <a:lnTo>
                  <a:pt x="839" y="156"/>
                </a:lnTo>
                <a:lnTo>
                  <a:pt x="847" y="138"/>
                </a:lnTo>
                <a:lnTo>
                  <a:pt x="853" y="120"/>
                </a:lnTo>
                <a:lnTo>
                  <a:pt x="860" y="112"/>
                </a:lnTo>
                <a:lnTo>
                  <a:pt x="867" y="103"/>
                </a:lnTo>
                <a:lnTo>
                  <a:pt x="874" y="94"/>
                </a:lnTo>
                <a:lnTo>
                  <a:pt x="881" y="85"/>
                </a:lnTo>
                <a:lnTo>
                  <a:pt x="888" y="76"/>
                </a:lnTo>
                <a:lnTo>
                  <a:pt x="895" y="68"/>
                </a:lnTo>
                <a:lnTo>
                  <a:pt x="903" y="59"/>
                </a:lnTo>
                <a:lnTo>
                  <a:pt x="910" y="50"/>
                </a:lnTo>
                <a:lnTo>
                  <a:pt x="911" y="55"/>
                </a:lnTo>
                <a:lnTo>
                  <a:pt x="911" y="59"/>
                </a:lnTo>
                <a:lnTo>
                  <a:pt x="912" y="63"/>
                </a:lnTo>
                <a:lnTo>
                  <a:pt x="913" y="67"/>
                </a:lnTo>
                <a:lnTo>
                  <a:pt x="913" y="72"/>
                </a:lnTo>
                <a:lnTo>
                  <a:pt x="913" y="76"/>
                </a:lnTo>
                <a:lnTo>
                  <a:pt x="914" y="80"/>
                </a:lnTo>
                <a:lnTo>
                  <a:pt x="914" y="85"/>
                </a:lnTo>
                <a:lnTo>
                  <a:pt x="916" y="77"/>
                </a:lnTo>
                <a:lnTo>
                  <a:pt x="917" y="71"/>
                </a:lnTo>
                <a:lnTo>
                  <a:pt x="918" y="64"/>
                </a:lnTo>
                <a:lnTo>
                  <a:pt x="919" y="57"/>
                </a:lnTo>
                <a:lnTo>
                  <a:pt x="920" y="50"/>
                </a:lnTo>
                <a:lnTo>
                  <a:pt x="922" y="43"/>
                </a:lnTo>
                <a:lnTo>
                  <a:pt x="923" y="36"/>
                </a:lnTo>
                <a:lnTo>
                  <a:pt x="924" y="29"/>
                </a:lnTo>
                <a:lnTo>
                  <a:pt x="922" y="25"/>
                </a:lnTo>
                <a:lnTo>
                  <a:pt x="920" y="22"/>
                </a:lnTo>
                <a:lnTo>
                  <a:pt x="917" y="18"/>
                </a:lnTo>
                <a:lnTo>
                  <a:pt x="915" y="14"/>
                </a:lnTo>
                <a:lnTo>
                  <a:pt x="913" y="11"/>
                </a:lnTo>
                <a:lnTo>
                  <a:pt x="911" y="7"/>
                </a:lnTo>
                <a:lnTo>
                  <a:pt x="908" y="4"/>
                </a:lnTo>
                <a:lnTo>
                  <a:pt x="906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8" name="Freeform 34"/>
          <p:cNvSpPr>
            <a:spLocks/>
          </p:cNvSpPr>
          <p:nvPr/>
        </p:nvSpPr>
        <p:spPr bwMode="auto">
          <a:xfrm>
            <a:off x="7748588" y="3408363"/>
            <a:ext cx="219075" cy="153987"/>
          </a:xfrm>
          <a:custGeom>
            <a:avLst/>
            <a:gdLst>
              <a:gd name="T0" fmla="*/ 1 w 138"/>
              <a:gd name="T1" fmla="*/ 0 h 97"/>
              <a:gd name="T2" fmla="*/ 0 w 138"/>
              <a:gd name="T3" fmla="*/ 2 h 97"/>
              <a:gd name="T4" fmla="*/ 0 w 138"/>
              <a:gd name="T5" fmla="*/ 8 h 97"/>
              <a:gd name="T6" fmla="*/ 0 w 138"/>
              <a:gd name="T7" fmla="*/ 17 h 97"/>
              <a:gd name="T8" fmla="*/ 1 w 138"/>
              <a:gd name="T9" fmla="*/ 27 h 97"/>
              <a:gd name="T10" fmla="*/ 5 w 138"/>
              <a:gd name="T11" fmla="*/ 39 h 97"/>
              <a:gd name="T12" fmla="*/ 12 w 138"/>
              <a:gd name="T13" fmla="*/ 51 h 97"/>
              <a:gd name="T14" fmla="*/ 23 w 138"/>
              <a:gd name="T15" fmla="*/ 61 h 97"/>
              <a:gd name="T16" fmla="*/ 39 w 138"/>
              <a:gd name="T17" fmla="*/ 71 h 97"/>
              <a:gd name="T18" fmla="*/ 55 w 138"/>
              <a:gd name="T19" fmla="*/ 79 h 97"/>
              <a:gd name="T20" fmla="*/ 69 w 138"/>
              <a:gd name="T21" fmla="*/ 85 h 97"/>
              <a:gd name="T22" fmla="*/ 80 w 138"/>
              <a:gd name="T23" fmla="*/ 88 h 97"/>
              <a:gd name="T24" fmla="*/ 88 w 138"/>
              <a:gd name="T25" fmla="*/ 90 h 97"/>
              <a:gd name="T26" fmla="*/ 94 w 138"/>
              <a:gd name="T27" fmla="*/ 91 h 97"/>
              <a:gd name="T28" fmla="*/ 98 w 138"/>
              <a:gd name="T29" fmla="*/ 91 h 97"/>
              <a:gd name="T30" fmla="*/ 100 w 138"/>
              <a:gd name="T31" fmla="*/ 91 h 97"/>
              <a:gd name="T32" fmla="*/ 101 w 138"/>
              <a:gd name="T33" fmla="*/ 91 h 97"/>
              <a:gd name="T34" fmla="*/ 137 w 138"/>
              <a:gd name="T35" fmla="*/ 96 h 97"/>
              <a:gd name="T36" fmla="*/ 136 w 138"/>
              <a:gd name="T37" fmla="*/ 96 h 97"/>
              <a:gd name="T38" fmla="*/ 134 w 138"/>
              <a:gd name="T39" fmla="*/ 94 h 97"/>
              <a:gd name="T40" fmla="*/ 131 w 138"/>
              <a:gd name="T41" fmla="*/ 92 h 97"/>
              <a:gd name="T42" fmla="*/ 127 w 138"/>
              <a:gd name="T43" fmla="*/ 89 h 97"/>
              <a:gd name="T44" fmla="*/ 123 w 138"/>
              <a:gd name="T45" fmla="*/ 87 h 97"/>
              <a:gd name="T46" fmla="*/ 118 w 138"/>
              <a:gd name="T47" fmla="*/ 85 h 97"/>
              <a:gd name="T48" fmla="*/ 114 w 138"/>
              <a:gd name="T49" fmla="*/ 82 h 97"/>
              <a:gd name="T50" fmla="*/ 110 w 138"/>
              <a:gd name="T51" fmla="*/ 81 h 97"/>
              <a:gd name="T52" fmla="*/ 108 w 138"/>
              <a:gd name="T53" fmla="*/ 81 h 97"/>
              <a:gd name="T54" fmla="*/ 105 w 138"/>
              <a:gd name="T55" fmla="*/ 80 h 97"/>
              <a:gd name="T56" fmla="*/ 101 w 138"/>
              <a:gd name="T57" fmla="*/ 80 h 97"/>
              <a:gd name="T58" fmla="*/ 97 w 138"/>
              <a:gd name="T59" fmla="*/ 79 h 97"/>
              <a:gd name="T60" fmla="*/ 92 w 138"/>
              <a:gd name="T61" fmla="*/ 78 h 97"/>
              <a:gd name="T62" fmla="*/ 86 w 138"/>
              <a:gd name="T63" fmla="*/ 77 h 97"/>
              <a:gd name="T64" fmla="*/ 81 w 138"/>
              <a:gd name="T65" fmla="*/ 75 h 97"/>
              <a:gd name="T66" fmla="*/ 75 w 138"/>
              <a:gd name="T67" fmla="*/ 73 h 97"/>
              <a:gd name="T68" fmla="*/ 69 w 138"/>
              <a:gd name="T69" fmla="*/ 71 h 97"/>
              <a:gd name="T70" fmla="*/ 62 w 138"/>
              <a:gd name="T71" fmla="*/ 70 h 97"/>
              <a:gd name="T72" fmla="*/ 56 w 138"/>
              <a:gd name="T73" fmla="*/ 67 h 97"/>
              <a:gd name="T74" fmla="*/ 50 w 138"/>
              <a:gd name="T75" fmla="*/ 65 h 97"/>
              <a:gd name="T76" fmla="*/ 44 w 138"/>
              <a:gd name="T77" fmla="*/ 62 h 97"/>
              <a:gd name="T78" fmla="*/ 38 w 138"/>
              <a:gd name="T79" fmla="*/ 59 h 97"/>
              <a:gd name="T80" fmla="*/ 33 w 138"/>
              <a:gd name="T81" fmla="*/ 56 h 97"/>
              <a:gd name="T82" fmla="*/ 28 w 138"/>
              <a:gd name="T83" fmla="*/ 53 h 97"/>
              <a:gd name="T84" fmla="*/ 20 w 138"/>
              <a:gd name="T85" fmla="*/ 46 h 97"/>
              <a:gd name="T86" fmla="*/ 14 w 138"/>
              <a:gd name="T87" fmla="*/ 37 h 97"/>
              <a:gd name="T88" fmla="*/ 8 w 138"/>
              <a:gd name="T89" fmla="*/ 29 h 97"/>
              <a:gd name="T90" fmla="*/ 5 w 138"/>
              <a:gd name="T91" fmla="*/ 20 h 97"/>
              <a:gd name="T92" fmla="*/ 3 w 138"/>
              <a:gd name="T93" fmla="*/ 12 h 97"/>
              <a:gd name="T94" fmla="*/ 2 w 138"/>
              <a:gd name="T95" fmla="*/ 6 h 97"/>
              <a:gd name="T96" fmla="*/ 1 w 138"/>
              <a:gd name="T97" fmla="*/ 2 h 97"/>
              <a:gd name="T98" fmla="*/ 1 w 138"/>
              <a:gd name="T99" fmla="*/ 0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38" h="97">
                <a:moveTo>
                  <a:pt x="1" y="0"/>
                </a:moveTo>
                <a:lnTo>
                  <a:pt x="0" y="2"/>
                </a:lnTo>
                <a:lnTo>
                  <a:pt x="0" y="8"/>
                </a:lnTo>
                <a:lnTo>
                  <a:pt x="0" y="17"/>
                </a:lnTo>
                <a:lnTo>
                  <a:pt x="1" y="27"/>
                </a:lnTo>
                <a:lnTo>
                  <a:pt x="5" y="39"/>
                </a:lnTo>
                <a:lnTo>
                  <a:pt x="12" y="51"/>
                </a:lnTo>
                <a:lnTo>
                  <a:pt x="23" y="61"/>
                </a:lnTo>
                <a:lnTo>
                  <a:pt x="39" y="71"/>
                </a:lnTo>
                <a:lnTo>
                  <a:pt x="55" y="79"/>
                </a:lnTo>
                <a:lnTo>
                  <a:pt x="69" y="85"/>
                </a:lnTo>
                <a:lnTo>
                  <a:pt x="80" y="88"/>
                </a:lnTo>
                <a:lnTo>
                  <a:pt x="88" y="90"/>
                </a:lnTo>
                <a:lnTo>
                  <a:pt x="94" y="91"/>
                </a:lnTo>
                <a:lnTo>
                  <a:pt x="98" y="91"/>
                </a:lnTo>
                <a:lnTo>
                  <a:pt x="100" y="91"/>
                </a:lnTo>
                <a:lnTo>
                  <a:pt x="101" y="91"/>
                </a:lnTo>
                <a:lnTo>
                  <a:pt x="137" y="96"/>
                </a:lnTo>
                <a:lnTo>
                  <a:pt x="136" y="96"/>
                </a:lnTo>
                <a:lnTo>
                  <a:pt x="134" y="94"/>
                </a:lnTo>
                <a:lnTo>
                  <a:pt x="131" y="92"/>
                </a:lnTo>
                <a:lnTo>
                  <a:pt x="127" y="89"/>
                </a:lnTo>
                <a:lnTo>
                  <a:pt x="123" y="87"/>
                </a:lnTo>
                <a:lnTo>
                  <a:pt x="118" y="85"/>
                </a:lnTo>
                <a:lnTo>
                  <a:pt x="114" y="82"/>
                </a:lnTo>
                <a:lnTo>
                  <a:pt x="110" y="81"/>
                </a:lnTo>
                <a:lnTo>
                  <a:pt x="108" y="81"/>
                </a:lnTo>
                <a:lnTo>
                  <a:pt x="105" y="80"/>
                </a:lnTo>
                <a:lnTo>
                  <a:pt x="101" y="80"/>
                </a:lnTo>
                <a:lnTo>
                  <a:pt x="97" y="79"/>
                </a:lnTo>
                <a:lnTo>
                  <a:pt x="92" y="78"/>
                </a:lnTo>
                <a:lnTo>
                  <a:pt x="86" y="77"/>
                </a:lnTo>
                <a:lnTo>
                  <a:pt x="81" y="75"/>
                </a:lnTo>
                <a:lnTo>
                  <a:pt x="75" y="73"/>
                </a:lnTo>
                <a:lnTo>
                  <a:pt x="69" y="71"/>
                </a:lnTo>
                <a:lnTo>
                  <a:pt x="62" y="70"/>
                </a:lnTo>
                <a:lnTo>
                  <a:pt x="56" y="67"/>
                </a:lnTo>
                <a:lnTo>
                  <a:pt x="50" y="65"/>
                </a:lnTo>
                <a:lnTo>
                  <a:pt x="44" y="62"/>
                </a:lnTo>
                <a:lnTo>
                  <a:pt x="38" y="59"/>
                </a:lnTo>
                <a:lnTo>
                  <a:pt x="33" y="56"/>
                </a:lnTo>
                <a:lnTo>
                  <a:pt x="28" y="53"/>
                </a:lnTo>
                <a:lnTo>
                  <a:pt x="20" y="46"/>
                </a:lnTo>
                <a:lnTo>
                  <a:pt x="14" y="37"/>
                </a:lnTo>
                <a:lnTo>
                  <a:pt x="8" y="29"/>
                </a:lnTo>
                <a:lnTo>
                  <a:pt x="5" y="20"/>
                </a:lnTo>
                <a:lnTo>
                  <a:pt x="3" y="12"/>
                </a:lnTo>
                <a:lnTo>
                  <a:pt x="2" y="6"/>
                </a:lnTo>
                <a:lnTo>
                  <a:pt x="1" y="2"/>
                </a:lnTo>
                <a:lnTo>
                  <a:pt x="1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9" name="Freeform 35"/>
          <p:cNvSpPr>
            <a:spLocks/>
          </p:cNvSpPr>
          <p:nvPr/>
        </p:nvSpPr>
        <p:spPr bwMode="auto">
          <a:xfrm>
            <a:off x="7977188" y="3409950"/>
            <a:ext cx="82550" cy="382588"/>
          </a:xfrm>
          <a:custGeom>
            <a:avLst/>
            <a:gdLst>
              <a:gd name="T0" fmla="*/ 1 w 52"/>
              <a:gd name="T1" fmla="*/ 0 h 241"/>
              <a:gd name="T2" fmla="*/ 9 w 52"/>
              <a:gd name="T3" fmla="*/ 3 h 241"/>
              <a:gd name="T4" fmla="*/ 20 w 52"/>
              <a:gd name="T5" fmla="*/ 9 h 241"/>
              <a:gd name="T6" fmla="*/ 31 w 52"/>
              <a:gd name="T7" fmla="*/ 21 h 241"/>
              <a:gd name="T8" fmla="*/ 35 w 52"/>
              <a:gd name="T9" fmla="*/ 39 h 241"/>
              <a:gd name="T10" fmla="*/ 37 w 52"/>
              <a:gd name="T11" fmla="*/ 51 h 241"/>
              <a:gd name="T12" fmla="*/ 37 w 52"/>
              <a:gd name="T13" fmla="*/ 57 h 241"/>
              <a:gd name="T14" fmla="*/ 36 w 52"/>
              <a:gd name="T15" fmla="*/ 60 h 241"/>
              <a:gd name="T16" fmla="*/ 40 w 52"/>
              <a:gd name="T17" fmla="*/ 66 h 241"/>
              <a:gd name="T18" fmla="*/ 47 w 52"/>
              <a:gd name="T19" fmla="*/ 79 h 241"/>
              <a:gd name="T20" fmla="*/ 50 w 52"/>
              <a:gd name="T21" fmla="*/ 93 h 241"/>
              <a:gd name="T22" fmla="*/ 51 w 52"/>
              <a:gd name="T23" fmla="*/ 107 h 241"/>
              <a:gd name="T24" fmla="*/ 49 w 52"/>
              <a:gd name="T25" fmla="*/ 122 h 241"/>
              <a:gd name="T26" fmla="*/ 46 w 52"/>
              <a:gd name="T27" fmla="*/ 137 h 241"/>
              <a:gd name="T28" fmla="*/ 42 w 52"/>
              <a:gd name="T29" fmla="*/ 151 h 241"/>
              <a:gd name="T30" fmla="*/ 37 w 52"/>
              <a:gd name="T31" fmla="*/ 165 h 241"/>
              <a:gd name="T32" fmla="*/ 36 w 52"/>
              <a:gd name="T33" fmla="*/ 180 h 241"/>
              <a:gd name="T34" fmla="*/ 38 w 52"/>
              <a:gd name="T35" fmla="*/ 198 h 241"/>
              <a:gd name="T36" fmla="*/ 35 w 52"/>
              <a:gd name="T37" fmla="*/ 215 h 241"/>
              <a:gd name="T38" fmla="*/ 29 w 52"/>
              <a:gd name="T39" fmla="*/ 231 h 241"/>
              <a:gd name="T40" fmla="*/ 29 w 52"/>
              <a:gd name="T41" fmla="*/ 228 h 241"/>
              <a:gd name="T42" fmla="*/ 32 w 52"/>
              <a:gd name="T43" fmla="*/ 210 h 241"/>
              <a:gd name="T44" fmla="*/ 31 w 52"/>
              <a:gd name="T45" fmla="*/ 194 h 241"/>
              <a:gd name="T46" fmla="*/ 26 w 52"/>
              <a:gd name="T47" fmla="*/ 176 h 241"/>
              <a:gd name="T48" fmla="*/ 24 w 52"/>
              <a:gd name="T49" fmla="*/ 160 h 241"/>
              <a:gd name="T50" fmla="*/ 29 w 52"/>
              <a:gd name="T51" fmla="*/ 148 h 241"/>
              <a:gd name="T52" fmla="*/ 34 w 52"/>
              <a:gd name="T53" fmla="*/ 135 h 241"/>
              <a:gd name="T54" fmla="*/ 38 w 52"/>
              <a:gd name="T55" fmla="*/ 123 h 241"/>
              <a:gd name="T56" fmla="*/ 41 w 52"/>
              <a:gd name="T57" fmla="*/ 110 h 241"/>
              <a:gd name="T58" fmla="*/ 42 w 52"/>
              <a:gd name="T59" fmla="*/ 97 h 241"/>
              <a:gd name="T60" fmla="*/ 40 w 52"/>
              <a:gd name="T61" fmla="*/ 85 h 241"/>
              <a:gd name="T62" fmla="*/ 35 w 52"/>
              <a:gd name="T63" fmla="*/ 73 h 241"/>
              <a:gd name="T64" fmla="*/ 29 w 52"/>
              <a:gd name="T65" fmla="*/ 67 h 241"/>
              <a:gd name="T66" fmla="*/ 26 w 52"/>
              <a:gd name="T67" fmla="*/ 65 h 241"/>
              <a:gd name="T68" fmla="*/ 22 w 52"/>
              <a:gd name="T69" fmla="*/ 64 h 241"/>
              <a:gd name="T70" fmla="*/ 18 w 52"/>
              <a:gd name="T71" fmla="*/ 62 h 241"/>
              <a:gd name="T72" fmla="*/ 22 w 52"/>
              <a:gd name="T73" fmla="*/ 52 h 241"/>
              <a:gd name="T74" fmla="*/ 26 w 52"/>
              <a:gd name="T75" fmla="*/ 34 h 241"/>
              <a:gd name="T76" fmla="*/ 21 w 52"/>
              <a:gd name="T77" fmla="*/ 19 h 241"/>
              <a:gd name="T78" fmla="*/ 9 w 52"/>
              <a:gd name="T79" fmla="*/ 6 h 2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52" h="241">
                <a:moveTo>
                  <a:pt x="0" y="0"/>
                </a:moveTo>
                <a:lnTo>
                  <a:pt x="1" y="0"/>
                </a:lnTo>
                <a:lnTo>
                  <a:pt x="4" y="1"/>
                </a:lnTo>
                <a:lnTo>
                  <a:pt x="9" y="3"/>
                </a:lnTo>
                <a:lnTo>
                  <a:pt x="15" y="5"/>
                </a:lnTo>
                <a:lnTo>
                  <a:pt x="20" y="9"/>
                </a:lnTo>
                <a:lnTo>
                  <a:pt x="26" y="15"/>
                </a:lnTo>
                <a:lnTo>
                  <a:pt x="31" y="21"/>
                </a:lnTo>
                <a:lnTo>
                  <a:pt x="34" y="30"/>
                </a:lnTo>
                <a:lnTo>
                  <a:pt x="35" y="39"/>
                </a:lnTo>
                <a:lnTo>
                  <a:pt x="36" y="46"/>
                </a:lnTo>
                <a:lnTo>
                  <a:pt x="37" y="51"/>
                </a:lnTo>
                <a:lnTo>
                  <a:pt x="37" y="55"/>
                </a:lnTo>
                <a:lnTo>
                  <a:pt x="37" y="57"/>
                </a:lnTo>
                <a:lnTo>
                  <a:pt x="37" y="59"/>
                </a:lnTo>
                <a:lnTo>
                  <a:pt x="36" y="60"/>
                </a:lnTo>
                <a:lnTo>
                  <a:pt x="36" y="60"/>
                </a:lnTo>
                <a:lnTo>
                  <a:pt x="40" y="66"/>
                </a:lnTo>
                <a:lnTo>
                  <a:pt x="44" y="72"/>
                </a:lnTo>
                <a:lnTo>
                  <a:pt x="47" y="79"/>
                </a:lnTo>
                <a:lnTo>
                  <a:pt x="49" y="86"/>
                </a:lnTo>
                <a:lnTo>
                  <a:pt x="50" y="93"/>
                </a:lnTo>
                <a:lnTo>
                  <a:pt x="51" y="100"/>
                </a:lnTo>
                <a:lnTo>
                  <a:pt x="51" y="107"/>
                </a:lnTo>
                <a:lnTo>
                  <a:pt x="50" y="115"/>
                </a:lnTo>
                <a:lnTo>
                  <a:pt x="49" y="122"/>
                </a:lnTo>
                <a:lnTo>
                  <a:pt x="48" y="130"/>
                </a:lnTo>
                <a:lnTo>
                  <a:pt x="46" y="137"/>
                </a:lnTo>
                <a:lnTo>
                  <a:pt x="44" y="144"/>
                </a:lnTo>
                <a:lnTo>
                  <a:pt x="42" y="151"/>
                </a:lnTo>
                <a:lnTo>
                  <a:pt x="39" y="158"/>
                </a:lnTo>
                <a:lnTo>
                  <a:pt x="37" y="165"/>
                </a:lnTo>
                <a:lnTo>
                  <a:pt x="34" y="171"/>
                </a:lnTo>
                <a:lnTo>
                  <a:pt x="36" y="180"/>
                </a:lnTo>
                <a:lnTo>
                  <a:pt x="38" y="189"/>
                </a:lnTo>
                <a:lnTo>
                  <a:pt x="38" y="198"/>
                </a:lnTo>
                <a:lnTo>
                  <a:pt x="37" y="207"/>
                </a:lnTo>
                <a:lnTo>
                  <a:pt x="35" y="215"/>
                </a:lnTo>
                <a:lnTo>
                  <a:pt x="32" y="223"/>
                </a:lnTo>
                <a:lnTo>
                  <a:pt x="29" y="231"/>
                </a:lnTo>
                <a:lnTo>
                  <a:pt x="24" y="240"/>
                </a:lnTo>
                <a:lnTo>
                  <a:pt x="29" y="228"/>
                </a:lnTo>
                <a:lnTo>
                  <a:pt x="31" y="218"/>
                </a:lnTo>
                <a:lnTo>
                  <a:pt x="32" y="210"/>
                </a:lnTo>
                <a:lnTo>
                  <a:pt x="33" y="202"/>
                </a:lnTo>
                <a:lnTo>
                  <a:pt x="31" y="194"/>
                </a:lnTo>
                <a:lnTo>
                  <a:pt x="29" y="185"/>
                </a:lnTo>
                <a:lnTo>
                  <a:pt x="26" y="176"/>
                </a:lnTo>
                <a:lnTo>
                  <a:pt x="21" y="165"/>
                </a:lnTo>
                <a:lnTo>
                  <a:pt x="24" y="160"/>
                </a:lnTo>
                <a:lnTo>
                  <a:pt x="26" y="154"/>
                </a:lnTo>
                <a:lnTo>
                  <a:pt x="29" y="148"/>
                </a:lnTo>
                <a:lnTo>
                  <a:pt x="31" y="142"/>
                </a:lnTo>
                <a:lnTo>
                  <a:pt x="34" y="135"/>
                </a:lnTo>
                <a:lnTo>
                  <a:pt x="36" y="129"/>
                </a:lnTo>
                <a:lnTo>
                  <a:pt x="38" y="123"/>
                </a:lnTo>
                <a:lnTo>
                  <a:pt x="39" y="116"/>
                </a:lnTo>
                <a:lnTo>
                  <a:pt x="41" y="110"/>
                </a:lnTo>
                <a:lnTo>
                  <a:pt x="42" y="103"/>
                </a:lnTo>
                <a:lnTo>
                  <a:pt x="42" y="97"/>
                </a:lnTo>
                <a:lnTo>
                  <a:pt x="41" y="90"/>
                </a:lnTo>
                <a:lnTo>
                  <a:pt x="40" y="85"/>
                </a:lnTo>
                <a:lnTo>
                  <a:pt x="38" y="79"/>
                </a:lnTo>
                <a:lnTo>
                  <a:pt x="35" y="73"/>
                </a:lnTo>
                <a:lnTo>
                  <a:pt x="31" y="67"/>
                </a:lnTo>
                <a:lnTo>
                  <a:pt x="29" y="67"/>
                </a:lnTo>
                <a:lnTo>
                  <a:pt x="28" y="66"/>
                </a:lnTo>
                <a:lnTo>
                  <a:pt x="26" y="65"/>
                </a:lnTo>
                <a:lnTo>
                  <a:pt x="24" y="65"/>
                </a:lnTo>
                <a:lnTo>
                  <a:pt x="22" y="64"/>
                </a:lnTo>
                <a:lnTo>
                  <a:pt x="20" y="63"/>
                </a:lnTo>
                <a:lnTo>
                  <a:pt x="18" y="62"/>
                </a:lnTo>
                <a:lnTo>
                  <a:pt x="17" y="62"/>
                </a:lnTo>
                <a:lnTo>
                  <a:pt x="22" y="52"/>
                </a:lnTo>
                <a:lnTo>
                  <a:pt x="25" y="42"/>
                </a:lnTo>
                <a:lnTo>
                  <a:pt x="26" y="34"/>
                </a:lnTo>
                <a:lnTo>
                  <a:pt x="25" y="26"/>
                </a:lnTo>
                <a:lnTo>
                  <a:pt x="21" y="19"/>
                </a:lnTo>
                <a:lnTo>
                  <a:pt x="16" y="12"/>
                </a:lnTo>
                <a:lnTo>
                  <a:pt x="9" y="6"/>
                </a:lnTo>
                <a:lnTo>
                  <a:pt x="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500" name="Freeform 36"/>
          <p:cNvSpPr>
            <a:spLocks/>
          </p:cNvSpPr>
          <p:nvPr/>
        </p:nvSpPr>
        <p:spPr bwMode="auto">
          <a:xfrm>
            <a:off x="7994650" y="3819525"/>
            <a:ext cx="39688" cy="387350"/>
          </a:xfrm>
          <a:custGeom>
            <a:avLst/>
            <a:gdLst>
              <a:gd name="T0" fmla="*/ 12 w 25"/>
              <a:gd name="T1" fmla="*/ 55 h 244"/>
              <a:gd name="T2" fmla="*/ 12 w 25"/>
              <a:gd name="T3" fmla="*/ 91 h 244"/>
              <a:gd name="T4" fmla="*/ 15 w 25"/>
              <a:gd name="T5" fmla="*/ 98 h 244"/>
              <a:gd name="T6" fmla="*/ 19 w 25"/>
              <a:gd name="T7" fmla="*/ 110 h 244"/>
              <a:gd name="T8" fmla="*/ 22 w 25"/>
              <a:gd name="T9" fmla="*/ 123 h 244"/>
              <a:gd name="T10" fmla="*/ 22 w 25"/>
              <a:gd name="T11" fmla="*/ 134 h 244"/>
              <a:gd name="T12" fmla="*/ 21 w 25"/>
              <a:gd name="T13" fmla="*/ 143 h 244"/>
              <a:gd name="T14" fmla="*/ 18 w 25"/>
              <a:gd name="T15" fmla="*/ 151 h 244"/>
              <a:gd name="T16" fmla="*/ 17 w 25"/>
              <a:gd name="T17" fmla="*/ 155 h 244"/>
              <a:gd name="T18" fmla="*/ 17 w 25"/>
              <a:gd name="T19" fmla="*/ 156 h 244"/>
              <a:gd name="T20" fmla="*/ 20 w 25"/>
              <a:gd name="T21" fmla="*/ 161 h 244"/>
              <a:gd name="T22" fmla="*/ 23 w 25"/>
              <a:gd name="T23" fmla="*/ 172 h 244"/>
              <a:gd name="T24" fmla="*/ 23 w 25"/>
              <a:gd name="T25" fmla="*/ 187 h 244"/>
              <a:gd name="T26" fmla="*/ 18 w 25"/>
              <a:gd name="T27" fmla="*/ 206 h 244"/>
              <a:gd name="T28" fmla="*/ 17 w 25"/>
              <a:gd name="T29" fmla="*/ 223 h 244"/>
              <a:gd name="T30" fmla="*/ 19 w 25"/>
              <a:gd name="T31" fmla="*/ 235 h 244"/>
              <a:gd name="T32" fmla="*/ 21 w 25"/>
              <a:gd name="T33" fmla="*/ 242 h 244"/>
              <a:gd name="T34" fmla="*/ 21 w 25"/>
              <a:gd name="T35" fmla="*/ 243 h 244"/>
              <a:gd name="T36" fmla="*/ 18 w 25"/>
              <a:gd name="T37" fmla="*/ 242 h 244"/>
              <a:gd name="T38" fmla="*/ 15 w 25"/>
              <a:gd name="T39" fmla="*/ 240 h 244"/>
              <a:gd name="T40" fmla="*/ 10 w 25"/>
              <a:gd name="T41" fmla="*/ 232 h 244"/>
              <a:gd name="T42" fmla="*/ 8 w 25"/>
              <a:gd name="T43" fmla="*/ 218 h 244"/>
              <a:gd name="T44" fmla="*/ 11 w 25"/>
              <a:gd name="T45" fmla="*/ 205 h 244"/>
              <a:gd name="T46" fmla="*/ 17 w 25"/>
              <a:gd name="T47" fmla="*/ 193 h 244"/>
              <a:gd name="T48" fmla="*/ 18 w 25"/>
              <a:gd name="T49" fmla="*/ 181 h 244"/>
              <a:gd name="T50" fmla="*/ 10 w 25"/>
              <a:gd name="T51" fmla="*/ 169 h 244"/>
              <a:gd name="T52" fmla="*/ 4 w 25"/>
              <a:gd name="T53" fmla="*/ 159 h 244"/>
              <a:gd name="T54" fmla="*/ 2 w 25"/>
              <a:gd name="T55" fmla="*/ 149 h 244"/>
              <a:gd name="T56" fmla="*/ 3 w 25"/>
              <a:gd name="T57" fmla="*/ 138 h 244"/>
              <a:gd name="T58" fmla="*/ 6 w 25"/>
              <a:gd name="T59" fmla="*/ 127 h 244"/>
              <a:gd name="T60" fmla="*/ 8 w 25"/>
              <a:gd name="T61" fmla="*/ 117 h 244"/>
              <a:gd name="T62" fmla="*/ 8 w 25"/>
              <a:gd name="T63" fmla="*/ 110 h 244"/>
              <a:gd name="T64" fmla="*/ 5 w 25"/>
              <a:gd name="T65" fmla="*/ 102 h 244"/>
              <a:gd name="T66" fmla="*/ 1 w 25"/>
              <a:gd name="T67" fmla="*/ 93 h 244"/>
              <a:gd name="T68" fmla="*/ 0 w 25"/>
              <a:gd name="T69" fmla="*/ 84 h 244"/>
              <a:gd name="T70" fmla="*/ 1 w 25"/>
              <a:gd name="T71" fmla="*/ 76 h 244"/>
              <a:gd name="T72" fmla="*/ 3 w 25"/>
              <a:gd name="T73" fmla="*/ 66 h 244"/>
              <a:gd name="T74" fmla="*/ 5 w 25"/>
              <a:gd name="T75" fmla="*/ 55 h 244"/>
              <a:gd name="T76" fmla="*/ 9 w 25"/>
              <a:gd name="T77" fmla="*/ 36 h 244"/>
              <a:gd name="T78" fmla="*/ 13 w 25"/>
              <a:gd name="T79" fmla="*/ 16 h 244"/>
              <a:gd name="T80" fmla="*/ 16 w 25"/>
              <a:gd name="T81" fmla="*/ 2 h 2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25" h="244">
                <a:moveTo>
                  <a:pt x="16" y="0"/>
                </a:moveTo>
                <a:lnTo>
                  <a:pt x="12" y="55"/>
                </a:lnTo>
                <a:lnTo>
                  <a:pt x="12" y="90"/>
                </a:lnTo>
                <a:lnTo>
                  <a:pt x="12" y="91"/>
                </a:lnTo>
                <a:lnTo>
                  <a:pt x="14" y="94"/>
                </a:lnTo>
                <a:lnTo>
                  <a:pt x="15" y="98"/>
                </a:lnTo>
                <a:lnTo>
                  <a:pt x="18" y="104"/>
                </a:lnTo>
                <a:lnTo>
                  <a:pt x="19" y="110"/>
                </a:lnTo>
                <a:lnTo>
                  <a:pt x="21" y="116"/>
                </a:lnTo>
                <a:lnTo>
                  <a:pt x="22" y="123"/>
                </a:lnTo>
                <a:lnTo>
                  <a:pt x="23" y="129"/>
                </a:lnTo>
                <a:lnTo>
                  <a:pt x="22" y="134"/>
                </a:lnTo>
                <a:lnTo>
                  <a:pt x="22" y="139"/>
                </a:lnTo>
                <a:lnTo>
                  <a:pt x="21" y="143"/>
                </a:lnTo>
                <a:lnTo>
                  <a:pt x="19" y="148"/>
                </a:lnTo>
                <a:lnTo>
                  <a:pt x="18" y="151"/>
                </a:lnTo>
                <a:lnTo>
                  <a:pt x="17" y="153"/>
                </a:lnTo>
                <a:lnTo>
                  <a:pt x="17" y="155"/>
                </a:lnTo>
                <a:lnTo>
                  <a:pt x="16" y="155"/>
                </a:lnTo>
                <a:lnTo>
                  <a:pt x="17" y="156"/>
                </a:lnTo>
                <a:lnTo>
                  <a:pt x="18" y="158"/>
                </a:lnTo>
                <a:lnTo>
                  <a:pt x="20" y="161"/>
                </a:lnTo>
                <a:lnTo>
                  <a:pt x="22" y="166"/>
                </a:lnTo>
                <a:lnTo>
                  <a:pt x="23" y="172"/>
                </a:lnTo>
                <a:lnTo>
                  <a:pt x="24" y="179"/>
                </a:lnTo>
                <a:lnTo>
                  <a:pt x="23" y="187"/>
                </a:lnTo>
                <a:lnTo>
                  <a:pt x="21" y="196"/>
                </a:lnTo>
                <a:lnTo>
                  <a:pt x="18" y="206"/>
                </a:lnTo>
                <a:lnTo>
                  <a:pt x="17" y="215"/>
                </a:lnTo>
                <a:lnTo>
                  <a:pt x="17" y="223"/>
                </a:lnTo>
                <a:lnTo>
                  <a:pt x="18" y="230"/>
                </a:lnTo>
                <a:lnTo>
                  <a:pt x="19" y="235"/>
                </a:lnTo>
                <a:lnTo>
                  <a:pt x="20" y="239"/>
                </a:lnTo>
                <a:lnTo>
                  <a:pt x="21" y="242"/>
                </a:lnTo>
                <a:lnTo>
                  <a:pt x="22" y="243"/>
                </a:lnTo>
                <a:lnTo>
                  <a:pt x="21" y="243"/>
                </a:lnTo>
                <a:lnTo>
                  <a:pt x="20" y="243"/>
                </a:lnTo>
                <a:lnTo>
                  <a:pt x="18" y="242"/>
                </a:lnTo>
                <a:lnTo>
                  <a:pt x="17" y="242"/>
                </a:lnTo>
                <a:lnTo>
                  <a:pt x="15" y="240"/>
                </a:lnTo>
                <a:lnTo>
                  <a:pt x="12" y="236"/>
                </a:lnTo>
                <a:lnTo>
                  <a:pt x="10" y="232"/>
                </a:lnTo>
                <a:lnTo>
                  <a:pt x="8" y="225"/>
                </a:lnTo>
                <a:lnTo>
                  <a:pt x="8" y="218"/>
                </a:lnTo>
                <a:lnTo>
                  <a:pt x="9" y="211"/>
                </a:lnTo>
                <a:lnTo>
                  <a:pt x="11" y="205"/>
                </a:lnTo>
                <a:lnTo>
                  <a:pt x="14" y="198"/>
                </a:lnTo>
                <a:lnTo>
                  <a:pt x="17" y="193"/>
                </a:lnTo>
                <a:lnTo>
                  <a:pt x="18" y="187"/>
                </a:lnTo>
                <a:lnTo>
                  <a:pt x="18" y="181"/>
                </a:lnTo>
                <a:lnTo>
                  <a:pt x="14" y="175"/>
                </a:lnTo>
                <a:lnTo>
                  <a:pt x="10" y="169"/>
                </a:lnTo>
                <a:lnTo>
                  <a:pt x="7" y="164"/>
                </a:lnTo>
                <a:lnTo>
                  <a:pt x="4" y="159"/>
                </a:lnTo>
                <a:lnTo>
                  <a:pt x="3" y="153"/>
                </a:lnTo>
                <a:lnTo>
                  <a:pt x="2" y="149"/>
                </a:lnTo>
                <a:lnTo>
                  <a:pt x="3" y="143"/>
                </a:lnTo>
                <a:lnTo>
                  <a:pt x="3" y="138"/>
                </a:lnTo>
                <a:lnTo>
                  <a:pt x="5" y="132"/>
                </a:lnTo>
                <a:lnTo>
                  <a:pt x="6" y="127"/>
                </a:lnTo>
                <a:lnTo>
                  <a:pt x="7" y="122"/>
                </a:lnTo>
                <a:lnTo>
                  <a:pt x="8" y="117"/>
                </a:lnTo>
                <a:lnTo>
                  <a:pt x="8" y="114"/>
                </a:lnTo>
                <a:lnTo>
                  <a:pt x="8" y="110"/>
                </a:lnTo>
                <a:lnTo>
                  <a:pt x="7" y="106"/>
                </a:lnTo>
                <a:lnTo>
                  <a:pt x="5" y="102"/>
                </a:lnTo>
                <a:lnTo>
                  <a:pt x="3" y="98"/>
                </a:lnTo>
                <a:lnTo>
                  <a:pt x="1" y="93"/>
                </a:lnTo>
                <a:lnTo>
                  <a:pt x="0" y="89"/>
                </a:lnTo>
                <a:lnTo>
                  <a:pt x="0" y="84"/>
                </a:lnTo>
                <a:lnTo>
                  <a:pt x="1" y="80"/>
                </a:lnTo>
                <a:lnTo>
                  <a:pt x="1" y="76"/>
                </a:lnTo>
                <a:lnTo>
                  <a:pt x="2" y="71"/>
                </a:lnTo>
                <a:lnTo>
                  <a:pt x="3" y="66"/>
                </a:lnTo>
                <a:lnTo>
                  <a:pt x="4" y="61"/>
                </a:lnTo>
                <a:lnTo>
                  <a:pt x="5" y="55"/>
                </a:lnTo>
                <a:lnTo>
                  <a:pt x="7" y="46"/>
                </a:lnTo>
                <a:lnTo>
                  <a:pt x="9" y="36"/>
                </a:lnTo>
                <a:lnTo>
                  <a:pt x="11" y="26"/>
                </a:lnTo>
                <a:lnTo>
                  <a:pt x="13" y="16"/>
                </a:lnTo>
                <a:lnTo>
                  <a:pt x="15" y="8"/>
                </a:lnTo>
                <a:lnTo>
                  <a:pt x="16" y="2"/>
                </a:lnTo>
                <a:lnTo>
                  <a:pt x="16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501" name="Freeform 37"/>
          <p:cNvSpPr>
            <a:spLocks/>
          </p:cNvSpPr>
          <p:nvPr/>
        </p:nvSpPr>
        <p:spPr bwMode="auto">
          <a:xfrm>
            <a:off x="8089900" y="3194050"/>
            <a:ext cx="49213" cy="98425"/>
          </a:xfrm>
          <a:custGeom>
            <a:avLst/>
            <a:gdLst>
              <a:gd name="T0" fmla="*/ 30 w 31"/>
              <a:gd name="T1" fmla="*/ 0 h 62"/>
              <a:gd name="T2" fmla="*/ 30 w 31"/>
              <a:gd name="T3" fmla="*/ 7 h 62"/>
              <a:gd name="T4" fmla="*/ 29 w 31"/>
              <a:gd name="T5" fmla="*/ 16 h 62"/>
              <a:gd name="T6" fmla="*/ 27 w 31"/>
              <a:gd name="T7" fmla="*/ 26 h 62"/>
              <a:gd name="T8" fmla="*/ 23 w 31"/>
              <a:gd name="T9" fmla="*/ 36 h 62"/>
              <a:gd name="T10" fmla="*/ 19 w 31"/>
              <a:gd name="T11" fmla="*/ 46 h 62"/>
              <a:gd name="T12" fmla="*/ 13 w 31"/>
              <a:gd name="T13" fmla="*/ 53 h 62"/>
              <a:gd name="T14" fmla="*/ 7 w 31"/>
              <a:gd name="T15" fmla="*/ 59 h 62"/>
              <a:gd name="T16" fmla="*/ 0 w 31"/>
              <a:gd name="T17" fmla="*/ 61 h 62"/>
              <a:gd name="T18" fmla="*/ 1 w 31"/>
              <a:gd name="T19" fmla="*/ 51 h 62"/>
              <a:gd name="T20" fmla="*/ 4 w 31"/>
              <a:gd name="T21" fmla="*/ 43 h 62"/>
              <a:gd name="T22" fmla="*/ 6 w 31"/>
              <a:gd name="T23" fmla="*/ 35 h 62"/>
              <a:gd name="T24" fmla="*/ 10 w 31"/>
              <a:gd name="T25" fmla="*/ 28 h 62"/>
              <a:gd name="T26" fmla="*/ 14 w 31"/>
              <a:gd name="T27" fmla="*/ 21 h 62"/>
              <a:gd name="T28" fmla="*/ 19 w 31"/>
              <a:gd name="T29" fmla="*/ 14 h 62"/>
              <a:gd name="T30" fmla="*/ 24 w 31"/>
              <a:gd name="T31" fmla="*/ 7 h 62"/>
              <a:gd name="T32" fmla="*/ 30 w 31"/>
              <a:gd name="T33" fmla="*/ 0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1" h="62">
                <a:moveTo>
                  <a:pt x="30" y="0"/>
                </a:moveTo>
                <a:lnTo>
                  <a:pt x="30" y="7"/>
                </a:lnTo>
                <a:lnTo>
                  <a:pt x="29" y="16"/>
                </a:lnTo>
                <a:lnTo>
                  <a:pt x="27" y="26"/>
                </a:lnTo>
                <a:lnTo>
                  <a:pt x="23" y="36"/>
                </a:lnTo>
                <a:lnTo>
                  <a:pt x="19" y="46"/>
                </a:lnTo>
                <a:lnTo>
                  <a:pt x="13" y="53"/>
                </a:lnTo>
                <a:lnTo>
                  <a:pt x="7" y="59"/>
                </a:lnTo>
                <a:lnTo>
                  <a:pt x="0" y="61"/>
                </a:lnTo>
                <a:lnTo>
                  <a:pt x="1" y="51"/>
                </a:lnTo>
                <a:lnTo>
                  <a:pt x="4" y="43"/>
                </a:lnTo>
                <a:lnTo>
                  <a:pt x="6" y="35"/>
                </a:lnTo>
                <a:lnTo>
                  <a:pt x="10" y="28"/>
                </a:lnTo>
                <a:lnTo>
                  <a:pt x="14" y="21"/>
                </a:lnTo>
                <a:lnTo>
                  <a:pt x="19" y="14"/>
                </a:lnTo>
                <a:lnTo>
                  <a:pt x="24" y="7"/>
                </a:lnTo>
                <a:lnTo>
                  <a:pt x="3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502" name="Freeform 38"/>
          <p:cNvSpPr>
            <a:spLocks/>
          </p:cNvSpPr>
          <p:nvPr/>
        </p:nvSpPr>
        <p:spPr bwMode="auto">
          <a:xfrm>
            <a:off x="8537575" y="3346450"/>
            <a:ext cx="36513" cy="88900"/>
          </a:xfrm>
          <a:custGeom>
            <a:avLst/>
            <a:gdLst>
              <a:gd name="T0" fmla="*/ 15 w 24"/>
              <a:gd name="T1" fmla="*/ 3 h 56"/>
              <a:gd name="T2" fmla="*/ 15 w 24"/>
              <a:gd name="T3" fmla="*/ 3 h 56"/>
              <a:gd name="T4" fmla="*/ 13 w 24"/>
              <a:gd name="T5" fmla="*/ 2 h 56"/>
              <a:gd name="T6" fmla="*/ 11 w 24"/>
              <a:gd name="T7" fmla="*/ 0 h 56"/>
              <a:gd name="T8" fmla="*/ 9 w 24"/>
              <a:gd name="T9" fmla="*/ 0 h 56"/>
              <a:gd name="T10" fmla="*/ 6 w 24"/>
              <a:gd name="T11" fmla="*/ 0 h 56"/>
              <a:gd name="T12" fmla="*/ 4 w 24"/>
              <a:gd name="T13" fmla="*/ 0 h 56"/>
              <a:gd name="T14" fmla="*/ 1 w 24"/>
              <a:gd name="T15" fmla="*/ 3 h 56"/>
              <a:gd name="T16" fmla="*/ 0 w 24"/>
              <a:gd name="T17" fmla="*/ 8 h 56"/>
              <a:gd name="T18" fmla="*/ 0 w 24"/>
              <a:gd name="T19" fmla="*/ 13 h 56"/>
              <a:gd name="T20" fmla="*/ 0 w 24"/>
              <a:gd name="T21" fmla="*/ 19 h 56"/>
              <a:gd name="T22" fmla="*/ 1 w 24"/>
              <a:gd name="T23" fmla="*/ 26 h 56"/>
              <a:gd name="T24" fmla="*/ 3 w 24"/>
              <a:gd name="T25" fmla="*/ 32 h 56"/>
              <a:gd name="T26" fmla="*/ 6 w 24"/>
              <a:gd name="T27" fmla="*/ 37 h 56"/>
              <a:gd name="T28" fmla="*/ 9 w 24"/>
              <a:gd name="T29" fmla="*/ 42 h 56"/>
              <a:gd name="T30" fmla="*/ 11 w 24"/>
              <a:gd name="T31" fmla="*/ 47 h 56"/>
              <a:gd name="T32" fmla="*/ 14 w 24"/>
              <a:gd name="T33" fmla="*/ 50 h 56"/>
              <a:gd name="T34" fmla="*/ 19 w 24"/>
              <a:gd name="T35" fmla="*/ 55 h 56"/>
              <a:gd name="T36" fmla="*/ 22 w 24"/>
              <a:gd name="T37" fmla="*/ 54 h 56"/>
              <a:gd name="T38" fmla="*/ 23 w 24"/>
              <a:gd name="T39" fmla="*/ 49 h 56"/>
              <a:gd name="T40" fmla="*/ 22 w 24"/>
              <a:gd name="T41" fmla="*/ 43 h 56"/>
              <a:gd name="T42" fmla="*/ 21 w 24"/>
              <a:gd name="T43" fmla="*/ 35 h 56"/>
              <a:gd name="T44" fmla="*/ 19 w 24"/>
              <a:gd name="T45" fmla="*/ 27 h 56"/>
              <a:gd name="T46" fmla="*/ 18 w 24"/>
              <a:gd name="T47" fmla="*/ 22 h 56"/>
              <a:gd name="T48" fmla="*/ 17 w 24"/>
              <a:gd name="T49" fmla="*/ 18 h 56"/>
              <a:gd name="T50" fmla="*/ 17 w 24"/>
              <a:gd name="T51" fmla="*/ 17 h 56"/>
              <a:gd name="T52" fmla="*/ 17 w 24"/>
              <a:gd name="T53" fmla="*/ 15 h 56"/>
              <a:gd name="T54" fmla="*/ 16 w 24"/>
              <a:gd name="T55" fmla="*/ 13 h 56"/>
              <a:gd name="T56" fmla="*/ 16 w 24"/>
              <a:gd name="T57" fmla="*/ 11 h 56"/>
              <a:gd name="T58" fmla="*/ 16 w 24"/>
              <a:gd name="T59" fmla="*/ 9 h 56"/>
              <a:gd name="T60" fmla="*/ 16 w 24"/>
              <a:gd name="T61" fmla="*/ 7 h 56"/>
              <a:gd name="T62" fmla="*/ 15 w 24"/>
              <a:gd name="T63" fmla="*/ 5 h 56"/>
              <a:gd name="T64" fmla="*/ 15 w 24"/>
              <a:gd name="T65" fmla="*/ 3 h 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4" h="56">
                <a:moveTo>
                  <a:pt x="15" y="3"/>
                </a:moveTo>
                <a:lnTo>
                  <a:pt x="15" y="3"/>
                </a:lnTo>
                <a:lnTo>
                  <a:pt x="13" y="2"/>
                </a:lnTo>
                <a:lnTo>
                  <a:pt x="11" y="0"/>
                </a:lnTo>
                <a:lnTo>
                  <a:pt x="9" y="0"/>
                </a:lnTo>
                <a:lnTo>
                  <a:pt x="6" y="0"/>
                </a:lnTo>
                <a:lnTo>
                  <a:pt x="4" y="0"/>
                </a:lnTo>
                <a:lnTo>
                  <a:pt x="1" y="3"/>
                </a:lnTo>
                <a:lnTo>
                  <a:pt x="0" y="8"/>
                </a:lnTo>
                <a:lnTo>
                  <a:pt x="0" y="13"/>
                </a:lnTo>
                <a:lnTo>
                  <a:pt x="0" y="19"/>
                </a:lnTo>
                <a:lnTo>
                  <a:pt x="1" y="26"/>
                </a:lnTo>
                <a:lnTo>
                  <a:pt x="3" y="32"/>
                </a:lnTo>
                <a:lnTo>
                  <a:pt x="6" y="37"/>
                </a:lnTo>
                <a:lnTo>
                  <a:pt x="9" y="42"/>
                </a:lnTo>
                <a:lnTo>
                  <a:pt x="11" y="47"/>
                </a:lnTo>
                <a:lnTo>
                  <a:pt x="14" y="50"/>
                </a:lnTo>
                <a:lnTo>
                  <a:pt x="19" y="55"/>
                </a:lnTo>
                <a:lnTo>
                  <a:pt x="22" y="54"/>
                </a:lnTo>
                <a:lnTo>
                  <a:pt x="23" y="49"/>
                </a:lnTo>
                <a:lnTo>
                  <a:pt x="22" y="43"/>
                </a:lnTo>
                <a:lnTo>
                  <a:pt x="21" y="35"/>
                </a:lnTo>
                <a:lnTo>
                  <a:pt x="19" y="27"/>
                </a:lnTo>
                <a:lnTo>
                  <a:pt x="18" y="22"/>
                </a:lnTo>
                <a:lnTo>
                  <a:pt x="17" y="18"/>
                </a:lnTo>
                <a:lnTo>
                  <a:pt x="17" y="17"/>
                </a:lnTo>
                <a:lnTo>
                  <a:pt x="17" y="15"/>
                </a:lnTo>
                <a:lnTo>
                  <a:pt x="16" y="13"/>
                </a:lnTo>
                <a:lnTo>
                  <a:pt x="16" y="11"/>
                </a:lnTo>
                <a:lnTo>
                  <a:pt x="16" y="9"/>
                </a:lnTo>
                <a:lnTo>
                  <a:pt x="16" y="7"/>
                </a:lnTo>
                <a:lnTo>
                  <a:pt x="15" y="5"/>
                </a:lnTo>
                <a:lnTo>
                  <a:pt x="15" y="3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503" name="Freeform 39"/>
          <p:cNvSpPr>
            <a:spLocks/>
          </p:cNvSpPr>
          <p:nvPr/>
        </p:nvSpPr>
        <p:spPr bwMode="auto">
          <a:xfrm>
            <a:off x="8154988" y="3184525"/>
            <a:ext cx="241300" cy="201613"/>
          </a:xfrm>
          <a:custGeom>
            <a:avLst/>
            <a:gdLst>
              <a:gd name="T0" fmla="*/ 0 w 152"/>
              <a:gd name="T1" fmla="*/ 0 h 127"/>
              <a:gd name="T2" fmla="*/ 7 w 152"/>
              <a:gd name="T3" fmla="*/ 6 h 127"/>
              <a:gd name="T4" fmla="*/ 15 w 152"/>
              <a:gd name="T5" fmla="*/ 13 h 127"/>
              <a:gd name="T6" fmla="*/ 24 w 152"/>
              <a:gd name="T7" fmla="*/ 22 h 127"/>
              <a:gd name="T8" fmla="*/ 33 w 152"/>
              <a:gd name="T9" fmla="*/ 31 h 127"/>
              <a:gd name="T10" fmla="*/ 43 w 152"/>
              <a:gd name="T11" fmla="*/ 41 h 127"/>
              <a:gd name="T12" fmla="*/ 53 w 152"/>
              <a:gd name="T13" fmla="*/ 51 h 127"/>
              <a:gd name="T14" fmla="*/ 64 w 152"/>
              <a:gd name="T15" fmla="*/ 62 h 127"/>
              <a:gd name="T16" fmla="*/ 74 w 152"/>
              <a:gd name="T17" fmla="*/ 72 h 127"/>
              <a:gd name="T18" fmla="*/ 84 w 152"/>
              <a:gd name="T19" fmla="*/ 82 h 127"/>
              <a:gd name="T20" fmla="*/ 95 w 152"/>
              <a:gd name="T21" fmla="*/ 91 h 127"/>
              <a:gd name="T22" fmla="*/ 105 w 152"/>
              <a:gd name="T23" fmla="*/ 100 h 127"/>
              <a:gd name="T24" fmla="*/ 115 w 152"/>
              <a:gd name="T25" fmla="*/ 107 h 127"/>
              <a:gd name="T26" fmla="*/ 125 w 152"/>
              <a:gd name="T27" fmla="*/ 113 h 127"/>
              <a:gd name="T28" fmla="*/ 134 w 152"/>
              <a:gd name="T29" fmla="*/ 118 h 127"/>
              <a:gd name="T30" fmla="*/ 143 w 152"/>
              <a:gd name="T31" fmla="*/ 120 h 127"/>
              <a:gd name="T32" fmla="*/ 151 w 152"/>
              <a:gd name="T33" fmla="*/ 121 h 127"/>
              <a:gd name="T34" fmla="*/ 144 w 152"/>
              <a:gd name="T35" fmla="*/ 125 h 127"/>
              <a:gd name="T36" fmla="*/ 137 w 152"/>
              <a:gd name="T37" fmla="*/ 126 h 127"/>
              <a:gd name="T38" fmla="*/ 128 w 152"/>
              <a:gd name="T39" fmla="*/ 125 h 127"/>
              <a:gd name="T40" fmla="*/ 118 w 152"/>
              <a:gd name="T41" fmla="*/ 121 h 127"/>
              <a:gd name="T42" fmla="*/ 108 w 152"/>
              <a:gd name="T43" fmla="*/ 115 h 127"/>
              <a:gd name="T44" fmla="*/ 97 w 152"/>
              <a:gd name="T45" fmla="*/ 107 h 127"/>
              <a:gd name="T46" fmla="*/ 86 w 152"/>
              <a:gd name="T47" fmla="*/ 99 h 127"/>
              <a:gd name="T48" fmla="*/ 75 w 152"/>
              <a:gd name="T49" fmla="*/ 89 h 127"/>
              <a:gd name="T50" fmla="*/ 64 w 152"/>
              <a:gd name="T51" fmla="*/ 79 h 127"/>
              <a:gd name="T52" fmla="*/ 53 w 152"/>
              <a:gd name="T53" fmla="*/ 68 h 127"/>
              <a:gd name="T54" fmla="*/ 42 w 152"/>
              <a:gd name="T55" fmla="*/ 57 h 127"/>
              <a:gd name="T56" fmla="*/ 32 w 152"/>
              <a:gd name="T57" fmla="*/ 47 h 127"/>
              <a:gd name="T58" fmla="*/ 23 w 152"/>
              <a:gd name="T59" fmla="*/ 38 h 127"/>
              <a:gd name="T60" fmla="*/ 14 w 152"/>
              <a:gd name="T61" fmla="*/ 29 h 127"/>
              <a:gd name="T62" fmla="*/ 7 w 152"/>
              <a:gd name="T63" fmla="*/ 22 h 127"/>
              <a:gd name="T64" fmla="*/ 0 w 152"/>
              <a:gd name="T65" fmla="*/ 16 h 127"/>
              <a:gd name="T66" fmla="*/ 0 w 152"/>
              <a:gd name="T67" fmla="*/ 14 h 127"/>
              <a:gd name="T68" fmla="*/ 0 w 152"/>
              <a:gd name="T69" fmla="*/ 12 h 127"/>
              <a:gd name="T70" fmla="*/ 0 w 152"/>
              <a:gd name="T71" fmla="*/ 10 h 127"/>
              <a:gd name="T72" fmla="*/ 0 w 152"/>
              <a:gd name="T73" fmla="*/ 8 h 127"/>
              <a:gd name="T74" fmla="*/ 0 w 152"/>
              <a:gd name="T75" fmla="*/ 6 h 127"/>
              <a:gd name="T76" fmla="*/ 0 w 152"/>
              <a:gd name="T77" fmla="*/ 3 h 127"/>
              <a:gd name="T78" fmla="*/ 0 w 152"/>
              <a:gd name="T79" fmla="*/ 1 h 127"/>
              <a:gd name="T80" fmla="*/ 0 w 152"/>
              <a:gd name="T81" fmla="*/ 0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152" h="127">
                <a:moveTo>
                  <a:pt x="0" y="0"/>
                </a:moveTo>
                <a:lnTo>
                  <a:pt x="7" y="6"/>
                </a:lnTo>
                <a:lnTo>
                  <a:pt x="15" y="13"/>
                </a:lnTo>
                <a:lnTo>
                  <a:pt x="24" y="22"/>
                </a:lnTo>
                <a:lnTo>
                  <a:pt x="33" y="31"/>
                </a:lnTo>
                <a:lnTo>
                  <a:pt x="43" y="41"/>
                </a:lnTo>
                <a:lnTo>
                  <a:pt x="53" y="51"/>
                </a:lnTo>
                <a:lnTo>
                  <a:pt x="64" y="62"/>
                </a:lnTo>
                <a:lnTo>
                  <a:pt x="74" y="72"/>
                </a:lnTo>
                <a:lnTo>
                  <a:pt x="84" y="82"/>
                </a:lnTo>
                <a:lnTo>
                  <a:pt x="95" y="91"/>
                </a:lnTo>
                <a:lnTo>
                  <a:pt x="105" y="100"/>
                </a:lnTo>
                <a:lnTo>
                  <a:pt x="115" y="107"/>
                </a:lnTo>
                <a:lnTo>
                  <a:pt x="125" y="113"/>
                </a:lnTo>
                <a:lnTo>
                  <a:pt x="134" y="118"/>
                </a:lnTo>
                <a:lnTo>
                  <a:pt x="143" y="120"/>
                </a:lnTo>
                <a:lnTo>
                  <a:pt x="151" y="121"/>
                </a:lnTo>
                <a:lnTo>
                  <a:pt x="144" y="125"/>
                </a:lnTo>
                <a:lnTo>
                  <a:pt x="137" y="126"/>
                </a:lnTo>
                <a:lnTo>
                  <a:pt x="128" y="125"/>
                </a:lnTo>
                <a:lnTo>
                  <a:pt x="118" y="121"/>
                </a:lnTo>
                <a:lnTo>
                  <a:pt x="108" y="115"/>
                </a:lnTo>
                <a:lnTo>
                  <a:pt x="97" y="107"/>
                </a:lnTo>
                <a:lnTo>
                  <a:pt x="86" y="99"/>
                </a:lnTo>
                <a:lnTo>
                  <a:pt x="75" y="89"/>
                </a:lnTo>
                <a:lnTo>
                  <a:pt x="64" y="79"/>
                </a:lnTo>
                <a:lnTo>
                  <a:pt x="53" y="68"/>
                </a:lnTo>
                <a:lnTo>
                  <a:pt x="42" y="57"/>
                </a:lnTo>
                <a:lnTo>
                  <a:pt x="32" y="47"/>
                </a:lnTo>
                <a:lnTo>
                  <a:pt x="23" y="38"/>
                </a:lnTo>
                <a:lnTo>
                  <a:pt x="14" y="29"/>
                </a:lnTo>
                <a:lnTo>
                  <a:pt x="7" y="22"/>
                </a:lnTo>
                <a:lnTo>
                  <a:pt x="0" y="16"/>
                </a:lnTo>
                <a:lnTo>
                  <a:pt x="0" y="14"/>
                </a:lnTo>
                <a:lnTo>
                  <a:pt x="0" y="12"/>
                </a:lnTo>
                <a:lnTo>
                  <a:pt x="0" y="10"/>
                </a:lnTo>
                <a:lnTo>
                  <a:pt x="0" y="8"/>
                </a:lnTo>
                <a:lnTo>
                  <a:pt x="0" y="6"/>
                </a:lnTo>
                <a:lnTo>
                  <a:pt x="0" y="3"/>
                </a:lnTo>
                <a:lnTo>
                  <a:pt x="0" y="1"/>
                </a:lnTo>
                <a:lnTo>
                  <a:pt x="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504" name="Freeform 40"/>
          <p:cNvSpPr>
            <a:spLocks/>
          </p:cNvSpPr>
          <p:nvPr/>
        </p:nvSpPr>
        <p:spPr bwMode="auto">
          <a:xfrm>
            <a:off x="7308850" y="3449638"/>
            <a:ext cx="1257300" cy="2414587"/>
          </a:xfrm>
          <a:custGeom>
            <a:avLst/>
            <a:gdLst>
              <a:gd name="T0" fmla="*/ 747 w 792"/>
              <a:gd name="T1" fmla="*/ 15 h 1521"/>
              <a:gd name="T2" fmla="*/ 705 w 792"/>
              <a:gd name="T3" fmla="*/ 43 h 1521"/>
              <a:gd name="T4" fmla="*/ 676 w 792"/>
              <a:gd name="T5" fmla="*/ 84 h 1521"/>
              <a:gd name="T6" fmla="*/ 655 w 792"/>
              <a:gd name="T7" fmla="*/ 138 h 1521"/>
              <a:gd name="T8" fmla="*/ 638 w 792"/>
              <a:gd name="T9" fmla="*/ 196 h 1521"/>
              <a:gd name="T10" fmla="*/ 622 w 792"/>
              <a:gd name="T11" fmla="*/ 252 h 1521"/>
              <a:gd name="T12" fmla="*/ 606 w 792"/>
              <a:gd name="T13" fmla="*/ 310 h 1521"/>
              <a:gd name="T14" fmla="*/ 590 w 792"/>
              <a:gd name="T15" fmla="*/ 366 h 1521"/>
              <a:gd name="T16" fmla="*/ 573 w 792"/>
              <a:gd name="T17" fmla="*/ 424 h 1521"/>
              <a:gd name="T18" fmla="*/ 556 w 792"/>
              <a:gd name="T19" fmla="*/ 481 h 1521"/>
              <a:gd name="T20" fmla="*/ 538 w 792"/>
              <a:gd name="T21" fmla="*/ 537 h 1521"/>
              <a:gd name="T22" fmla="*/ 519 w 792"/>
              <a:gd name="T23" fmla="*/ 592 h 1521"/>
              <a:gd name="T24" fmla="*/ 500 w 792"/>
              <a:gd name="T25" fmla="*/ 642 h 1521"/>
              <a:gd name="T26" fmla="*/ 478 w 792"/>
              <a:gd name="T27" fmla="*/ 691 h 1521"/>
              <a:gd name="T28" fmla="*/ 454 w 792"/>
              <a:gd name="T29" fmla="*/ 739 h 1521"/>
              <a:gd name="T30" fmla="*/ 429 w 792"/>
              <a:gd name="T31" fmla="*/ 786 h 1521"/>
              <a:gd name="T32" fmla="*/ 402 w 792"/>
              <a:gd name="T33" fmla="*/ 833 h 1521"/>
              <a:gd name="T34" fmla="*/ 375 w 792"/>
              <a:gd name="T35" fmla="*/ 879 h 1521"/>
              <a:gd name="T36" fmla="*/ 348 w 792"/>
              <a:gd name="T37" fmla="*/ 925 h 1521"/>
              <a:gd name="T38" fmla="*/ 320 w 792"/>
              <a:gd name="T39" fmla="*/ 971 h 1521"/>
              <a:gd name="T40" fmla="*/ 284 w 792"/>
              <a:gd name="T41" fmla="*/ 1032 h 1521"/>
              <a:gd name="T42" fmla="*/ 246 w 792"/>
              <a:gd name="T43" fmla="*/ 1097 h 1521"/>
              <a:gd name="T44" fmla="*/ 208 w 792"/>
              <a:gd name="T45" fmla="*/ 1162 h 1521"/>
              <a:gd name="T46" fmla="*/ 171 w 792"/>
              <a:gd name="T47" fmla="*/ 1228 h 1521"/>
              <a:gd name="T48" fmla="*/ 135 w 792"/>
              <a:gd name="T49" fmla="*/ 1293 h 1521"/>
              <a:gd name="T50" fmla="*/ 99 w 792"/>
              <a:gd name="T51" fmla="*/ 1360 h 1521"/>
              <a:gd name="T52" fmla="*/ 64 w 792"/>
              <a:gd name="T53" fmla="*/ 1427 h 1521"/>
              <a:gd name="T54" fmla="*/ 31 w 792"/>
              <a:gd name="T55" fmla="*/ 1495 h 1521"/>
              <a:gd name="T56" fmla="*/ 14 w 792"/>
              <a:gd name="T57" fmla="*/ 1515 h 1521"/>
              <a:gd name="T58" fmla="*/ 3 w 792"/>
              <a:gd name="T59" fmla="*/ 1519 h 1521"/>
              <a:gd name="T60" fmla="*/ 25 w 792"/>
              <a:gd name="T61" fmla="*/ 1476 h 1521"/>
              <a:gd name="T62" fmla="*/ 56 w 792"/>
              <a:gd name="T63" fmla="*/ 1416 h 1521"/>
              <a:gd name="T64" fmla="*/ 87 w 792"/>
              <a:gd name="T65" fmla="*/ 1355 h 1521"/>
              <a:gd name="T66" fmla="*/ 118 w 792"/>
              <a:gd name="T67" fmla="*/ 1295 h 1521"/>
              <a:gd name="T68" fmla="*/ 149 w 792"/>
              <a:gd name="T69" fmla="*/ 1235 h 1521"/>
              <a:gd name="T70" fmla="*/ 182 w 792"/>
              <a:gd name="T71" fmla="*/ 1176 h 1521"/>
              <a:gd name="T72" fmla="*/ 217 w 792"/>
              <a:gd name="T73" fmla="*/ 1117 h 1521"/>
              <a:gd name="T74" fmla="*/ 253 w 792"/>
              <a:gd name="T75" fmla="*/ 1060 h 1521"/>
              <a:gd name="T76" fmla="*/ 276 w 792"/>
              <a:gd name="T77" fmla="*/ 1025 h 1521"/>
              <a:gd name="T78" fmla="*/ 322 w 792"/>
              <a:gd name="T79" fmla="*/ 950 h 1521"/>
              <a:gd name="T80" fmla="*/ 378 w 792"/>
              <a:gd name="T81" fmla="*/ 856 h 1521"/>
              <a:gd name="T82" fmla="*/ 420 w 792"/>
              <a:gd name="T83" fmla="*/ 782 h 1521"/>
              <a:gd name="T84" fmla="*/ 441 w 792"/>
              <a:gd name="T85" fmla="*/ 740 h 1521"/>
              <a:gd name="T86" fmla="*/ 467 w 792"/>
              <a:gd name="T87" fmla="*/ 681 h 1521"/>
              <a:gd name="T88" fmla="*/ 494 w 792"/>
              <a:gd name="T89" fmla="*/ 614 h 1521"/>
              <a:gd name="T90" fmla="*/ 519 w 792"/>
              <a:gd name="T91" fmla="*/ 550 h 1521"/>
              <a:gd name="T92" fmla="*/ 532 w 792"/>
              <a:gd name="T93" fmla="*/ 510 h 1521"/>
              <a:gd name="T94" fmla="*/ 547 w 792"/>
              <a:gd name="T95" fmla="*/ 458 h 1521"/>
              <a:gd name="T96" fmla="*/ 565 w 792"/>
              <a:gd name="T97" fmla="*/ 395 h 1521"/>
              <a:gd name="T98" fmla="*/ 584 w 792"/>
              <a:gd name="T99" fmla="*/ 325 h 1521"/>
              <a:gd name="T100" fmla="*/ 604 w 792"/>
              <a:gd name="T101" fmla="*/ 255 h 1521"/>
              <a:gd name="T102" fmla="*/ 621 w 792"/>
              <a:gd name="T103" fmla="*/ 192 h 1521"/>
              <a:gd name="T104" fmla="*/ 636 w 792"/>
              <a:gd name="T105" fmla="*/ 141 h 1521"/>
              <a:gd name="T106" fmla="*/ 647 w 792"/>
              <a:gd name="T107" fmla="*/ 108 h 1521"/>
              <a:gd name="T108" fmla="*/ 666 w 792"/>
              <a:gd name="T109" fmla="*/ 68 h 1521"/>
              <a:gd name="T110" fmla="*/ 694 w 792"/>
              <a:gd name="T111" fmla="*/ 34 h 1521"/>
              <a:gd name="T112" fmla="*/ 730 w 792"/>
              <a:gd name="T113" fmla="*/ 12 h 1521"/>
              <a:gd name="T114" fmla="*/ 777 w 792"/>
              <a:gd name="T115" fmla="*/ 1 h 152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92" h="1521">
                <a:moveTo>
                  <a:pt x="791" y="0"/>
                </a:moveTo>
                <a:lnTo>
                  <a:pt x="775" y="5"/>
                </a:lnTo>
                <a:lnTo>
                  <a:pt x="760" y="9"/>
                </a:lnTo>
                <a:lnTo>
                  <a:pt x="747" y="15"/>
                </a:lnTo>
                <a:lnTo>
                  <a:pt x="735" y="21"/>
                </a:lnTo>
                <a:lnTo>
                  <a:pt x="724" y="27"/>
                </a:lnTo>
                <a:lnTo>
                  <a:pt x="714" y="35"/>
                </a:lnTo>
                <a:lnTo>
                  <a:pt x="705" y="43"/>
                </a:lnTo>
                <a:lnTo>
                  <a:pt x="697" y="52"/>
                </a:lnTo>
                <a:lnTo>
                  <a:pt x="689" y="62"/>
                </a:lnTo>
                <a:lnTo>
                  <a:pt x="682" y="73"/>
                </a:lnTo>
                <a:lnTo>
                  <a:pt x="676" y="84"/>
                </a:lnTo>
                <a:lnTo>
                  <a:pt x="671" y="96"/>
                </a:lnTo>
                <a:lnTo>
                  <a:pt x="665" y="109"/>
                </a:lnTo>
                <a:lnTo>
                  <a:pt x="660" y="124"/>
                </a:lnTo>
                <a:lnTo>
                  <a:pt x="655" y="138"/>
                </a:lnTo>
                <a:lnTo>
                  <a:pt x="650" y="154"/>
                </a:lnTo>
                <a:lnTo>
                  <a:pt x="646" y="168"/>
                </a:lnTo>
                <a:lnTo>
                  <a:pt x="642" y="182"/>
                </a:lnTo>
                <a:lnTo>
                  <a:pt x="638" y="196"/>
                </a:lnTo>
                <a:lnTo>
                  <a:pt x="634" y="210"/>
                </a:lnTo>
                <a:lnTo>
                  <a:pt x="630" y="224"/>
                </a:lnTo>
                <a:lnTo>
                  <a:pt x="626" y="238"/>
                </a:lnTo>
                <a:lnTo>
                  <a:pt x="622" y="252"/>
                </a:lnTo>
                <a:lnTo>
                  <a:pt x="618" y="266"/>
                </a:lnTo>
                <a:lnTo>
                  <a:pt x="614" y="281"/>
                </a:lnTo>
                <a:lnTo>
                  <a:pt x="610" y="295"/>
                </a:lnTo>
                <a:lnTo>
                  <a:pt x="606" y="310"/>
                </a:lnTo>
                <a:lnTo>
                  <a:pt x="602" y="324"/>
                </a:lnTo>
                <a:lnTo>
                  <a:pt x="598" y="338"/>
                </a:lnTo>
                <a:lnTo>
                  <a:pt x="594" y="352"/>
                </a:lnTo>
                <a:lnTo>
                  <a:pt x="590" y="366"/>
                </a:lnTo>
                <a:lnTo>
                  <a:pt x="586" y="381"/>
                </a:lnTo>
                <a:lnTo>
                  <a:pt x="581" y="395"/>
                </a:lnTo>
                <a:lnTo>
                  <a:pt x="577" y="410"/>
                </a:lnTo>
                <a:lnTo>
                  <a:pt x="573" y="424"/>
                </a:lnTo>
                <a:lnTo>
                  <a:pt x="569" y="438"/>
                </a:lnTo>
                <a:lnTo>
                  <a:pt x="565" y="452"/>
                </a:lnTo>
                <a:lnTo>
                  <a:pt x="561" y="466"/>
                </a:lnTo>
                <a:lnTo>
                  <a:pt x="556" y="481"/>
                </a:lnTo>
                <a:lnTo>
                  <a:pt x="552" y="494"/>
                </a:lnTo>
                <a:lnTo>
                  <a:pt x="547" y="509"/>
                </a:lnTo>
                <a:lnTo>
                  <a:pt x="543" y="523"/>
                </a:lnTo>
                <a:lnTo>
                  <a:pt x="538" y="537"/>
                </a:lnTo>
                <a:lnTo>
                  <a:pt x="534" y="550"/>
                </a:lnTo>
                <a:lnTo>
                  <a:pt x="529" y="564"/>
                </a:lnTo>
                <a:lnTo>
                  <a:pt x="525" y="578"/>
                </a:lnTo>
                <a:lnTo>
                  <a:pt x="519" y="592"/>
                </a:lnTo>
                <a:lnTo>
                  <a:pt x="515" y="605"/>
                </a:lnTo>
                <a:lnTo>
                  <a:pt x="510" y="618"/>
                </a:lnTo>
                <a:lnTo>
                  <a:pt x="505" y="630"/>
                </a:lnTo>
                <a:lnTo>
                  <a:pt x="500" y="642"/>
                </a:lnTo>
                <a:lnTo>
                  <a:pt x="495" y="655"/>
                </a:lnTo>
                <a:lnTo>
                  <a:pt x="489" y="667"/>
                </a:lnTo>
                <a:lnTo>
                  <a:pt x="484" y="679"/>
                </a:lnTo>
                <a:lnTo>
                  <a:pt x="478" y="691"/>
                </a:lnTo>
                <a:lnTo>
                  <a:pt x="472" y="703"/>
                </a:lnTo>
                <a:lnTo>
                  <a:pt x="466" y="715"/>
                </a:lnTo>
                <a:lnTo>
                  <a:pt x="460" y="727"/>
                </a:lnTo>
                <a:lnTo>
                  <a:pt x="454" y="739"/>
                </a:lnTo>
                <a:lnTo>
                  <a:pt x="448" y="751"/>
                </a:lnTo>
                <a:lnTo>
                  <a:pt x="442" y="763"/>
                </a:lnTo>
                <a:lnTo>
                  <a:pt x="435" y="775"/>
                </a:lnTo>
                <a:lnTo>
                  <a:pt x="429" y="786"/>
                </a:lnTo>
                <a:lnTo>
                  <a:pt x="423" y="798"/>
                </a:lnTo>
                <a:lnTo>
                  <a:pt x="416" y="810"/>
                </a:lnTo>
                <a:lnTo>
                  <a:pt x="409" y="821"/>
                </a:lnTo>
                <a:lnTo>
                  <a:pt x="402" y="833"/>
                </a:lnTo>
                <a:lnTo>
                  <a:pt x="396" y="844"/>
                </a:lnTo>
                <a:lnTo>
                  <a:pt x="389" y="856"/>
                </a:lnTo>
                <a:lnTo>
                  <a:pt x="382" y="868"/>
                </a:lnTo>
                <a:lnTo>
                  <a:pt x="375" y="879"/>
                </a:lnTo>
                <a:lnTo>
                  <a:pt x="368" y="890"/>
                </a:lnTo>
                <a:lnTo>
                  <a:pt x="361" y="902"/>
                </a:lnTo>
                <a:lnTo>
                  <a:pt x="354" y="914"/>
                </a:lnTo>
                <a:lnTo>
                  <a:pt x="348" y="925"/>
                </a:lnTo>
                <a:lnTo>
                  <a:pt x="340" y="936"/>
                </a:lnTo>
                <a:lnTo>
                  <a:pt x="334" y="948"/>
                </a:lnTo>
                <a:lnTo>
                  <a:pt x="327" y="960"/>
                </a:lnTo>
                <a:lnTo>
                  <a:pt x="320" y="971"/>
                </a:lnTo>
                <a:lnTo>
                  <a:pt x="313" y="982"/>
                </a:lnTo>
                <a:lnTo>
                  <a:pt x="303" y="999"/>
                </a:lnTo>
                <a:lnTo>
                  <a:pt x="294" y="1015"/>
                </a:lnTo>
                <a:lnTo>
                  <a:pt x="284" y="1032"/>
                </a:lnTo>
                <a:lnTo>
                  <a:pt x="275" y="1048"/>
                </a:lnTo>
                <a:lnTo>
                  <a:pt x="265" y="1064"/>
                </a:lnTo>
                <a:lnTo>
                  <a:pt x="255" y="1080"/>
                </a:lnTo>
                <a:lnTo>
                  <a:pt x="246" y="1097"/>
                </a:lnTo>
                <a:lnTo>
                  <a:pt x="236" y="1113"/>
                </a:lnTo>
                <a:lnTo>
                  <a:pt x="227" y="1130"/>
                </a:lnTo>
                <a:lnTo>
                  <a:pt x="218" y="1146"/>
                </a:lnTo>
                <a:lnTo>
                  <a:pt x="208" y="1162"/>
                </a:lnTo>
                <a:lnTo>
                  <a:pt x="199" y="1179"/>
                </a:lnTo>
                <a:lnTo>
                  <a:pt x="189" y="1195"/>
                </a:lnTo>
                <a:lnTo>
                  <a:pt x="180" y="1211"/>
                </a:lnTo>
                <a:lnTo>
                  <a:pt x="171" y="1228"/>
                </a:lnTo>
                <a:lnTo>
                  <a:pt x="162" y="1244"/>
                </a:lnTo>
                <a:lnTo>
                  <a:pt x="153" y="1261"/>
                </a:lnTo>
                <a:lnTo>
                  <a:pt x="144" y="1277"/>
                </a:lnTo>
                <a:lnTo>
                  <a:pt x="135" y="1293"/>
                </a:lnTo>
                <a:lnTo>
                  <a:pt x="126" y="1310"/>
                </a:lnTo>
                <a:lnTo>
                  <a:pt x="117" y="1327"/>
                </a:lnTo>
                <a:lnTo>
                  <a:pt x="108" y="1343"/>
                </a:lnTo>
                <a:lnTo>
                  <a:pt x="99" y="1360"/>
                </a:lnTo>
                <a:lnTo>
                  <a:pt x="90" y="1376"/>
                </a:lnTo>
                <a:lnTo>
                  <a:pt x="81" y="1393"/>
                </a:lnTo>
                <a:lnTo>
                  <a:pt x="73" y="1410"/>
                </a:lnTo>
                <a:lnTo>
                  <a:pt x="64" y="1427"/>
                </a:lnTo>
                <a:lnTo>
                  <a:pt x="56" y="1444"/>
                </a:lnTo>
                <a:lnTo>
                  <a:pt x="47" y="1461"/>
                </a:lnTo>
                <a:lnTo>
                  <a:pt x="39" y="1478"/>
                </a:lnTo>
                <a:lnTo>
                  <a:pt x="31" y="1495"/>
                </a:lnTo>
                <a:lnTo>
                  <a:pt x="23" y="1512"/>
                </a:lnTo>
                <a:lnTo>
                  <a:pt x="20" y="1513"/>
                </a:lnTo>
                <a:lnTo>
                  <a:pt x="17" y="1514"/>
                </a:lnTo>
                <a:lnTo>
                  <a:pt x="14" y="1515"/>
                </a:lnTo>
                <a:lnTo>
                  <a:pt x="11" y="1516"/>
                </a:lnTo>
                <a:lnTo>
                  <a:pt x="8" y="1517"/>
                </a:lnTo>
                <a:lnTo>
                  <a:pt x="6" y="1518"/>
                </a:lnTo>
                <a:lnTo>
                  <a:pt x="3" y="1519"/>
                </a:lnTo>
                <a:lnTo>
                  <a:pt x="0" y="1520"/>
                </a:lnTo>
                <a:lnTo>
                  <a:pt x="8" y="1506"/>
                </a:lnTo>
                <a:lnTo>
                  <a:pt x="16" y="1491"/>
                </a:lnTo>
                <a:lnTo>
                  <a:pt x="25" y="1476"/>
                </a:lnTo>
                <a:lnTo>
                  <a:pt x="32" y="1461"/>
                </a:lnTo>
                <a:lnTo>
                  <a:pt x="40" y="1446"/>
                </a:lnTo>
                <a:lnTo>
                  <a:pt x="48" y="1431"/>
                </a:lnTo>
                <a:lnTo>
                  <a:pt x="56" y="1416"/>
                </a:lnTo>
                <a:lnTo>
                  <a:pt x="63" y="1401"/>
                </a:lnTo>
                <a:lnTo>
                  <a:pt x="71" y="1386"/>
                </a:lnTo>
                <a:lnTo>
                  <a:pt x="79" y="1371"/>
                </a:lnTo>
                <a:lnTo>
                  <a:pt x="87" y="1355"/>
                </a:lnTo>
                <a:lnTo>
                  <a:pt x="94" y="1340"/>
                </a:lnTo>
                <a:lnTo>
                  <a:pt x="102" y="1325"/>
                </a:lnTo>
                <a:lnTo>
                  <a:pt x="110" y="1310"/>
                </a:lnTo>
                <a:lnTo>
                  <a:pt x="118" y="1295"/>
                </a:lnTo>
                <a:lnTo>
                  <a:pt x="126" y="1280"/>
                </a:lnTo>
                <a:lnTo>
                  <a:pt x="133" y="1265"/>
                </a:lnTo>
                <a:lnTo>
                  <a:pt x="141" y="1250"/>
                </a:lnTo>
                <a:lnTo>
                  <a:pt x="149" y="1235"/>
                </a:lnTo>
                <a:lnTo>
                  <a:pt x="157" y="1220"/>
                </a:lnTo>
                <a:lnTo>
                  <a:pt x="165" y="1205"/>
                </a:lnTo>
                <a:lnTo>
                  <a:pt x="173" y="1190"/>
                </a:lnTo>
                <a:lnTo>
                  <a:pt x="182" y="1176"/>
                </a:lnTo>
                <a:lnTo>
                  <a:pt x="191" y="1161"/>
                </a:lnTo>
                <a:lnTo>
                  <a:pt x="199" y="1146"/>
                </a:lnTo>
                <a:lnTo>
                  <a:pt x="208" y="1132"/>
                </a:lnTo>
                <a:lnTo>
                  <a:pt x="217" y="1117"/>
                </a:lnTo>
                <a:lnTo>
                  <a:pt x="225" y="1103"/>
                </a:lnTo>
                <a:lnTo>
                  <a:pt x="235" y="1089"/>
                </a:lnTo>
                <a:lnTo>
                  <a:pt x="244" y="1074"/>
                </a:lnTo>
                <a:lnTo>
                  <a:pt x="253" y="1060"/>
                </a:lnTo>
                <a:lnTo>
                  <a:pt x="263" y="1046"/>
                </a:lnTo>
                <a:lnTo>
                  <a:pt x="264" y="1044"/>
                </a:lnTo>
                <a:lnTo>
                  <a:pt x="269" y="1036"/>
                </a:lnTo>
                <a:lnTo>
                  <a:pt x="276" y="1025"/>
                </a:lnTo>
                <a:lnTo>
                  <a:pt x="285" y="1010"/>
                </a:lnTo>
                <a:lnTo>
                  <a:pt x="296" y="992"/>
                </a:lnTo>
                <a:lnTo>
                  <a:pt x="308" y="971"/>
                </a:lnTo>
                <a:lnTo>
                  <a:pt x="322" y="950"/>
                </a:lnTo>
                <a:lnTo>
                  <a:pt x="336" y="926"/>
                </a:lnTo>
                <a:lnTo>
                  <a:pt x="350" y="903"/>
                </a:lnTo>
                <a:lnTo>
                  <a:pt x="364" y="879"/>
                </a:lnTo>
                <a:lnTo>
                  <a:pt x="378" y="856"/>
                </a:lnTo>
                <a:lnTo>
                  <a:pt x="391" y="834"/>
                </a:lnTo>
                <a:lnTo>
                  <a:pt x="402" y="814"/>
                </a:lnTo>
                <a:lnTo>
                  <a:pt x="412" y="797"/>
                </a:lnTo>
                <a:lnTo>
                  <a:pt x="420" y="782"/>
                </a:lnTo>
                <a:lnTo>
                  <a:pt x="425" y="772"/>
                </a:lnTo>
                <a:lnTo>
                  <a:pt x="430" y="763"/>
                </a:lnTo>
                <a:lnTo>
                  <a:pt x="435" y="752"/>
                </a:lnTo>
                <a:lnTo>
                  <a:pt x="441" y="740"/>
                </a:lnTo>
                <a:lnTo>
                  <a:pt x="446" y="726"/>
                </a:lnTo>
                <a:lnTo>
                  <a:pt x="453" y="712"/>
                </a:lnTo>
                <a:lnTo>
                  <a:pt x="460" y="697"/>
                </a:lnTo>
                <a:lnTo>
                  <a:pt x="467" y="681"/>
                </a:lnTo>
                <a:lnTo>
                  <a:pt x="473" y="665"/>
                </a:lnTo>
                <a:lnTo>
                  <a:pt x="480" y="648"/>
                </a:lnTo>
                <a:lnTo>
                  <a:pt x="488" y="631"/>
                </a:lnTo>
                <a:lnTo>
                  <a:pt x="494" y="614"/>
                </a:lnTo>
                <a:lnTo>
                  <a:pt x="501" y="597"/>
                </a:lnTo>
                <a:lnTo>
                  <a:pt x="507" y="581"/>
                </a:lnTo>
                <a:lnTo>
                  <a:pt x="513" y="565"/>
                </a:lnTo>
                <a:lnTo>
                  <a:pt x="519" y="550"/>
                </a:lnTo>
                <a:lnTo>
                  <a:pt x="524" y="536"/>
                </a:lnTo>
                <a:lnTo>
                  <a:pt x="526" y="529"/>
                </a:lnTo>
                <a:lnTo>
                  <a:pt x="529" y="520"/>
                </a:lnTo>
                <a:lnTo>
                  <a:pt x="532" y="510"/>
                </a:lnTo>
                <a:lnTo>
                  <a:pt x="535" y="498"/>
                </a:lnTo>
                <a:lnTo>
                  <a:pt x="539" y="486"/>
                </a:lnTo>
                <a:lnTo>
                  <a:pt x="543" y="473"/>
                </a:lnTo>
                <a:lnTo>
                  <a:pt x="547" y="458"/>
                </a:lnTo>
                <a:lnTo>
                  <a:pt x="552" y="443"/>
                </a:lnTo>
                <a:lnTo>
                  <a:pt x="556" y="428"/>
                </a:lnTo>
                <a:lnTo>
                  <a:pt x="560" y="411"/>
                </a:lnTo>
                <a:lnTo>
                  <a:pt x="565" y="395"/>
                </a:lnTo>
                <a:lnTo>
                  <a:pt x="570" y="378"/>
                </a:lnTo>
                <a:lnTo>
                  <a:pt x="574" y="361"/>
                </a:lnTo>
                <a:lnTo>
                  <a:pt x="580" y="343"/>
                </a:lnTo>
                <a:lnTo>
                  <a:pt x="584" y="325"/>
                </a:lnTo>
                <a:lnTo>
                  <a:pt x="589" y="308"/>
                </a:lnTo>
                <a:lnTo>
                  <a:pt x="594" y="290"/>
                </a:lnTo>
                <a:lnTo>
                  <a:pt x="599" y="273"/>
                </a:lnTo>
                <a:lnTo>
                  <a:pt x="604" y="255"/>
                </a:lnTo>
                <a:lnTo>
                  <a:pt x="608" y="239"/>
                </a:lnTo>
                <a:lnTo>
                  <a:pt x="613" y="223"/>
                </a:lnTo>
                <a:lnTo>
                  <a:pt x="617" y="207"/>
                </a:lnTo>
                <a:lnTo>
                  <a:pt x="621" y="192"/>
                </a:lnTo>
                <a:lnTo>
                  <a:pt x="626" y="178"/>
                </a:lnTo>
                <a:lnTo>
                  <a:pt x="629" y="164"/>
                </a:lnTo>
                <a:lnTo>
                  <a:pt x="633" y="152"/>
                </a:lnTo>
                <a:lnTo>
                  <a:pt x="636" y="141"/>
                </a:lnTo>
                <a:lnTo>
                  <a:pt x="639" y="131"/>
                </a:lnTo>
                <a:lnTo>
                  <a:pt x="642" y="122"/>
                </a:lnTo>
                <a:lnTo>
                  <a:pt x="645" y="114"/>
                </a:lnTo>
                <a:lnTo>
                  <a:pt x="647" y="108"/>
                </a:lnTo>
                <a:lnTo>
                  <a:pt x="649" y="103"/>
                </a:lnTo>
                <a:lnTo>
                  <a:pt x="654" y="90"/>
                </a:lnTo>
                <a:lnTo>
                  <a:pt x="660" y="79"/>
                </a:lnTo>
                <a:lnTo>
                  <a:pt x="666" y="68"/>
                </a:lnTo>
                <a:lnTo>
                  <a:pt x="672" y="58"/>
                </a:lnTo>
                <a:lnTo>
                  <a:pt x="679" y="49"/>
                </a:lnTo>
                <a:lnTo>
                  <a:pt x="686" y="41"/>
                </a:lnTo>
                <a:lnTo>
                  <a:pt x="694" y="34"/>
                </a:lnTo>
                <a:lnTo>
                  <a:pt x="702" y="27"/>
                </a:lnTo>
                <a:lnTo>
                  <a:pt x="710" y="21"/>
                </a:lnTo>
                <a:lnTo>
                  <a:pt x="720" y="16"/>
                </a:lnTo>
                <a:lnTo>
                  <a:pt x="730" y="12"/>
                </a:lnTo>
                <a:lnTo>
                  <a:pt x="740" y="8"/>
                </a:lnTo>
                <a:lnTo>
                  <a:pt x="752" y="5"/>
                </a:lnTo>
                <a:lnTo>
                  <a:pt x="764" y="3"/>
                </a:lnTo>
                <a:lnTo>
                  <a:pt x="777" y="1"/>
                </a:lnTo>
                <a:lnTo>
                  <a:pt x="791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505" name="Freeform 41"/>
          <p:cNvSpPr>
            <a:spLocks/>
          </p:cNvSpPr>
          <p:nvPr/>
        </p:nvSpPr>
        <p:spPr bwMode="auto">
          <a:xfrm>
            <a:off x="7512050" y="5861050"/>
            <a:ext cx="53975" cy="114300"/>
          </a:xfrm>
          <a:custGeom>
            <a:avLst/>
            <a:gdLst>
              <a:gd name="T0" fmla="*/ 31 w 34"/>
              <a:gd name="T1" fmla="*/ 7 h 72"/>
              <a:gd name="T2" fmla="*/ 29 w 34"/>
              <a:gd name="T3" fmla="*/ 2 h 72"/>
              <a:gd name="T4" fmla="*/ 26 w 34"/>
              <a:gd name="T5" fmla="*/ 0 h 72"/>
              <a:gd name="T6" fmla="*/ 24 w 34"/>
              <a:gd name="T7" fmla="*/ 0 h 72"/>
              <a:gd name="T8" fmla="*/ 20 w 34"/>
              <a:gd name="T9" fmla="*/ 2 h 72"/>
              <a:gd name="T10" fmla="*/ 17 w 34"/>
              <a:gd name="T11" fmla="*/ 6 h 72"/>
              <a:gd name="T12" fmla="*/ 14 w 34"/>
              <a:gd name="T13" fmla="*/ 11 h 72"/>
              <a:gd name="T14" fmla="*/ 11 w 34"/>
              <a:gd name="T15" fmla="*/ 19 h 72"/>
              <a:gd name="T16" fmla="*/ 8 w 34"/>
              <a:gd name="T17" fmla="*/ 26 h 72"/>
              <a:gd name="T18" fmla="*/ 6 w 34"/>
              <a:gd name="T19" fmla="*/ 34 h 72"/>
              <a:gd name="T20" fmla="*/ 4 w 34"/>
              <a:gd name="T21" fmla="*/ 42 h 72"/>
              <a:gd name="T22" fmla="*/ 2 w 34"/>
              <a:gd name="T23" fmla="*/ 50 h 72"/>
              <a:gd name="T24" fmla="*/ 1 w 34"/>
              <a:gd name="T25" fmla="*/ 57 h 72"/>
              <a:gd name="T26" fmla="*/ 0 w 34"/>
              <a:gd name="T27" fmla="*/ 63 h 72"/>
              <a:gd name="T28" fmla="*/ 1 w 34"/>
              <a:gd name="T29" fmla="*/ 67 h 72"/>
              <a:gd name="T30" fmla="*/ 2 w 34"/>
              <a:gd name="T31" fmla="*/ 70 h 72"/>
              <a:gd name="T32" fmla="*/ 4 w 34"/>
              <a:gd name="T33" fmla="*/ 71 h 72"/>
              <a:gd name="T34" fmla="*/ 10 w 34"/>
              <a:gd name="T35" fmla="*/ 68 h 72"/>
              <a:gd name="T36" fmla="*/ 17 w 34"/>
              <a:gd name="T37" fmla="*/ 62 h 72"/>
              <a:gd name="T38" fmla="*/ 22 w 34"/>
              <a:gd name="T39" fmla="*/ 54 h 72"/>
              <a:gd name="T40" fmla="*/ 26 w 34"/>
              <a:gd name="T41" fmla="*/ 44 h 72"/>
              <a:gd name="T42" fmla="*/ 30 w 34"/>
              <a:gd name="T43" fmla="*/ 34 h 72"/>
              <a:gd name="T44" fmla="*/ 32 w 34"/>
              <a:gd name="T45" fmla="*/ 24 h 72"/>
              <a:gd name="T46" fmla="*/ 33 w 34"/>
              <a:gd name="T47" fmla="*/ 14 h 72"/>
              <a:gd name="T48" fmla="*/ 31 w 34"/>
              <a:gd name="T49" fmla="*/ 7 h 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34" h="72">
                <a:moveTo>
                  <a:pt x="31" y="7"/>
                </a:moveTo>
                <a:lnTo>
                  <a:pt x="29" y="2"/>
                </a:lnTo>
                <a:lnTo>
                  <a:pt x="26" y="0"/>
                </a:lnTo>
                <a:lnTo>
                  <a:pt x="24" y="0"/>
                </a:lnTo>
                <a:lnTo>
                  <a:pt x="20" y="2"/>
                </a:lnTo>
                <a:lnTo>
                  <a:pt x="17" y="6"/>
                </a:lnTo>
                <a:lnTo>
                  <a:pt x="14" y="11"/>
                </a:lnTo>
                <a:lnTo>
                  <a:pt x="11" y="19"/>
                </a:lnTo>
                <a:lnTo>
                  <a:pt x="8" y="26"/>
                </a:lnTo>
                <a:lnTo>
                  <a:pt x="6" y="34"/>
                </a:lnTo>
                <a:lnTo>
                  <a:pt x="4" y="42"/>
                </a:lnTo>
                <a:lnTo>
                  <a:pt x="2" y="50"/>
                </a:lnTo>
                <a:lnTo>
                  <a:pt x="1" y="57"/>
                </a:lnTo>
                <a:lnTo>
                  <a:pt x="0" y="63"/>
                </a:lnTo>
                <a:lnTo>
                  <a:pt x="1" y="67"/>
                </a:lnTo>
                <a:lnTo>
                  <a:pt x="2" y="70"/>
                </a:lnTo>
                <a:lnTo>
                  <a:pt x="4" y="71"/>
                </a:lnTo>
                <a:lnTo>
                  <a:pt x="10" y="68"/>
                </a:lnTo>
                <a:lnTo>
                  <a:pt x="17" y="62"/>
                </a:lnTo>
                <a:lnTo>
                  <a:pt x="22" y="54"/>
                </a:lnTo>
                <a:lnTo>
                  <a:pt x="26" y="44"/>
                </a:lnTo>
                <a:lnTo>
                  <a:pt x="30" y="34"/>
                </a:lnTo>
                <a:lnTo>
                  <a:pt x="32" y="24"/>
                </a:lnTo>
                <a:lnTo>
                  <a:pt x="33" y="14"/>
                </a:lnTo>
                <a:lnTo>
                  <a:pt x="31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506" name="Freeform 42"/>
          <p:cNvSpPr>
            <a:spLocks/>
          </p:cNvSpPr>
          <p:nvPr/>
        </p:nvSpPr>
        <p:spPr bwMode="auto">
          <a:xfrm>
            <a:off x="6743700" y="6057900"/>
            <a:ext cx="50800" cy="120650"/>
          </a:xfrm>
          <a:custGeom>
            <a:avLst/>
            <a:gdLst>
              <a:gd name="T0" fmla="*/ 0 w 32"/>
              <a:gd name="T1" fmla="*/ 0 h 76"/>
              <a:gd name="T2" fmla="*/ 11 w 32"/>
              <a:gd name="T3" fmla="*/ 4 h 76"/>
              <a:gd name="T4" fmla="*/ 19 w 32"/>
              <a:gd name="T5" fmla="*/ 11 h 76"/>
              <a:gd name="T6" fmla="*/ 24 w 32"/>
              <a:gd name="T7" fmla="*/ 19 h 76"/>
              <a:gd name="T8" fmla="*/ 28 w 32"/>
              <a:gd name="T9" fmla="*/ 30 h 76"/>
              <a:gd name="T10" fmla="*/ 29 w 32"/>
              <a:gd name="T11" fmla="*/ 41 h 76"/>
              <a:gd name="T12" fmla="*/ 30 w 32"/>
              <a:gd name="T13" fmla="*/ 53 h 76"/>
              <a:gd name="T14" fmla="*/ 31 w 32"/>
              <a:gd name="T15" fmla="*/ 64 h 76"/>
              <a:gd name="T16" fmla="*/ 31 w 32"/>
              <a:gd name="T17" fmla="*/ 75 h 76"/>
              <a:gd name="T18" fmla="*/ 25 w 32"/>
              <a:gd name="T19" fmla="*/ 67 h 76"/>
              <a:gd name="T20" fmla="*/ 20 w 32"/>
              <a:gd name="T21" fmla="*/ 59 h 76"/>
              <a:gd name="T22" fmla="*/ 16 w 32"/>
              <a:gd name="T23" fmla="*/ 49 h 76"/>
              <a:gd name="T24" fmla="*/ 12 w 32"/>
              <a:gd name="T25" fmla="*/ 40 h 76"/>
              <a:gd name="T26" fmla="*/ 9 w 32"/>
              <a:gd name="T27" fmla="*/ 30 h 76"/>
              <a:gd name="T28" fmla="*/ 5 w 32"/>
              <a:gd name="T29" fmla="*/ 19 h 76"/>
              <a:gd name="T30" fmla="*/ 3 w 32"/>
              <a:gd name="T31" fmla="*/ 10 h 76"/>
              <a:gd name="T32" fmla="*/ 0 w 32"/>
              <a:gd name="T33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32" h="76">
                <a:moveTo>
                  <a:pt x="0" y="0"/>
                </a:moveTo>
                <a:lnTo>
                  <a:pt x="11" y="4"/>
                </a:lnTo>
                <a:lnTo>
                  <a:pt x="19" y="11"/>
                </a:lnTo>
                <a:lnTo>
                  <a:pt x="24" y="19"/>
                </a:lnTo>
                <a:lnTo>
                  <a:pt x="28" y="30"/>
                </a:lnTo>
                <a:lnTo>
                  <a:pt x="29" y="41"/>
                </a:lnTo>
                <a:lnTo>
                  <a:pt x="30" y="53"/>
                </a:lnTo>
                <a:lnTo>
                  <a:pt x="31" y="64"/>
                </a:lnTo>
                <a:lnTo>
                  <a:pt x="31" y="75"/>
                </a:lnTo>
                <a:lnTo>
                  <a:pt x="25" y="67"/>
                </a:lnTo>
                <a:lnTo>
                  <a:pt x="20" y="59"/>
                </a:lnTo>
                <a:lnTo>
                  <a:pt x="16" y="49"/>
                </a:lnTo>
                <a:lnTo>
                  <a:pt x="12" y="40"/>
                </a:lnTo>
                <a:lnTo>
                  <a:pt x="9" y="30"/>
                </a:lnTo>
                <a:lnTo>
                  <a:pt x="5" y="19"/>
                </a:lnTo>
                <a:lnTo>
                  <a:pt x="3" y="10"/>
                </a:lnTo>
                <a:lnTo>
                  <a:pt x="0" y="0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507" name="Freeform 43"/>
          <p:cNvSpPr>
            <a:spLocks/>
          </p:cNvSpPr>
          <p:nvPr/>
        </p:nvSpPr>
        <p:spPr bwMode="auto">
          <a:xfrm>
            <a:off x="6804025" y="5978525"/>
            <a:ext cx="690563" cy="214313"/>
          </a:xfrm>
          <a:custGeom>
            <a:avLst/>
            <a:gdLst>
              <a:gd name="T0" fmla="*/ 1 w 435"/>
              <a:gd name="T1" fmla="*/ 131 h 135"/>
              <a:gd name="T2" fmla="*/ 6 w 435"/>
              <a:gd name="T3" fmla="*/ 124 h 135"/>
              <a:gd name="T4" fmla="*/ 10 w 435"/>
              <a:gd name="T5" fmla="*/ 117 h 135"/>
              <a:gd name="T6" fmla="*/ 14 w 435"/>
              <a:gd name="T7" fmla="*/ 110 h 135"/>
              <a:gd name="T8" fmla="*/ 17 w 435"/>
              <a:gd name="T9" fmla="*/ 107 h 135"/>
              <a:gd name="T10" fmla="*/ 23 w 435"/>
              <a:gd name="T11" fmla="*/ 103 h 135"/>
              <a:gd name="T12" fmla="*/ 33 w 435"/>
              <a:gd name="T13" fmla="*/ 97 h 135"/>
              <a:gd name="T14" fmla="*/ 46 w 435"/>
              <a:gd name="T15" fmla="*/ 89 h 135"/>
              <a:gd name="T16" fmla="*/ 62 w 435"/>
              <a:gd name="T17" fmla="*/ 81 h 135"/>
              <a:gd name="T18" fmla="*/ 78 w 435"/>
              <a:gd name="T19" fmla="*/ 73 h 135"/>
              <a:gd name="T20" fmla="*/ 93 w 435"/>
              <a:gd name="T21" fmla="*/ 67 h 135"/>
              <a:gd name="T22" fmla="*/ 107 w 435"/>
              <a:gd name="T23" fmla="*/ 64 h 135"/>
              <a:gd name="T24" fmla="*/ 118 w 435"/>
              <a:gd name="T25" fmla="*/ 63 h 135"/>
              <a:gd name="T26" fmla="*/ 129 w 435"/>
              <a:gd name="T27" fmla="*/ 63 h 135"/>
              <a:gd name="T28" fmla="*/ 141 w 435"/>
              <a:gd name="T29" fmla="*/ 63 h 135"/>
              <a:gd name="T30" fmla="*/ 155 w 435"/>
              <a:gd name="T31" fmla="*/ 62 h 135"/>
              <a:gd name="T32" fmla="*/ 169 w 435"/>
              <a:gd name="T33" fmla="*/ 61 h 135"/>
              <a:gd name="T34" fmla="*/ 183 w 435"/>
              <a:gd name="T35" fmla="*/ 58 h 135"/>
              <a:gd name="T36" fmla="*/ 198 w 435"/>
              <a:gd name="T37" fmla="*/ 54 h 135"/>
              <a:gd name="T38" fmla="*/ 213 w 435"/>
              <a:gd name="T39" fmla="*/ 47 h 135"/>
              <a:gd name="T40" fmla="*/ 233 w 435"/>
              <a:gd name="T41" fmla="*/ 36 h 135"/>
              <a:gd name="T42" fmla="*/ 259 w 435"/>
              <a:gd name="T43" fmla="*/ 24 h 135"/>
              <a:gd name="T44" fmla="*/ 285 w 435"/>
              <a:gd name="T45" fmla="*/ 15 h 135"/>
              <a:gd name="T46" fmla="*/ 310 w 435"/>
              <a:gd name="T47" fmla="*/ 8 h 135"/>
              <a:gd name="T48" fmla="*/ 337 w 435"/>
              <a:gd name="T49" fmla="*/ 3 h 135"/>
              <a:gd name="T50" fmla="*/ 364 w 435"/>
              <a:gd name="T51" fmla="*/ 1 h 135"/>
              <a:gd name="T52" fmla="*/ 391 w 435"/>
              <a:gd name="T53" fmla="*/ 1 h 135"/>
              <a:gd name="T54" fmla="*/ 419 w 435"/>
              <a:gd name="T55" fmla="*/ 3 h 135"/>
              <a:gd name="T56" fmla="*/ 432 w 435"/>
              <a:gd name="T57" fmla="*/ 6 h 135"/>
              <a:gd name="T58" fmla="*/ 423 w 435"/>
              <a:gd name="T59" fmla="*/ 6 h 135"/>
              <a:gd name="T60" fmla="*/ 407 w 435"/>
              <a:gd name="T61" fmla="*/ 7 h 135"/>
              <a:gd name="T62" fmla="*/ 386 w 435"/>
              <a:gd name="T63" fmla="*/ 9 h 135"/>
              <a:gd name="T64" fmla="*/ 362 w 435"/>
              <a:gd name="T65" fmla="*/ 11 h 135"/>
              <a:gd name="T66" fmla="*/ 336 w 435"/>
              <a:gd name="T67" fmla="*/ 15 h 135"/>
              <a:gd name="T68" fmla="*/ 312 w 435"/>
              <a:gd name="T69" fmla="*/ 20 h 135"/>
              <a:gd name="T70" fmla="*/ 291 w 435"/>
              <a:gd name="T71" fmla="*/ 27 h 135"/>
              <a:gd name="T72" fmla="*/ 274 w 435"/>
              <a:gd name="T73" fmla="*/ 35 h 135"/>
              <a:gd name="T74" fmla="*/ 258 w 435"/>
              <a:gd name="T75" fmla="*/ 44 h 135"/>
              <a:gd name="T76" fmla="*/ 241 w 435"/>
              <a:gd name="T77" fmla="*/ 53 h 135"/>
              <a:gd name="T78" fmla="*/ 225 w 435"/>
              <a:gd name="T79" fmla="*/ 60 h 135"/>
              <a:gd name="T80" fmla="*/ 208 w 435"/>
              <a:gd name="T81" fmla="*/ 67 h 135"/>
              <a:gd name="T82" fmla="*/ 191 w 435"/>
              <a:gd name="T83" fmla="*/ 73 h 135"/>
              <a:gd name="T84" fmla="*/ 173 w 435"/>
              <a:gd name="T85" fmla="*/ 76 h 135"/>
              <a:gd name="T86" fmla="*/ 155 w 435"/>
              <a:gd name="T87" fmla="*/ 78 h 135"/>
              <a:gd name="T88" fmla="*/ 133 w 435"/>
              <a:gd name="T89" fmla="*/ 79 h 135"/>
              <a:gd name="T90" fmla="*/ 112 w 435"/>
              <a:gd name="T91" fmla="*/ 81 h 135"/>
              <a:gd name="T92" fmla="*/ 93 w 435"/>
              <a:gd name="T93" fmla="*/ 84 h 135"/>
              <a:gd name="T94" fmla="*/ 74 w 435"/>
              <a:gd name="T95" fmla="*/ 89 h 135"/>
              <a:gd name="T96" fmla="*/ 58 w 435"/>
              <a:gd name="T97" fmla="*/ 96 h 135"/>
              <a:gd name="T98" fmla="*/ 42 w 435"/>
              <a:gd name="T99" fmla="*/ 104 h 135"/>
              <a:gd name="T100" fmla="*/ 25 w 435"/>
              <a:gd name="T101" fmla="*/ 115 h 135"/>
              <a:gd name="T102" fmla="*/ 9 w 435"/>
              <a:gd name="T103" fmla="*/ 127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435" h="135">
                <a:moveTo>
                  <a:pt x="0" y="134"/>
                </a:moveTo>
                <a:lnTo>
                  <a:pt x="1" y="131"/>
                </a:lnTo>
                <a:lnTo>
                  <a:pt x="3" y="128"/>
                </a:lnTo>
                <a:lnTo>
                  <a:pt x="6" y="124"/>
                </a:lnTo>
                <a:lnTo>
                  <a:pt x="8" y="120"/>
                </a:lnTo>
                <a:lnTo>
                  <a:pt x="10" y="117"/>
                </a:lnTo>
                <a:lnTo>
                  <a:pt x="12" y="114"/>
                </a:lnTo>
                <a:lnTo>
                  <a:pt x="14" y="110"/>
                </a:lnTo>
                <a:lnTo>
                  <a:pt x="16" y="107"/>
                </a:lnTo>
                <a:lnTo>
                  <a:pt x="17" y="107"/>
                </a:lnTo>
                <a:lnTo>
                  <a:pt x="19" y="105"/>
                </a:lnTo>
                <a:lnTo>
                  <a:pt x="23" y="103"/>
                </a:lnTo>
                <a:lnTo>
                  <a:pt x="28" y="100"/>
                </a:lnTo>
                <a:lnTo>
                  <a:pt x="33" y="97"/>
                </a:lnTo>
                <a:lnTo>
                  <a:pt x="39" y="93"/>
                </a:lnTo>
                <a:lnTo>
                  <a:pt x="46" y="89"/>
                </a:lnTo>
                <a:lnTo>
                  <a:pt x="54" y="85"/>
                </a:lnTo>
                <a:lnTo>
                  <a:pt x="62" y="81"/>
                </a:lnTo>
                <a:lnTo>
                  <a:pt x="70" y="77"/>
                </a:lnTo>
                <a:lnTo>
                  <a:pt x="78" y="73"/>
                </a:lnTo>
                <a:lnTo>
                  <a:pt x="86" y="70"/>
                </a:lnTo>
                <a:lnTo>
                  <a:pt x="93" y="67"/>
                </a:lnTo>
                <a:lnTo>
                  <a:pt x="101" y="65"/>
                </a:lnTo>
                <a:lnTo>
                  <a:pt x="107" y="64"/>
                </a:lnTo>
                <a:lnTo>
                  <a:pt x="112" y="63"/>
                </a:lnTo>
                <a:lnTo>
                  <a:pt x="118" y="63"/>
                </a:lnTo>
                <a:lnTo>
                  <a:pt x="123" y="63"/>
                </a:lnTo>
                <a:lnTo>
                  <a:pt x="129" y="63"/>
                </a:lnTo>
                <a:lnTo>
                  <a:pt x="135" y="63"/>
                </a:lnTo>
                <a:lnTo>
                  <a:pt x="141" y="63"/>
                </a:lnTo>
                <a:lnTo>
                  <a:pt x="148" y="63"/>
                </a:lnTo>
                <a:lnTo>
                  <a:pt x="155" y="62"/>
                </a:lnTo>
                <a:lnTo>
                  <a:pt x="162" y="62"/>
                </a:lnTo>
                <a:lnTo>
                  <a:pt x="169" y="61"/>
                </a:lnTo>
                <a:lnTo>
                  <a:pt x="176" y="59"/>
                </a:lnTo>
                <a:lnTo>
                  <a:pt x="183" y="58"/>
                </a:lnTo>
                <a:lnTo>
                  <a:pt x="191" y="56"/>
                </a:lnTo>
                <a:lnTo>
                  <a:pt x="198" y="54"/>
                </a:lnTo>
                <a:lnTo>
                  <a:pt x="206" y="51"/>
                </a:lnTo>
                <a:lnTo>
                  <a:pt x="213" y="47"/>
                </a:lnTo>
                <a:lnTo>
                  <a:pt x="221" y="43"/>
                </a:lnTo>
                <a:lnTo>
                  <a:pt x="233" y="36"/>
                </a:lnTo>
                <a:lnTo>
                  <a:pt x="246" y="30"/>
                </a:lnTo>
                <a:lnTo>
                  <a:pt x="259" y="24"/>
                </a:lnTo>
                <a:lnTo>
                  <a:pt x="271" y="19"/>
                </a:lnTo>
                <a:lnTo>
                  <a:pt x="285" y="15"/>
                </a:lnTo>
                <a:lnTo>
                  <a:pt x="297" y="11"/>
                </a:lnTo>
                <a:lnTo>
                  <a:pt x="310" y="8"/>
                </a:lnTo>
                <a:lnTo>
                  <a:pt x="324" y="5"/>
                </a:lnTo>
                <a:lnTo>
                  <a:pt x="337" y="3"/>
                </a:lnTo>
                <a:lnTo>
                  <a:pt x="350" y="1"/>
                </a:lnTo>
                <a:lnTo>
                  <a:pt x="364" y="1"/>
                </a:lnTo>
                <a:lnTo>
                  <a:pt x="378" y="0"/>
                </a:lnTo>
                <a:lnTo>
                  <a:pt x="391" y="1"/>
                </a:lnTo>
                <a:lnTo>
                  <a:pt x="405" y="2"/>
                </a:lnTo>
                <a:lnTo>
                  <a:pt x="419" y="3"/>
                </a:lnTo>
                <a:lnTo>
                  <a:pt x="434" y="6"/>
                </a:lnTo>
                <a:lnTo>
                  <a:pt x="432" y="6"/>
                </a:lnTo>
                <a:lnTo>
                  <a:pt x="429" y="6"/>
                </a:lnTo>
                <a:lnTo>
                  <a:pt x="423" y="6"/>
                </a:lnTo>
                <a:lnTo>
                  <a:pt x="416" y="7"/>
                </a:lnTo>
                <a:lnTo>
                  <a:pt x="407" y="7"/>
                </a:lnTo>
                <a:lnTo>
                  <a:pt x="397" y="8"/>
                </a:lnTo>
                <a:lnTo>
                  <a:pt x="386" y="9"/>
                </a:lnTo>
                <a:lnTo>
                  <a:pt x="374" y="9"/>
                </a:lnTo>
                <a:lnTo>
                  <a:pt x="362" y="11"/>
                </a:lnTo>
                <a:lnTo>
                  <a:pt x="349" y="13"/>
                </a:lnTo>
                <a:lnTo>
                  <a:pt x="336" y="15"/>
                </a:lnTo>
                <a:lnTo>
                  <a:pt x="324" y="17"/>
                </a:lnTo>
                <a:lnTo>
                  <a:pt x="312" y="20"/>
                </a:lnTo>
                <a:lnTo>
                  <a:pt x="301" y="23"/>
                </a:lnTo>
                <a:lnTo>
                  <a:pt x="291" y="27"/>
                </a:lnTo>
                <a:lnTo>
                  <a:pt x="282" y="31"/>
                </a:lnTo>
                <a:lnTo>
                  <a:pt x="274" y="35"/>
                </a:lnTo>
                <a:lnTo>
                  <a:pt x="266" y="40"/>
                </a:lnTo>
                <a:lnTo>
                  <a:pt x="258" y="44"/>
                </a:lnTo>
                <a:lnTo>
                  <a:pt x="250" y="48"/>
                </a:lnTo>
                <a:lnTo>
                  <a:pt x="241" y="53"/>
                </a:lnTo>
                <a:lnTo>
                  <a:pt x="233" y="56"/>
                </a:lnTo>
                <a:lnTo>
                  <a:pt x="225" y="60"/>
                </a:lnTo>
                <a:lnTo>
                  <a:pt x="216" y="64"/>
                </a:lnTo>
                <a:lnTo>
                  <a:pt x="208" y="67"/>
                </a:lnTo>
                <a:lnTo>
                  <a:pt x="199" y="70"/>
                </a:lnTo>
                <a:lnTo>
                  <a:pt x="191" y="73"/>
                </a:lnTo>
                <a:lnTo>
                  <a:pt x="182" y="74"/>
                </a:lnTo>
                <a:lnTo>
                  <a:pt x="173" y="76"/>
                </a:lnTo>
                <a:lnTo>
                  <a:pt x="164" y="78"/>
                </a:lnTo>
                <a:lnTo>
                  <a:pt x="155" y="78"/>
                </a:lnTo>
                <a:lnTo>
                  <a:pt x="145" y="79"/>
                </a:lnTo>
                <a:lnTo>
                  <a:pt x="133" y="79"/>
                </a:lnTo>
                <a:lnTo>
                  <a:pt x="122" y="80"/>
                </a:lnTo>
                <a:lnTo>
                  <a:pt x="112" y="81"/>
                </a:lnTo>
                <a:lnTo>
                  <a:pt x="102" y="82"/>
                </a:lnTo>
                <a:lnTo>
                  <a:pt x="93" y="84"/>
                </a:lnTo>
                <a:lnTo>
                  <a:pt x="83" y="86"/>
                </a:lnTo>
                <a:lnTo>
                  <a:pt x="74" y="89"/>
                </a:lnTo>
                <a:lnTo>
                  <a:pt x="66" y="92"/>
                </a:lnTo>
                <a:lnTo>
                  <a:pt x="58" y="96"/>
                </a:lnTo>
                <a:lnTo>
                  <a:pt x="50" y="100"/>
                </a:lnTo>
                <a:lnTo>
                  <a:pt x="42" y="104"/>
                </a:lnTo>
                <a:lnTo>
                  <a:pt x="33" y="110"/>
                </a:lnTo>
                <a:lnTo>
                  <a:pt x="25" y="115"/>
                </a:lnTo>
                <a:lnTo>
                  <a:pt x="17" y="121"/>
                </a:lnTo>
                <a:lnTo>
                  <a:pt x="9" y="127"/>
                </a:lnTo>
                <a:lnTo>
                  <a:pt x="0" y="134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508" name="Freeform 44"/>
          <p:cNvSpPr>
            <a:spLocks/>
          </p:cNvSpPr>
          <p:nvPr/>
        </p:nvSpPr>
        <p:spPr bwMode="auto">
          <a:xfrm>
            <a:off x="8256588" y="3581400"/>
            <a:ext cx="26987" cy="26988"/>
          </a:xfrm>
          <a:custGeom>
            <a:avLst/>
            <a:gdLst>
              <a:gd name="T0" fmla="*/ 8 w 17"/>
              <a:gd name="T1" fmla="*/ 8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8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8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509" name="Freeform 45"/>
          <p:cNvSpPr>
            <a:spLocks/>
          </p:cNvSpPr>
          <p:nvPr/>
        </p:nvSpPr>
        <p:spPr bwMode="auto">
          <a:xfrm>
            <a:off x="7962900" y="3860800"/>
            <a:ext cx="26988" cy="26988"/>
          </a:xfrm>
          <a:custGeom>
            <a:avLst/>
            <a:gdLst>
              <a:gd name="T0" fmla="*/ 8 w 17"/>
              <a:gd name="T1" fmla="*/ 7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7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510" name="Freeform 46"/>
          <p:cNvSpPr>
            <a:spLocks/>
          </p:cNvSpPr>
          <p:nvPr/>
        </p:nvSpPr>
        <p:spPr bwMode="auto">
          <a:xfrm>
            <a:off x="7799388" y="4881563"/>
            <a:ext cx="26987" cy="26987"/>
          </a:xfrm>
          <a:custGeom>
            <a:avLst/>
            <a:gdLst>
              <a:gd name="T0" fmla="*/ 8 w 17"/>
              <a:gd name="T1" fmla="*/ 7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7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511" name="Freeform 47"/>
          <p:cNvSpPr>
            <a:spLocks/>
          </p:cNvSpPr>
          <p:nvPr/>
        </p:nvSpPr>
        <p:spPr bwMode="auto">
          <a:xfrm>
            <a:off x="7346950" y="5905500"/>
            <a:ext cx="26988" cy="26988"/>
          </a:xfrm>
          <a:custGeom>
            <a:avLst/>
            <a:gdLst>
              <a:gd name="T0" fmla="*/ 8 w 17"/>
              <a:gd name="T1" fmla="*/ 8 h 17"/>
              <a:gd name="T2" fmla="*/ 16 w 17"/>
              <a:gd name="T3" fmla="*/ 0 h 17"/>
              <a:gd name="T4" fmla="*/ 0 w 17"/>
              <a:gd name="T5" fmla="*/ 0 h 17"/>
              <a:gd name="T6" fmla="*/ 0 w 17"/>
              <a:gd name="T7" fmla="*/ 16 h 17"/>
              <a:gd name="T8" fmla="*/ 16 w 17"/>
              <a:gd name="T9" fmla="*/ 16 h 17"/>
              <a:gd name="T10" fmla="*/ 16 w 17"/>
              <a:gd name="T11" fmla="*/ 0 h 17"/>
              <a:gd name="T12" fmla="*/ 8 w 17"/>
              <a:gd name="T13" fmla="*/ 8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8"/>
                </a:move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8" y="8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512" name="Freeform 48"/>
          <p:cNvSpPr>
            <a:spLocks/>
          </p:cNvSpPr>
          <p:nvPr/>
        </p:nvSpPr>
        <p:spPr bwMode="auto">
          <a:xfrm>
            <a:off x="7013575" y="3860800"/>
            <a:ext cx="26988" cy="26988"/>
          </a:xfrm>
          <a:custGeom>
            <a:avLst/>
            <a:gdLst>
              <a:gd name="T0" fmla="*/ 8 w 17"/>
              <a:gd name="T1" fmla="*/ 7 h 17"/>
              <a:gd name="T2" fmla="*/ 0 w 17"/>
              <a:gd name="T3" fmla="*/ 16 h 17"/>
              <a:gd name="T4" fmla="*/ 16 w 17"/>
              <a:gd name="T5" fmla="*/ 16 h 17"/>
              <a:gd name="T6" fmla="*/ 16 w 17"/>
              <a:gd name="T7" fmla="*/ 0 h 17"/>
              <a:gd name="T8" fmla="*/ 0 w 17"/>
              <a:gd name="T9" fmla="*/ 0 h 17"/>
              <a:gd name="T10" fmla="*/ 0 w 17"/>
              <a:gd name="T11" fmla="*/ 16 h 17"/>
              <a:gd name="T12" fmla="*/ 8 w 17"/>
              <a:gd name="T13" fmla="*/ 7 h 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" h="17">
                <a:moveTo>
                  <a:pt x="8" y="7"/>
                </a:moveTo>
                <a:lnTo>
                  <a:pt x="0" y="16"/>
                </a:lnTo>
                <a:lnTo>
                  <a:pt x="16" y="16"/>
                </a:lnTo>
                <a:lnTo>
                  <a:pt x="16" y="0"/>
                </a:lnTo>
                <a:lnTo>
                  <a:pt x="0" y="0"/>
                </a:lnTo>
                <a:lnTo>
                  <a:pt x="0" y="16"/>
                </a:lnTo>
                <a:lnTo>
                  <a:pt x="8" y="7"/>
                </a:lnTo>
              </a:path>
            </a:pathLst>
          </a:custGeom>
          <a:solidFill>
            <a:srgbClr val="FAFD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rnd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94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wisscb2">
  <a:themeElements>
    <a:clrScheme name="">
      <a:dk1>
        <a:srgbClr val="050014"/>
      </a:dk1>
      <a:lt1>
        <a:srgbClr val="FFFFFF"/>
      </a:lt1>
      <a:dk2>
        <a:srgbClr val="000000"/>
      </a:dk2>
      <a:lt2>
        <a:srgbClr val="FAFD00"/>
      </a:lt2>
      <a:accent1>
        <a:srgbClr val="DC0081"/>
      </a:accent1>
      <a:accent2>
        <a:srgbClr val="00DFCA"/>
      </a:accent2>
      <a:accent3>
        <a:srgbClr val="AAAAAA"/>
      </a:accent3>
      <a:accent4>
        <a:srgbClr val="DADADA"/>
      </a:accent4>
      <a:accent5>
        <a:srgbClr val="EBAAC1"/>
      </a:accent5>
      <a:accent6>
        <a:srgbClr val="00CAB7"/>
      </a:accent6>
      <a:hlink>
        <a:srgbClr val="F57B49"/>
      </a:hlink>
      <a:folHlink>
        <a:srgbClr val="B192FF"/>
      </a:folHlink>
    </a:clrScheme>
    <a:fontScheme name="swisscb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entury Gothic" pitchFamily="34" charset="0"/>
          </a:defRPr>
        </a:defPPr>
      </a:lstStyle>
    </a:lnDef>
  </a:objectDefaults>
  <a:extraClrSchemeLst>
    <a:extraClrScheme>
      <a:clrScheme name="swisscb2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isscb2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wisscb2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isscb2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isscb2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isscb2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wisscb2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3579</TotalTime>
  <Pages>31</Pages>
  <Words>1653</Words>
  <Application>Microsoft Office PowerPoint</Application>
  <PresentationFormat>35mm Slides</PresentationFormat>
  <Paragraphs>572</Paragraphs>
  <Slides>68</Slides>
  <Notes>65</Notes>
  <HiddenSlides>4</HiddenSlides>
  <MMClips>9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swisscb2</vt:lpstr>
      <vt:lpstr>GALLERY</vt:lpstr>
      <vt:lpstr>Clip</vt:lpstr>
      <vt:lpstr>ClipArt</vt:lpstr>
      <vt:lpstr>Document</vt:lpstr>
      <vt:lpstr> TREATMENT OF CHOLEDOCHOLITHIASIS IN THE ERA OF LAPAROSCOPIC CHOLECYSTECTOMY</vt:lpstr>
      <vt:lpstr>Laparoscopic Cholecystectomy and The Common Bile Duct</vt:lpstr>
      <vt:lpstr> Laparoscopic CBD Evaluation</vt:lpstr>
      <vt:lpstr>Purpose of this Presentation</vt:lpstr>
      <vt:lpstr>Purpose of this Presentation</vt:lpstr>
      <vt:lpstr>Treatment of Choledocholithiasis  in Patients Undergoing L.C.</vt:lpstr>
      <vt:lpstr>Treatment of Choledocholithiasis  in Patients Undergoing L.C.</vt:lpstr>
      <vt:lpstr>Treatment of Choledocholithiasis  in Patients Undergoing L.C.</vt:lpstr>
      <vt:lpstr>Treatment of Choledocholithiasis  in Patients Undergoing L.C.</vt:lpstr>
      <vt:lpstr>Purpose of this Presentation</vt:lpstr>
      <vt:lpstr>Who Goes First?</vt:lpstr>
      <vt:lpstr>PowerPoint Presentation</vt:lpstr>
      <vt:lpstr>Expert Panel From Spain</vt:lpstr>
      <vt:lpstr>Example Scenario (Indication)</vt:lpstr>
      <vt:lpstr>PowerPoint Presentation</vt:lpstr>
      <vt:lpstr>Acceptable Indications for  Preoperative ERCP</vt:lpstr>
      <vt:lpstr>Who Goes First? </vt:lpstr>
      <vt:lpstr>Is Cholecystectomy Always Needed After Successful ERCP with ES?</vt:lpstr>
      <vt:lpstr>Purpose of this Presentation</vt:lpstr>
      <vt:lpstr>Laparoscopic Cholecystectomy and Operative Cholangiography</vt:lpstr>
      <vt:lpstr>The Selective Approach to  Operative Cholangiography</vt:lpstr>
      <vt:lpstr>Laparoscopic Cholecystectomy and Operative Cholangiography</vt:lpstr>
      <vt:lpstr>Laparoscopic Cholecystectomy and Operative Cholangiography</vt:lpstr>
      <vt:lpstr>Laparoscopic Cholecystectomy and Operative Sonography</vt:lpstr>
      <vt:lpstr>Intraoperative Imaging  of the CBD</vt:lpstr>
      <vt:lpstr>Purpose of this Presentation</vt:lpstr>
      <vt:lpstr>Laparoscopic Common Bile Duct Exploration</vt:lpstr>
      <vt:lpstr>Laparoscopic Common Bile Duct Exploration</vt:lpstr>
      <vt:lpstr>Laparoscopic Common Bile Duct Exploration</vt:lpstr>
      <vt:lpstr>Laparoscopic Common Bile Duct Exploration</vt:lpstr>
      <vt:lpstr>Laparoscopic Common Bile Duct Exploration</vt:lpstr>
      <vt:lpstr>Laparoscopic Common Bile Duct Exploration</vt:lpstr>
      <vt:lpstr>Laparoscopic Common Bile Duct Exploration</vt:lpstr>
      <vt:lpstr>Laparoscopic Common Bile Duct Exploration</vt:lpstr>
      <vt:lpstr>Transcystic Laparoscopic Common Bile Duct Exploration</vt:lpstr>
      <vt:lpstr>Laparoscopic Common Bile Duct Exploration</vt:lpstr>
      <vt:lpstr>Laparoscopic Common Bile Duct Exploration</vt:lpstr>
      <vt:lpstr>Laparoscopic Common Bile Duct Exploration</vt:lpstr>
      <vt:lpstr>Laparoscopic Common Bile Duct Exploration</vt:lpstr>
      <vt:lpstr>Laparoscopic Common Bile Duct Exploration</vt:lpstr>
      <vt:lpstr>Laparoscopic Common Bile Duct Exploration</vt:lpstr>
      <vt:lpstr>Laparoscopic Common Bile Duct Exploration</vt:lpstr>
      <vt:lpstr>Laparoscopic Common Bile Duct Exploration</vt:lpstr>
      <vt:lpstr>Laparoscopic Common Bile Duct Exploration</vt:lpstr>
      <vt:lpstr>Primary Closure Versus T-tube Drainage After Laparoscopic Common Bile Duct Stone Exploration </vt:lpstr>
      <vt:lpstr>Primary Closure Versus T-tube Drainage After Laparoscopic Common Bile Duct Stone Exploration </vt:lpstr>
      <vt:lpstr>Primary Closure Versus T-tube Drainage After Laparoscopic Common Bile Duct Stone Exploration </vt:lpstr>
      <vt:lpstr>Primary Closure is Better Than  T-tube Drainage After Laparoscopic Common Bile Duct Stone Exploration </vt:lpstr>
      <vt:lpstr>Biliary Stent</vt:lpstr>
      <vt:lpstr>T-Tube Vs. No T-tube Vs. Stent</vt:lpstr>
      <vt:lpstr>T-Tube Vs. Stent</vt:lpstr>
      <vt:lpstr>Common Bile Duct Exploration by Choledochotomy</vt:lpstr>
      <vt:lpstr>Laparoscopic CBDE</vt:lpstr>
      <vt:lpstr>Laparoscopic CBDE Limitations</vt:lpstr>
      <vt:lpstr>Laparoscopic CBDE Potential Equipment Needs</vt:lpstr>
      <vt:lpstr>Lithotripsy During Laparoscopic Common Bile Duct Exploration</vt:lpstr>
      <vt:lpstr>Laparoscopic CBDE Additional Questions</vt:lpstr>
      <vt:lpstr>Spontaneous Stone Passage</vt:lpstr>
      <vt:lpstr> TREATMENT OF CHOLEDOCHOLITHIASIS IN THE ERA OF LAPAROSCOPIC CHOLECYSTECTOMY</vt:lpstr>
      <vt:lpstr>Purpose of this Presentation</vt:lpstr>
      <vt:lpstr>Purpose of this Presentation</vt:lpstr>
      <vt:lpstr>A Middle of the  Road Approach</vt:lpstr>
      <vt:lpstr>An Alternative to Laparoscopic CBDE</vt:lpstr>
      <vt:lpstr>Characteristics of the Double Lumen Catheter System</vt:lpstr>
      <vt:lpstr>PowerPoint Presentation</vt:lpstr>
      <vt:lpstr>Laparoscopic CBDE</vt:lpstr>
      <vt:lpstr>Purpose of the Alternative Technique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Laparoscopic Approach to Choledocholithiasis</dc:title>
  <dc:creator>Authorized Gateway Customer</dc:creator>
  <cp:lastModifiedBy>Robert Fitzgibbons</cp:lastModifiedBy>
  <cp:revision>113</cp:revision>
  <cp:lastPrinted>1997-01-02T13:22:04Z</cp:lastPrinted>
  <dcterms:created xsi:type="dcterms:W3CDTF">1996-05-19T09:44:30Z</dcterms:created>
  <dcterms:modified xsi:type="dcterms:W3CDTF">2014-11-02T22:48:34Z</dcterms:modified>
</cp:coreProperties>
</file>