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7" r:id="rId1"/>
    <p:sldMasterId id="2147483847" r:id="rId2"/>
  </p:sldMasterIdLst>
  <p:notesMasterIdLst>
    <p:notesMasterId r:id="rId125"/>
  </p:notesMasterIdLst>
  <p:handoutMasterIdLst>
    <p:handoutMasterId r:id="rId126"/>
  </p:handoutMasterIdLst>
  <p:sldIdLst>
    <p:sldId id="454" r:id="rId3"/>
    <p:sldId id="563" r:id="rId4"/>
    <p:sldId id="555" r:id="rId5"/>
    <p:sldId id="556" r:id="rId6"/>
    <p:sldId id="558" r:id="rId7"/>
    <p:sldId id="557" r:id="rId8"/>
    <p:sldId id="546" r:id="rId9"/>
    <p:sldId id="547" r:id="rId10"/>
    <p:sldId id="646" r:id="rId11"/>
    <p:sldId id="506" r:id="rId12"/>
    <p:sldId id="502" r:id="rId13"/>
    <p:sldId id="647" r:id="rId14"/>
    <p:sldId id="565" r:id="rId15"/>
    <p:sldId id="566" r:id="rId16"/>
    <p:sldId id="567" r:id="rId17"/>
    <p:sldId id="568" r:id="rId18"/>
    <p:sldId id="569" r:id="rId19"/>
    <p:sldId id="570" r:id="rId20"/>
    <p:sldId id="571" r:id="rId21"/>
    <p:sldId id="564" r:id="rId22"/>
    <p:sldId id="572" r:id="rId23"/>
    <p:sldId id="509" r:id="rId24"/>
    <p:sldId id="573" r:id="rId25"/>
    <p:sldId id="574" r:id="rId26"/>
    <p:sldId id="575" r:id="rId27"/>
    <p:sldId id="576" r:id="rId28"/>
    <p:sldId id="477" r:id="rId29"/>
    <p:sldId id="510" r:id="rId30"/>
    <p:sldId id="532" r:id="rId31"/>
    <p:sldId id="516" r:id="rId32"/>
    <p:sldId id="579" r:id="rId33"/>
    <p:sldId id="607" r:id="rId34"/>
    <p:sldId id="608" r:id="rId35"/>
    <p:sldId id="649" r:id="rId36"/>
    <p:sldId id="478" r:id="rId37"/>
    <p:sldId id="481" r:id="rId38"/>
    <p:sldId id="606" r:id="rId39"/>
    <p:sldId id="480" r:id="rId40"/>
    <p:sldId id="644" r:id="rId41"/>
    <p:sldId id="645" r:id="rId42"/>
    <p:sldId id="650" r:id="rId43"/>
    <p:sldId id="553" r:id="rId44"/>
    <p:sldId id="503" r:id="rId45"/>
    <p:sldId id="551" r:id="rId46"/>
    <p:sldId id="548" r:id="rId47"/>
    <p:sldId id="550" r:id="rId48"/>
    <p:sldId id="651" r:id="rId49"/>
    <p:sldId id="512" r:id="rId50"/>
    <p:sldId id="642" r:id="rId51"/>
    <p:sldId id="643" r:id="rId52"/>
    <p:sldId id="514" r:id="rId53"/>
    <p:sldId id="515" r:id="rId54"/>
    <p:sldId id="610" r:id="rId55"/>
    <p:sldId id="596" r:id="rId56"/>
    <p:sldId id="554" r:id="rId57"/>
    <p:sldId id="535" r:id="rId58"/>
    <p:sldId id="536" r:id="rId59"/>
    <p:sldId id="609" r:id="rId60"/>
    <p:sldId id="640" r:id="rId61"/>
    <p:sldId id="552" r:id="rId62"/>
    <p:sldId id="641" r:id="rId63"/>
    <p:sldId id="611" r:id="rId64"/>
    <p:sldId id="618" r:id="rId65"/>
    <p:sldId id="619" r:id="rId66"/>
    <p:sldId id="620" r:id="rId67"/>
    <p:sldId id="654" r:id="rId68"/>
    <p:sldId id="681" r:id="rId69"/>
    <p:sldId id="655" r:id="rId70"/>
    <p:sldId id="656" r:id="rId71"/>
    <p:sldId id="657" r:id="rId72"/>
    <p:sldId id="658" r:id="rId73"/>
    <p:sldId id="659" r:id="rId74"/>
    <p:sldId id="682" r:id="rId75"/>
    <p:sldId id="680" r:id="rId76"/>
    <p:sldId id="673" r:id="rId77"/>
    <p:sldId id="664" r:id="rId78"/>
    <p:sldId id="674" r:id="rId79"/>
    <p:sldId id="675" r:id="rId80"/>
    <p:sldId id="676" r:id="rId81"/>
    <p:sldId id="677" r:id="rId82"/>
    <p:sldId id="629" r:id="rId83"/>
    <p:sldId id="630" r:id="rId84"/>
    <p:sldId id="639" r:id="rId85"/>
    <p:sldId id="661" r:id="rId86"/>
    <p:sldId id="616" r:id="rId87"/>
    <p:sldId id="614" r:id="rId88"/>
    <p:sldId id="613" r:id="rId89"/>
    <p:sldId id="615" r:id="rId90"/>
    <p:sldId id="662" r:id="rId91"/>
    <p:sldId id="638" r:id="rId92"/>
    <p:sldId id="625" r:id="rId93"/>
    <p:sldId id="622" r:id="rId94"/>
    <p:sldId id="623" r:id="rId95"/>
    <p:sldId id="624" r:id="rId96"/>
    <p:sldId id="626" r:id="rId97"/>
    <p:sldId id="627" r:id="rId98"/>
    <p:sldId id="652" r:id="rId99"/>
    <p:sldId id="602" r:id="rId100"/>
    <p:sldId id="603" r:id="rId101"/>
    <p:sldId id="604" r:id="rId102"/>
    <p:sldId id="605" r:id="rId103"/>
    <p:sldId id="663" r:id="rId104"/>
    <p:sldId id="612" r:id="rId105"/>
    <p:sldId id="617" r:id="rId106"/>
    <p:sldId id="665" r:id="rId107"/>
    <p:sldId id="672" r:id="rId108"/>
    <p:sldId id="666" r:id="rId109"/>
    <p:sldId id="668" r:id="rId110"/>
    <p:sldId id="671" r:id="rId111"/>
    <p:sldId id="678" r:id="rId112"/>
    <p:sldId id="653" r:id="rId113"/>
    <p:sldId id="636" r:id="rId114"/>
    <p:sldId id="637" r:id="rId115"/>
    <p:sldId id="635" r:id="rId116"/>
    <p:sldId id="538" r:id="rId117"/>
    <p:sldId id="539" r:id="rId118"/>
    <p:sldId id="542" r:id="rId119"/>
    <p:sldId id="543" r:id="rId120"/>
    <p:sldId id="521" r:id="rId121"/>
    <p:sldId id="648" r:id="rId122"/>
    <p:sldId id="559" r:id="rId123"/>
    <p:sldId id="541" r:id="rId124"/>
  </p:sldIdLst>
  <p:sldSz cx="10287000" cy="6858000" type="35mm"/>
  <p:notesSz cx="6858000" cy="9313863"/>
  <p:defaultTextStyle>
    <a:defPPr>
      <a:defRPr lang="en-US"/>
    </a:defPPr>
    <a:lvl1pPr algn="ctr" rtl="0" fontAlgn="base">
      <a:spcBef>
        <a:spcPct val="0"/>
      </a:spcBef>
      <a:spcAft>
        <a:spcPct val="0"/>
      </a:spcAft>
      <a:defRPr sz="4400" b="1" kern="1200">
        <a:solidFill>
          <a:schemeClr val="tx1"/>
        </a:solidFill>
        <a:latin typeface="Arial" pitchFamily="34" charset="0"/>
        <a:ea typeface="+mn-ea"/>
        <a:cs typeface="+mn-cs"/>
      </a:defRPr>
    </a:lvl1pPr>
    <a:lvl2pPr marL="457200" algn="ctr" rtl="0" fontAlgn="base">
      <a:spcBef>
        <a:spcPct val="0"/>
      </a:spcBef>
      <a:spcAft>
        <a:spcPct val="0"/>
      </a:spcAft>
      <a:defRPr sz="4400" b="1" kern="1200">
        <a:solidFill>
          <a:schemeClr val="tx1"/>
        </a:solidFill>
        <a:latin typeface="Arial" pitchFamily="34" charset="0"/>
        <a:ea typeface="+mn-ea"/>
        <a:cs typeface="+mn-cs"/>
      </a:defRPr>
    </a:lvl2pPr>
    <a:lvl3pPr marL="914400" algn="ctr" rtl="0" fontAlgn="base">
      <a:spcBef>
        <a:spcPct val="0"/>
      </a:spcBef>
      <a:spcAft>
        <a:spcPct val="0"/>
      </a:spcAft>
      <a:defRPr sz="4400" b="1" kern="1200">
        <a:solidFill>
          <a:schemeClr val="tx1"/>
        </a:solidFill>
        <a:latin typeface="Arial" pitchFamily="34" charset="0"/>
        <a:ea typeface="+mn-ea"/>
        <a:cs typeface="+mn-cs"/>
      </a:defRPr>
    </a:lvl3pPr>
    <a:lvl4pPr marL="1371600" algn="ctr" rtl="0" fontAlgn="base">
      <a:spcBef>
        <a:spcPct val="0"/>
      </a:spcBef>
      <a:spcAft>
        <a:spcPct val="0"/>
      </a:spcAft>
      <a:defRPr sz="4400" b="1" kern="1200">
        <a:solidFill>
          <a:schemeClr val="tx1"/>
        </a:solidFill>
        <a:latin typeface="Arial" pitchFamily="34" charset="0"/>
        <a:ea typeface="+mn-ea"/>
        <a:cs typeface="+mn-cs"/>
      </a:defRPr>
    </a:lvl4pPr>
    <a:lvl5pPr marL="1828800" algn="ctr" rtl="0" fontAlgn="base">
      <a:spcBef>
        <a:spcPct val="0"/>
      </a:spcBef>
      <a:spcAft>
        <a:spcPct val="0"/>
      </a:spcAft>
      <a:defRPr sz="4400" b="1" kern="1200">
        <a:solidFill>
          <a:schemeClr val="tx1"/>
        </a:solidFill>
        <a:latin typeface="Arial" pitchFamily="34" charset="0"/>
        <a:ea typeface="+mn-ea"/>
        <a:cs typeface="+mn-cs"/>
      </a:defRPr>
    </a:lvl5pPr>
    <a:lvl6pPr marL="2286000" algn="l" defTabSz="914400" rtl="0" eaLnBrk="1" latinLnBrk="0" hangingPunct="1">
      <a:defRPr sz="4400" b="1" kern="1200">
        <a:solidFill>
          <a:schemeClr val="tx1"/>
        </a:solidFill>
        <a:latin typeface="Arial" pitchFamily="34" charset="0"/>
        <a:ea typeface="+mn-ea"/>
        <a:cs typeface="+mn-cs"/>
      </a:defRPr>
    </a:lvl6pPr>
    <a:lvl7pPr marL="2743200" algn="l" defTabSz="914400" rtl="0" eaLnBrk="1" latinLnBrk="0" hangingPunct="1">
      <a:defRPr sz="4400" b="1" kern="1200">
        <a:solidFill>
          <a:schemeClr val="tx1"/>
        </a:solidFill>
        <a:latin typeface="Arial" pitchFamily="34" charset="0"/>
        <a:ea typeface="+mn-ea"/>
        <a:cs typeface="+mn-cs"/>
      </a:defRPr>
    </a:lvl7pPr>
    <a:lvl8pPr marL="3200400" algn="l" defTabSz="914400" rtl="0" eaLnBrk="1" latinLnBrk="0" hangingPunct="1">
      <a:defRPr sz="4400" b="1" kern="1200">
        <a:solidFill>
          <a:schemeClr val="tx1"/>
        </a:solidFill>
        <a:latin typeface="Arial" pitchFamily="34" charset="0"/>
        <a:ea typeface="+mn-ea"/>
        <a:cs typeface="+mn-cs"/>
      </a:defRPr>
    </a:lvl8pPr>
    <a:lvl9pPr marL="3657600" algn="l" defTabSz="914400" rtl="0" eaLnBrk="1" latinLnBrk="0" hangingPunct="1">
      <a:defRPr sz="44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A003A"/>
    <a:srgbClr val="996633"/>
    <a:srgbClr val="3366FF"/>
    <a:srgbClr val="28100C"/>
    <a:srgbClr val="07052F"/>
    <a:srgbClr val="0F0B29"/>
    <a:srgbClr val="FC0128"/>
    <a:srgbClr val="FE9B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503" autoAdjust="0"/>
    <p:restoredTop sz="94607" autoAdjust="0"/>
  </p:normalViewPr>
  <p:slideViewPr>
    <p:cSldViewPr showGuides="1">
      <p:cViewPr>
        <p:scale>
          <a:sx n="50" d="100"/>
          <a:sy n="50" d="100"/>
        </p:scale>
        <p:origin x="-3102" y="-1002"/>
      </p:cViewPr>
      <p:guideLst>
        <p:guide orient="horz" pos="960"/>
        <p:guide pos="6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howGuides="1">
      <p:cViewPr>
        <p:scale>
          <a:sx n="70" d="100"/>
          <a:sy n="70" d="100"/>
        </p:scale>
        <p:origin x="-2544" y="-11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36513"/>
            <a:ext cx="4954588" cy="53022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eaLnBrk="0" hangingPunct="0">
              <a:defRPr sz="1400" b="0">
                <a:solidFill>
                  <a:schemeClr val="tx2"/>
                </a:solidFill>
                <a:latin typeface="Arial" charset="0"/>
              </a:defRPr>
            </a:lvl1pPr>
          </a:lstStyle>
          <a:p>
            <a:pPr>
              <a:defRPr/>
            </a:pPr>
            <a:r>
              <a:rPr lang="en-US"/>
              <a:t>February 6, 2015  43rd Annual Phoenix Surgical Symposium </a:t>
            </a:r>
          </a:p>
          <a:p>
            <a:pPr>
              <a:defRPr/>
            </a:pPr>
            <a:r>
              <a:rPr lang="en-US"/>
              <a:t>Infection: The Achilles Heel of Abdominal Wall </a:t>
            </a:r>
            <a:r>
              <a:rPr lang="en-US" smtClean="0"/>
              <a:t>Reconstruction Robert </a:t>
            </a:r>
            <a:r>
              <a:rPr lang="en-US"/>
              <a:t>J Fitzgibbons</a:t>
            </a:r>
          </a:p>
        </p:txBody>
      </p:sp>
    </p:spTree>
    <p:extLst>
      <p:ext uri="{BB962C8B-B14F-4D97-AF65-F5344CB8AC3E}">
        <p14:creationId xmlns:p14="http://schemas.microsoft.com/office/powerpoint/2010/main" val="160842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36513"/>
            <a:ext cx="2989263" cy="53022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eaLnBrk="0" hangingPunct="0">
              <a:defRPr sz="1000" b="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68738" y="-36513"/>
            <a:ext cx="2989262" cy="53022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b="0" i="1">
                <a:latin typeface="Times New Roman" pitchFamily="18" charset="0"/>
              </a:defRPr>
            </a:lvl1pPr>
          </a:lstStyle>
          <a:p>
            <a:pPr>
              <a:defRPr/>
            </a:pPr>
            <a:fld id="{C4C9B854-03B1-4105-A865-610609EABD63}" type="datetime1">
              <a:rPr lang="en-US"/>
              <a:pPr>
                <a:defRPr/>
              </a:pPr>
              <a:t>2/6/2015</a:t>
            </a:fld>
            <a:endParaRPr lang="en-US"/>
          </a:p>
        </p:txBody>
      </p:sp>
      <p:sp>
        <p:nvSpPr>
          <p:cNvPr id="2052" name="Rectangle 4"/>
          <p:cNvSpPr>
            <a:spLocks noGrp="1" noChangeArrowheads="1"/>
          </p:cNvSpPr>
          <p:nvPr>
            <p:ph type="ftr" sz="quarter" idx="4"/>
          </p:nvPr>
        </p:nvSpPr>
        <p:spPr bwMode="auto">
          <a:xfrm>
            <a:off x="-1588" y="8820150"/>
            <a:ext cx="2989263" cy="53022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eaLnBrk="0" hangingPunct="0">
              <a:defRPr sz="10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68738" y="8820150"/>
            <a:ext cx="2989262" cy="53022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b="0" i="1">
                <a:latin typeface="Times New Roman" pitchFamily="18" charset="0"/>
              </a:defRPr>
            </a:lvl1pPr>
          </a:lstStyle>
          <a:p>
            <a:pPr>
              <a:defRPr/>
            </a:pPr>
            <a:fld id="{E81F8982-BA47-43C4-94A8-52CF83811600}" type="slidenum">
              <a:rPr lang="en-US"/>
              <a:pPr>
                <a:defRPr/>
              </a:pPr>
              <a:t>‹#›</a:t>
            </a:fld>
            <a:endParaRPr lang="en-US"/>
          </a:p>
        </p:txBody>
      </p:sp>
      <p:sp>
        <p:nvSpPr>
          <p:cNvPr id="2054" name="Rectangle 6"/>
          <p:cNvSpPr>
            <a:spLocks noGrp="1" noChangeArrowheads="1"/>
          </p:cNvSpPr>
          <p:nvPr>
            <p:ph type="body" sz="quarter" idx="3"/>
          </p:nvPr>
        </p:nvSpPr>
        <p:spPr bwMode="auto">
          <a:xfrm>
            <a:off x="912813" y="4422775"/>
            <a:ext cx="5030787" cy="419258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2343" name="Rectangle 7"/>
          <p:cNvSpPr>
            <a:spLocks noChangeArrowheads="1" noTextEdit="1"/>
          </p:cNvSpPr>
          <p:nvPr>
            <p:ph type="sldImg" idx="2"/>
          </p:nvPr>
        </p:nvSpPr>
        <p:spPr bwMode="auto">
          <a:xfrm>
            <a:off x="871538" y="739775"/>
            <a:ext cx="5113337" cy="34083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57453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96038AEB-0CB5-4CF0-A6B9-471D41E9B384}" type="slidenum">
              <a:rPr lang="en-US" altLang="en-US" sz="1000" smtClean="0">
                <a:latin typeface="Times New Roman" pitchFamily="18" charset="0"/>
              </a:rPr>
              <a:pPr algn="r">
                <a:spcBef>
                  <a:spcPct val="0"/>
                </a:spcBef>
              </a:pPr>
              <a:t>1</a:t>
            </a:fld>
            <a:endParaRPr lang="en-US" altLang="en-US" sz="1000" smtClean="0">
              <a:latin typeface="Times New Roman" pitchFamily="18" charset="0"/>
            </a:endParaRPr>
          </a:p>
        </p:txBody>
      </p:sp>
      <p:sp>
        <p:nvSpPr>
          <p:cNvPr id="143363" name="Rectangle 2"/>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64" name="Rectangle 3"/>
          <p:cNvSpPr>
            <a:spLocks noChangeArrowheads="1"/>
          </p:cNvSpPr>
          <p:nvPr/>
        </p:nvSpPr>
        <p:spPr bwMode="auto">
          <a:xfrm>
            <a:off x="3886200" y="884713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94" tIns="0" rIns="19494" bIns="0" anchor="b"/>
          <a:lstStyle>
            <a:lvl1pPr algn="l" defTabSz="935038" eaLnBrk="0" hangingPunct="0">
              <a:spcBef>
                <a:spcPct val="30000"/>
              </a:spcBef>
              <a:defRPr sz="1200">
                <a:solidFill>
                  <a:schemeClr val="tx1"/>
                </a:solidFill>
                <a:latin typeface="Arial" pitchFamily="34" charset="0"/>
              </a:defRPr>
            </a:lvl1pPr>
            <a:lvl2pPr marL="742950" indent="-285750" algn="l" defTabSz="935038" eaLnBrk="0" hangingPunct="0">
              <a:spcBef>
                <a:spcPct val="30000"/>
              </a:spcBef>
              <a:defRPr sz="1200">
                <a:solidFill>
                  <a:schemeClr val="tx1"/>
                </a:solidFill>
                <a:latin typeface="Arial" pitchFamily="34" charset="0"/>
              </a:defRPr>
            </a:lvl2pPr>
            <a:lvl3pPr marL="1143000" indent="-228600" algn="l" defTabSz="935038" eaLnBrk="0" hangingPunct="0">
              <a:spcBef>
                <a:spcPct val="30000"/>
              </a:spcBef>
              <a:defRPr sz="1200">
                <a:solidFill>
                  <a:schemeClr val="tx1"/>
                </a:solidFill>
                <a:latin typeface="Arial" pitchFamily="34" charset="0"/>
              </a:defRPr>
            </a:lvl3pPr>
            <a:lvl4pPr marL="1600200" indent="-228600" algn="l" defTabSz="935038" eaLnBrk="0" hangingPunct="0">
              <a:spcBef>
                <a:spcPct val="30000"/>
              </a:spcBef>
              <a:defRPr sz="1200">
                <a:solidFill>
                  <a:schemeClr val="tx1"/>
                </a:solidFill>
                <a:latin typeface="Arial" pitchFamily="34" charset="0"/>
              </a:defRPr>
            </a:lvl4pPr>
            <a:lvl5pPr marL="2057400" indent="-228600" algn="l" defTabSz="935038" eaLnBrk="0" hangingPunct="0">
              <a:spcBef>
                <a:spcPct val="30000"/>
              </a:spcBef>
              <a:defRPr sz="1200">
                <a:solidFill>
                  <a:schemeClr val="tx1"/>
                </a:solidFill>
                <a:latin typeface="Arial" pitchFamily="34" charset="0"/>
              </a:defRPr>
            </a:lvl5pPr>
            <a:lvl6pPr marL="2514600" indent="-228600" defTabSz="935038" eaLnBrk="0" fontAlgn="base" hangingPunct="0">
              <a:spcBef>
                <a:spcPct val="30000"/>
              </a:spcBef>
              <a:spcAft>
                <a:spcPct val="0"/>
              </a:spcAft>
              <a:defRPr sz="1200">
                <a:solidFill>
                  <a:schemeClr val="tx1"/>
                </a:solidFill>
                <a:latin typeface="Arial" pitchFamily="34" charset="0"/>
              </a:defRPr>
            </a:lvl6pPr>
            <a:lvl7pPr marL="2971800" indent="-228600" defTabSz="935038" eaLnBrk="0" fontAlgn="base" hangingPunct="0">
              <a:spcBef>
                <a:spcPct val="30000"/>
              </a:spcBef>
              <a:spcAft>
                <a:spcPct val="0"/>
              </a:spcAft>
              <a:defRPr sz="1200">
                <a:solidFill>
                  <a:schemeClr val="tx1"/>
                </a:solidFill>
                <a:latin typeface="Arial" pitchFamily="34" charset="0"/>
              </a:defRPr>
            </a:lvl7pPr>
            <a:lvl8pPr marL="3429000" indent="-228600" defTabSz="935038" eaLnBrk="0" fontAlgn="base" hangingPunct="0">
              <a:spcBef>
                <a:spcPct val="30000"/>
              </a:spcBef>
              <a:spcAft>
                <a:spcPct val="0"/>
              </a:spcAft>
              <a:defRPr sz="1200">
                <a:solidFill>
                  <a:schemeClr val="tx1"/>
                </a:solidFill>
                <a:latin typeface="Arial" pitchFamily="34" charset="0"/>
              </a:defRPr>
            </a:lvl8pPr>
            <a:lvl9pPr marL="3886200" indent="-228600" defTabSz="935038" eaLnBrk="0" fontAlgn="base" hangingPunct="0">
              <a:spcBef>
                <a:spcPct val="30000"/>
              </a:spcBef>
              <a:spcAft>
                <a:spcPct val="0"/>
              </a:spcAft>
              <a:defRPr sz="1200">
                <a:solidFill>
                  <a:schemeClr val="tx1"/>
                </a:solidFill>
                <a:latin typeface="Arial" pitchFamily="34" charset="0"/>
              </a:defRPr>
            </a:lvl9pPr>
          </a:lstStyle>
          <a:p>
            <a:pPr algn="r">
              <a:spcBef>
                <a:spcPct val="0"/>
              </a:spcBef>
            </a:pPr>
            <a:r>
              <a:rPr lang="en-US" altLang="en-US" sz="1000" b="0" i="1">
                <a:latin typeface="Times New Roman" pitchFamily="18" charset="0"/>
              </a:rPr>
              <a:t>1</a:t>
            </a:r>
          </a:p>
        </p:txBody>
      </p:sp>
      <p:sp>
        <p:nvSpPr>
          <p:cNvPr id="143365" name="Rectangle 4"/>
          <p:cNvSpPr>
            <a:spLocks noChangeArrowheads="1"/>
          </p:cNvSpPr>
          <p:nvPr/>
        </p:nvSpPr>
        <p:spPr bwMode="auto">
          <a:xfrm>
            <a:off x="0" y="884713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66" name="Rectangle 5"/>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67" name="Rectangle 6"/>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68" name="Rectangle 7"/>
          <p:cNvSpPr>
            <a:spLocks noChangeArrowheads="1"/>
          </p:cNvSpPr>
          <p:nvPr/>
        </p:nvSpPr>
        <p:spPr bwMode="auto">
          <a:xfrm>
            <a:off x="3886200" y="884713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94" tIns="0" rIns="19494" bIns="0" anchor="b"/>
          <a:lstStyle>
            <a:lvl1pPr algn="l" defTabSz="935038" eaLnBrk="0" hangingPunct="0">
              <a:spcBef>
                <a:spcPct val="30000"/>
              </a:spcBef>
              <a:defRPr sz="1200">
                <a:solidFill>
                  <a:schemeClr val="tx1"/>
                </a:solidFill>
                <a:latin typeface="Arial" pitchFamily="34" charset="0"/>
              </a:defRPr>
            </a:lvl1pPr>
            <a:lvl2pPr marL="742950" indent="-285750" algn="l" defTabSz="935038" eaLnBrk="0" hangingPunct="0">
              <a:spcBef>
                <a:spcPct val="30000"/>
              </a:spcBef>
              <a:defRPr sz="1200">
                <a:solidFill>
                  <a:schemeClr val="tx1"/>
                </a:solidFill>
                <a:latin typeface="Arial" pitchFamily="34" charset="0"/>
              </a:defRPr>
            </a:lvl2pPr>
            <a:lvl3pPr marL="1143000" indent="-228600" algn="l" defTabSz="935038" eaLnBrk="0" hangingPunct="0">
              <a:spcBef>
                <a:spcPct val="30000"/>
              </a:spcBef>
              <a:defRPr sz="1200">
                <a:solidFill>
                  <a:schemeClr val="tx1"/>
                </a:solidFill>
                <a:latin typeface="Arial" pitchFamily="34" charset="0"/>
              </a:defRPr>
            </a:lvl3pPr>
            <a:lvl4pPr marL="1600200" indent="-228600" algn="l" defTabSz="935038" eaLnBrk="0" hangingPunct="0">
              <a:spcBef>
                <a:spcPct val="30000"/>
              </a:spcBef>
              <a:defRPr sz="1200">
                <a:solidFill>
                  <a:schemeClr val="tx1"/>
                </a:solidFill>
                <a:latin typeface="Arial" pitchFamily="34" charset="0"/>
              </a:defRPr>
            </a:lvl4pPr>
            <a:lvl5pPr marL="2057400" indent="-228600" algn="l" defTabSz="935038" eaLnBrk="0" hangingPunct="0">
              <a:spcBef>
                <a:spcPct val="30000"/>
              </a:spcBef>
              <a:defRPr sz="1200">
                <a:solidFill>
                  <a:schemeClr val="tx1"/>
                </a:solidFill>
                <a:latin typeface="Arial" pitchFamily="34" charset="0"/>
              </a:defRPr>
            </a:lvl5pPr>
            <a:lvl6pPr marL="2514600" indent="-228600" defTabSz="935038" eaLnBrk="0" fontAlgn="base" hangingPunct="0">
              <a:spcBef>
                <a:spcPct val="30000"/>
              </a:spcBef>
              <a:spcAft>
                <a:spcPct val="0"/>
              </a:spcAft>
              <a:defRPr sz="1200">
                <a:solidFill>
                  <a:schemeClr val="tx1"/>
                </a:solidFill>
                <a:latin typeface="Arial" pitchFamily="34" charset="0"/>
              </a:defRPr>
            </a:lvl6pPr>
            <a:lvl7pPr marL="2971800" indent="-228600" defTabSz="935038" eaLnBrk="0" fontAlgn="base" hangingPunct="0">
              <a:spcBef>
                <a:spcPct val="30000"/>
              </a:spcBef>
              <a:spcAft>
                <a:spcPct val="0"/>
              </a:spcAft>
              <a:defRPr sz="1200">
                <a:solidFill>
                  <a:schemeClr val="tx1"/>
                </a:solidFill>
                <a:latin typeface="Arial" pitchFamily="34" charset="0"/>
              </a:defRPr>
            </a:lvl7pPr>
            <a:lvl8pPr marL="3429000" indent="-228600" defTabSz="935038" eaLnBrk="0" fontAlgn="base" hangingPunct="0">
              <a:spcBef>
                <a:spcPct val="30000"/>
              </a:spcBef>
              <a:spcAft>
                <a:spcPct val="0"/>
              </a:spcAft>
              <a:defRPr sz="1200">
                <a:solidFill>
                  <a:schemeClr val="tx1"/>
                </a:solidFill>
                <a:latin typeface="Arial" pitchFamily="34" charset="0"/>
              </a:defRPr>
            </a:lvl8pPr>
            <a:lvl9pPr marL="3886200" indent="-228600" defTabSz="935038" eaLnBrk="0" fontAlgn="base" hangingPunct="0">
              <a:spcBef>
                <a:spcPct val="30000"/>
              </a:spcBef>
              <a:spcAft>
                <a:spcPct val="0"/>
              </a:spcAft>
              <a:defRPr sz="1200">
                <a:solidFill>
                  <a:schemeClr val="tx1"/>
                </a:solidFill>
                <a:latin typeface="Arial" pitchFamily="34" charset="0"/>
              </a:defRPr>
            </a:lvl9pPr>
          </a:lstStyle>
          <a:p>
            <a:pPr algn="r">
              <a:spcBef>
                <a:spcPct val="0"/>
              </a:spcBef>
            </a:pPr>
            <a:r>
              <a:rPr lang="en-US" altLang="en-US" sz="1000" b="0" i="1">
                <a:latin typeface="Times New Roman" pitchFamily="18" charset="0"/>
              </a:rPr>
              <a:t>1</a:t>
            </a:r>
          </a:p>
        </p:txBody>
      </p:sp>
      <p:sp>
        <p:nvSpPr>
          <p:cNvPr id="143369" name="Rectangle 8"/>
          <p:cNvSpPr>
            <a:spLocks noChangeArrowheads="1"/>
          </p:cNvSpPr>
          <p:nvPr/>
        </p:nvSpPr>
        <p:spPr bwMode="auto">
          <a:xfrm>
            <a:off x="0" y="884713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70" name="Rectangle 9"/>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71" name="Rectangle 10"/>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72" name="Rectangle 11"/>
          <p:cNvSpPr>
            <a:spLocks noChangeArrowheads="1"/>
          </p:cNvSpPr>
          <p:nvPr/>
        </p:nvSpPr>
        <p:spPr bwMode="auto">
          <a:xfrm>
            <a:off x="3886200" y="884713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94" tIns="0" rIns="19494" bIns="0" anchor="b"/>
          <a:lstStyle>
            <a:lvl1pPr algn="l" defTabSz="935038" eaLnBrk="0" hangingPunct="0">
              <a:spcBef>
                <a:spcPct val="30000"/>
              </a:spcBef>
              <a:defRPr sz="1200">
                <a:solidFill>
                  <a:schemeClr val="tx1"/>
                </a:solidFill>
                <a:latin typeface="Arial" pitchFamily="34" charset="0"/>
              </a:defRPr>
            </a:lvl1pPr>
            <a:lvl2pPr marL="742950" indent="-285750" algn="l" defTabSz="935038" eaLnBrk="0" hangingPunct="0">
              <a:spcBef>
                <a:spcPct val="30000"/>
              </a:spcBef>
              <a:defRPr sz="1200">
                <a:solidFill>
                  <a:schemeClr val="tx1"/>
                </a:solidFill>
                <a:latin typeface="Arial" pitchFamily="34" charset="0"/>
              </a:defRPr>
            </a:lvl2pPr>
            <a:lvl3pPr marL="1143000" indent="-228600" algn="l" defTabSz="935038" eaLnBrk="0" hangingPunct="0">
              <a:spcBef>
                <a:spcPct val="30000"/>
              </a:spcBef>
              <a:defRPr sz="1200">
                <a:solidFill>
                  <a:schemeClr val="tx1"/>
                </a:solidFill>
                <a:latin typeface="Arial" pitchFamily="34" charset="0"/>
              </a:defRPr>
            </a:lvl3pPr>
            <a:lvl4pPr marL="1600200" indent="-228600" algn="l" defTabSz="935038" eaLnBrk="0" hangingPunct="0">
              <a:spcBef>
                <a:spcPct val="30000"/>
              </a:spcBef>
              <a:defRPr sz="1200">
                <a:solidFill>
                  <a:schemeClr val="tx1"/>
                </a:solidFill>
                <a:latin typeface="Arial" pitchFamily="34" charset="0"/>
              </a:defRPr>
            </a:lvl4pPr>
            <a:lvl5pPr marL="2057400" indent="-228600" algn="l" defTabSz="935038" eaLnBrk="0" hangingPunct="0">
              <a:spcBef>
                <a:spcPct val="30000"/>
              </a:spcBef>
              <a:defRPr sz="1200">
                <a:solidFill>
                  <a:schemeClr val="tx1"/>
                </a:solidFill>
                <a:latin typeface="Arial" pitchFamily="34" charset="0"/>
              </a:defRPr>
            </a:lvl5pPr>
            <a:lvl6pPr marL="2514600" indent="-228600" defTabSz="935038" eaLnBrk="0" fontAlgn="base" hangingPunct="0">
              <a:spcBef>
                <a:spcPct val="30000"/>
              </a:spcBef>
              <a:spcAft>
                <a:spcPct val="0"/>
              </a:spcAft>
              <a:defRPr sz="1200">
                <a:solidFill>
                  <a:schemeClr val="tx1"/>
                </a:solidFill>
                <a:latin typeface="Arial" pitchFamily="34" charset="0"/>
              </a:defRPr>
            </a:lvl6pPr>
            <a:lvl7pPr marL="2971800" indent="-228600" defTabSz="935038" eaLnBrk="0" fontAlgn="base" hangingPunct="0">
              <a:spcBef>
                <a:spcPct val="30000"/>
              </a:spcBef>
              <a:spcAft>
                <a:spcPct val="0"/>
              </a:spcAft>
              <a:defRPr sz="1200">
                <a:solidFill>
                  <a:schemeClr val="tx1"/>
                </a:solidFill>
                <a:latin typeface="Arial" pitchFamily="34" charset="0"/>
              </a:defRPr>
            </a:lvl7pPr>
            <a:lvl8pPr marL="3429000" indent="-228600" defTabSz="935038" eaLnBrk="0" fontAlgn="base" hangingPunct="0">
              <a:spcBef>
                <a:spcPct val="30000"/>
              </a:spcBef>
              <a:spcAft>
                <a:spcPct val="0"/>
              </a:spcAft>
              <a:defRPr sz="1200">
                <a:solidFill>
                  <a:schemeClr val="tx1"/>
                </a:solidFill>
                <a:latin typeface="Arial" pitchFamily="34" charset="0"/>
              </a:defRPr>
            </a:lvl8pPr>
            <a:lvl9pPr marL="3886200" indent="-228600" defTabSz="935038" eaLnBrk="0" fontAlgn="base" hangingPunct="0">
              <a:spcBef>
                <a:spcPct val="30000"/>
              </a:spcBef>
              <a:spcAft>
                <a:spcPct val="0"/>
              </a:spcAft>
              <a:defRPr sz="1200">
                <a:solidFill>
                  <a:schemeClr val="tx1"/>
                </a:solidFill>
                <a:latin typeface="Arial" pitchFamily="34" charset="0"/>
              </a:defRPr>
            </a:lvl9pPr>
          </a:lstStyle>
          <a:p>
            <a:pPr algn="r">
              <a:spcBef>
                <a:spcPct val="0"/>
              </a:spcBef>
            </a:pPr>
            <a:r>
              <a:rPr lang="en-US" altLang="en-US" sz="1000" b="0" i="1">
                <a:latin typeface="Times New Roman" pitchFamily="18" charset="0"/>
              </a:rPr>
              <a:t>1</a:t>
            </a:r>
          </a:p>
        </p:txBody>
      </p:sp>
      <p:sp>
        <p:nvSpPr>
          <p:cNvPr id="143373" name="Rectangle 12"/>
          <p:cNvSpPr>
            <a:spLocks noChangeArrowheads="1"/>
          </p:cNvSpPr>
          <p:nvPr/>
        </p:nvSpPr>
        <p:spPr bwMode="auto">
          <a:xfrm>
            <a:off x="0" y="884713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74" name="Rectangle 13"/>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75" name="Rectangle 14"/>
          <p:cNvSpPr>
            <a:spLocks noChangeArrowheads="1"/>
          </p:cNvSpPr>
          <p:nvPr/>
        </p:nvSpPr>
        <p:spPr bwMode="auto">
          <a:xfrm>
            <a:off x="3889375" y="952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76" name="Rectangle 15"/>
          <p:cNvSpPr>
            <a:spLocks noChangeArrowheads="1"/>
          </p:cNvSpPr>
          <p:nvPr/>
        </p:nvSpPr>
        <p:spPr bwMode="auto">
          <a:xfrm>
            <a:off x="3889375" y="8840788"/>
            <a:ext cx="2990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94" tIns="0" rIns="19494" bIns="0" anchor="b"/>
          <a:lstStyle>
            <a:lvl1pPr algn="l" defTabSz="946150" eaLnBrk="0" hangingPunct="0">
              <a:spcBef>
                <a:spcPct val="30000"/>
              </a:spcBef>
              <a:defRPr sz="1200">
                <a:solidFill>
                  <a:schemeClr val="tx1"/>
                </a:solidFill>
                <a:latin typeface="Arial" pitchFamily="34" charset="0"/>
              </a:defRPr>
            </a:lvl1pPr>
            <a:lvl2pPr marL="742950" indent="-285750" algn="l" defTabSz="946150" eaLnBrk="0" hangingPunct="0">
              <a:spcBef>
                <a:spcPct val="30000"/>
              </a:spcBef>
              <a:defRPr sz="1200">
                <a:solidFill>
                  <a:schemeClr val="tx1"/>
                </a:solidFill>
                <a:latin typeface="Arial" pitchFamily="34" charset="0"/>
              </a:defRPr>
            </a:lvl2pPr>
            <a:lvl3pPr marL="1143000" indent="-228600" algn="l" defTabSz="946150" eaLnBrk="0" hangingPunct="0">
              <a:spcBef>
                <a:spcPct val="30000"/>
              </a:spcBef>
              <a:defRPr sz="1200">
                <a:solidFill>
                  <a:schemeClr val="tx1"/>
                </a:solidFill>
                <a:latin typeface="Arial" pitchFamily="34" charset="0"/>
              </a:defRPr>
            </a:lvl3pPr>
            <a:lvl4pPr marL="1600200" indent="-228600" algn="l" defTabSz="946150" eaLnBrk="0" hangingPunct="0">
              <a:spcBef>
                <a:spcPct val="30000"/>
              </a:spcBef>
              <a:defRPr sz="1200">
                <a:solidFill>
                  <a:schemeClr val="tx1"/>
                </a:solidFill>
                <a:latin typeface="Arial" pitchFamily="34" charset="0"/>
              </a:defRPr>
            </a:lvl4pPr>
            <a:lvl5pPr marL="2057400" indent="-228600" algn="l" defTabSz="946150" eaLnBrk="0" hangingPunct="0">
              <a:spcBef>
                <a:spcPct val="30000"/>
              </a:spcBef>
              <a:defRPr sz="1200">
                <a:solidFill>
                  <a:schemeClr val="tx1"/>
                </a:solidFill>
                <a:latin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defRPr>
            </a:lvl9pPr>
          </a:lstStyle>
          <a:p>
            <a:pPr algn="r">
              <a:spcBef>
                <a:spcPct val="0"/>
              </a:spcBef>
            </a:pPr>
            <a:r>
              <a:rPr lang="en-US" altLang="en-US" sz="1000" b="0" i="1">
                <a:latin typeface="Times New Roman" pitchFamily="18" charset="0"/>
              </a:rPr>
              <a:t>1</a:t>
            </a:r>
          </a:p>
        </p:txBody>
      </p:sp>
      <p:sp>
        <p:nvSpPr>
          <p:cNvPr id="143377" name="Rectangle 16"/>
          <p:cNvSpPr>
            <a:spLocks noChangeArrowheads="1"/>
          </p:cNvSpPr>
          <p:nvPr/>
        </p:nvSpPr>
        <p:spPr bwMode="auto">
          <a:xfrm>
            <a:off x="-22225" y="8840788"/>
            <a:ext cx="2990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78" name="Rectangle 17"/>
          <p:cNvSpPr>
            <a:spLocks noChangeArrowheads="1"/>
          </p:cNvSpPr>
          <p:nvPr/>
        </p:nvSpPr>
        <p:spPr bwMode="auto">
          <a:xfrm>
            <a:off x="-22225" y="952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79" name="Rectangle 18"/>
          <p:cNvSpPr>
            <a:spLocks noChangeArrowheads="1"/>
          </p:cNvSpPr>
          <p:nvPr/>
        </p:nvSpPr>
        <p:spPr bwMode="auto">
          <a:xfrm>
            <a:off x="3886200" y="0"/>
            <a:ext cx="29702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80" name="Rectangle 19"/>
          <p:cNvSpPr>
            <a:spLocks noChangeArrowheads="1"/>
          </p:cNvSpPr>
          <p:nvPr/>
        </p:nvSpPr>
        <p:spPr bwMode="auto">
          <a:xfrm>
            <a:off x="3886200" y="8845550"/>
            <a:ext cx="29702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94" tIns="0" rIns="19494" bIns="0" anchor="b"/>
          <a:lstStyle>
            <a:lvl1pPr algn="l" defTabSz="946150" eaLnBrk="0" hangingPunct="0">
              <a:spcBef>
                <a:spcPct val="30000"/>
              </a:spcBef>
              <a:defRPr sz="1200">
                <a:solidFill>
                  <a:schemeClr val="tx1"/>
                </a:solidFill>
                <a:latin typeface="Arial" pitchFamily="34" charset="0"/>
              </a:defRPr>
            </a:lvl1pPr>
            <a:lvl2pPr marL="742950" indent="-285750" algn="l" defTabSz="946150" eaLnBrk="0" hangingPunct="0">
              <a:spcBef>
                <a:spcPct val="30000"/>
              </a:spcBef>
              <a:defRPr sz="1200">
                <a:solidFill>
                  <a:schemeClr val="tx1"/>
                </a:solidFill>
                <a:latin typeface="Arial" pitchFamily="34" charset="0"/>
              </a:defRPr>
            </a:lvl2pPr>
            <a:lvl3pPr marL="1143000" indent="-228600" algn="l" defTabSz="946150" eaLnBrk="0" hangingPunct="0">
              <a:spcBef>
                <a:spcPct val="30000"/>
              </a:spcBef>
              <a:defRPr sz="1200">
                <a:solidFill>
                  <a:schemeClr val="tx1"/>
                </a:solidFill>
                <a:latin typeface="Arial" pitchFamily="34" charset="0"/>
              </a:defRPr>
            </a:lvl3pPr>
            <a:lvl4pPr marL="1600200" indent="-228600" algn="l" defTabSz="946150" eaLnBrk="0" hangingPunct="0">
              <a:spcBef>
                <a:spcPct val="30000"/>
              </a:spcBef>
              <a:defRPr sz="1200">
                <a:solidFill>
                  <a:schemeClr val="tx1"/>
                </a:solidFill>
                <a:latin typeface="Arial" pitchFamily="34" charset="0"/>
              </a:defRPr>
            </a:lvl4pPr>
            <a:lvl5pPr marL="2057400" indent="-228600" algn="l" defTabSz="946150" eaLnBrk="0" hangingPunct="0">
              <a:spcBef>
                <a:spcPct val="30000"/>
              </a:spcBef>
              <a:defRPr sz="1200">
                <a:solidFill>
                  <a:schemeClr val="tx1"/>
                </a:solidFill>
                <a:latin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defRPr>
            </a:lvl9pPr>
          </a:lstStyle>
          <a:p>
            <a:pPr algn="r">
              <a:spcBef>
                <a:spcPct val="0"/>
              </a:spcBef>
            </a:pPr>
            <a:r>
              <a:rPr lang="en-US" altLang="en-US" sz="1000" b="0" i="1">
                <a:latin typeface="Times New Roman" pitchFamily="18" charset="0"/>
              </a:rPr>
              <a:t>1</a:t>
            </a:r>
          </a:p>
        </p:txBody>
      </p:sp>
      <p:sp>
        <p:nvSpPr>
          <p:cNvPr id="143381" name="Rectangle 20"/>
          <p:cNvSpPr>
            <a:spLocks noChangeArrowheads="1"/>
          </p:cNvSpPr>
          <p:nvPr/>
        </p:nvSpPr>
        <p:spPr bwMode="auto">
          <a:xfrm>
            <a:off x="-1588" y="8845550"/>
            <a:ext cx="2971801"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82" name="Rectangle 21"/>
          <p:cNvSpPr>
            <a:spLocks noChangeArrowheads="1"/>
          </p:cNvSpPr>
          <p:nvPr/>
        </p:nvSpPr>
        <p:spPr bwMode="auto">
          <a:xfrm>
            <a:off x="-1588" y="0"/>
            <a:ext cx="297180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83" name="Rectangle 22"/>
          <p:cNvSpPr>
            <a:spLocks noChangeArrowheads="1"/>
          </p:cNvSpPr>
          <p:nvPr/>
        </p:nvSpPr>
        <p:spPr bwMode="auto">
          <a:xfrm>
            <a:off x="3886200" y="0"/>
            <a:ext cx="29702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84" name="Rectangle 23"/>
          <p:cNvSpPr>
            <a:spLocks noChangeArrowheads="1"/>
          </p:cNvSpPr>
          <p:nvPr/>
        </p:nvSpPr>
        <p:spPr bwMode="auto">
          <a:xfrm>
            <a:off x="3886200" y="8843963"/>
            <a:ext cx="29702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94" tIns="0" rIns="19494" bIns="0" anchor="b"/>
          <a:lstStyle>
            <a:lvl1pPr algn="l" defTabSz="946150" eaLnBrk="0" hangingPunct="0">
              <a:spcBef>
                <a:spcPct val="30000"/>
              </a:spcBef>
              <a:defRPr sz="1200">
                <a:solidFill>
                  <a:schemeClr val="tx1"/>
                </a:solidFill>
                <a:latin typeface="Arial" pitchFamily="34" charset="0"/>
              </a:defRPr>
            </a:lvl1pPr>
            <a:lvl2pPr marL="742950" indent="-285750" algn="l" defTabSz="946150" eaLnBrk="0" hangingPunct="0">
              <a:spcBef>
                <a:spcPct val="30000"/>
              </a:spcBef>
              <a:defRPr sz="1200">
                <a:solidFill>
                  <a:schemeClr val="tx1"/>
                </a:solidFill>
                <a:latin typeface="Arial" pitchFamily="34" charset="0"/>
              </a:defRPr>
            </a:lvl2pPr>
            <a:lvl3pPr marL="1143000" indent="-228600" algn="l" defTabSz="946150" eaLnBrk="0" hangingPunct="0">
              <a:spcBef>
                <a:spcPct val="30000"/>
              </a:spcBef>
              <a:defRPr sz="1200">
                <a:solidFill>
                  <a:schemeClr val="tx1"/>
                </a:solidFill>
                <a:latin typeface="Arial" pitchFamily="34" charset="0"/>
              </a:defRPr>
            </a:lvl3pPr>
            <a:lvl4pPr marL="1600200" indent="-228600" algn="l" defTabSz="946150" eaLnBrk="0" hangingPunct="0">
              <a:spcBef>
                <a:spcPct val="30000"/>
              </a:spcBef>
              <a:defRPr sz="1200">
                <a:solidFill>
                  <a:schemeClr val="tx1"/>
                </a:solidFill>
                <a:latin typeface="Arial" pitchFamily="34" charset="0"/>
              </a:defRPr>
            </a:lvl4pPr>
            <a:lvl5pPr marL="2057400" indent="-228600" algn="l" defTabSz="946150" eaLnBrk="0" hangingPunct="0">
              <a:spcBef>
                <a:spcPct val="30000"/>
              </a:spcBef>
              <a:defRPr sz="1200">
                <a:solidFill>
                  <a:schemeClr val="tx1"/>
                </a:solidFill>
                <a:latin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defRPr>
            </a:lvl9pPr>
          </a:lstStyle>
          <a:p>
            <a:pPr algn="r">
              <a:spcBef>
                <a:spcPct val="0"/>
              </a:spcBef>
            </a:pPr>
            <a:r>
              <a:rPr lang="en-US" altLang="en-US" sz="1000" b="0" i="1">
                <a:latin typeface="Times New Roman" pitchFamily="18" charset="0"/>
              </a:rPr>
              <a:t>1</a:t>
            </a:r>
          </a:p>
        </p:txBody>
      </p:sp>
      <p:sp>
        <p:nvSpPr>
          <p:cNvPr id="143385" name="Rectangle 24"/>
          <p:cNvSpPr>
            <a:spLocks noChangeArrowheads="1"/>
          </p:cNvSpPr>
          <p:nvPr/>
        </p:nvSpPr>
        <p:spPr bwMode="auto">
          <a:xfrm>
            <a:off x="-1588" y="8843963"/>
            <a:ext cx="2971801"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86" name="Rectangle 25"/>
          <p:cNvSpPr>
            <a:spLocks noChangeArrowheads="1"/>
          </p:cNvSpPr>
          <p:nvPr/>
        </p:nvSpPr>
        <p:spPr bwMode="auto">
          <a:xfrm>
            <a:off x="-1588" y="0"/>
            <a:ext cx="297180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143387" name="Rectangle 26"/>
          <p:cNvSpPr>
            <a:spLocks noGrp="1" noChangeArrowheads="1"/>
          </p:cNvSpPr>
          <p:nvPr>
            <p:ph type="body" idx="1"/>
          </p:nvPr>
        </p:nvSpPr>
        <p:spPr>
          <a:xfrm>
            <a:off x="898525" y="4421188"/>
            <a:ext cx="5056188" cy="4186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0" tIns="47111" rIns="94220" bIns="47111"/>
          <a:lstStyle/>
          <a:p>
            <a:endParaRPr lang="en-US" altLang="en-US" smtClean="0">
              <a:latin typeface="Arial" pitchFamily="34" charset="0"/>
            </a:endParaRPr>
          </a:p>
        </p:txBody>
      </p:sp>
      <p:sp>
        <p:nvSpPr>
          <p:cNvPr id="143388" name="Rectangle 27"/>
          <p:cNvSpPr>
            <a:spLocks noChangeArrowheads="1" noTextEdit="1"/>
          </p:cNvSpPr>
          <p:nvPr>
            <p:ph type="sldImg"/>
          </p:nvPr>
        </p:nvSpPr>
        <p:spPr>
          <a:xfrm>
            <a:off x="865188" y="739775"/>
            <a:ext cx="5129212" cy="3419475"/>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F8C3CFC5-3067-4F3E-B3FB-97ADA12EF01A}" type="slidenum">
              <a:rPr lang="en-US" altLang="en-US" sz="1000" smtClean="0">
                <a:latin typeface="Times New Roman" pitchFamily="18" charset="0"/>
              </a:rPr>
              <a:pPr algn="r">
                <a:spcBef>
                  <a:spcPct val="0"/>
                </a:spcBef>
              </a:pPr>
              <a:t>22</a:t>
            </a:fld>
            <a:endParaRPr lang="en-US" altLang="en-US" sz="1000" smtClean="0">
              <a:latin typeface="Times New Roman" pitchFamily="18" charset="0"/>
            </a:endParaRPr>
          </a:p>
        </p:txBody>
      </p:sp>
      <p:sp>
        <p:nvSpPr>
          <p:cNvPr id="152579" name="Rectangle 2"/>
          <p:cNvSpPr>
            <a:spLocks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8F8F1731-4383-4960-A676-E5393ED9FD59}" type="slidenum">
              <a:rPr lang="en-US" altLang="en-US" sz="1000" smtClean="0">
                <a:latin typeface="Times New Roman" pitchFamily="18" charset="0"/>
              </a:rPr>
              <a:pPr algn="r">
                <a:spcBef>
                  <a:spcPct val="0"/>
                </a:spcBef>
              </a:pPr>
              <a:t>23</a:t>
            </a:fld>
            <a:endParaRPr lang="en-US" altLang="en-US" sz="1000" smtClean="0">
              <a:latin typeface="Times New Roman" pitchFamily="18" charset="0"/>
            </a:endParaRPr>
          </a:p>
        </p:txBody>
      </p:sp>
      <p:sp>
        <p:nvSpPr>
          <p:cNvPr id="153603" name="Rectangle 2"/>
          <p:cNvSpPr>
            <a:spLocks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E85D6864-10E8-4C03-BDCD-B5E7F7D3BC72}" type="slidenum">
              <a:rPr lang="en-US" altLang="en-US" sz="1000" smtClean="0">
                <a:latin typeface="Times New Roman" pitchFamily="18" charset="0"/>
              </a:rPr>
              <a:pPr algn="r">
                <a:spcBef>
                  <a:spcPct val="0"/>
                </a:spcBef>
              </a:pPr>
              <a:t>24</a:t>
            </a:fld>
            <a:endParaRPr lang="en-US" altLang="en-US" sz="1000" smtClean="0">
              <a:latin typeface="Times New Roman" pitchFamily="18" charset="0"/>
            </a:endParaRPr>
          </a:p>
        </p:txBody>
      </p:sp>
      <p:sp>
        <p:nvSpPr>
          <p:cNvPr id="154627" name="Rectangle 2"/>
          <p:cNvSpPr>
            <a:spLocks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9AA9EFD4-E446-49A6-8954-0F7A514D9099}" type="slidenum">
              <a:rPr lang="en-US" altLang="en-US" sz="1000" smtClean="0">
                <a:latin typeface="Times New Roman" pitchFamily="18" charset="0"/>
              </a:rPr>
              <a:pPr algn="r">
                <a:spcBef>
                  <a:spcPct val="0"/>
                </a:spcBef>
              </a:pPr>
              <a:t>25</a:t>
            </a:fld>
            <a:endParaRPr lang="en-US" altLang="en-US" sz="1000" smtClean="0">
              <a:latin typeface="Times New Roman" pitchFamily="18" charset="0"/>
            </a:endParaRPr>
          </a:p>
        </p:txBody>
      </p:sp>
      <p:sp>
        <p:nvSpPr>
          <p:cNvPr id="155651" name="Rectangle 2"/>
          <p:cNvSpPr>
            <a:spLocks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CD481B1F-D614-4613-A531-1CCF1221C9B4}" type="slidenum">
              <a:rPr lang="en-US" altLang="en-US" sz="1000" smtClean="0">
                <a:latin typeface="Times New Roman" pitchFamily="18" charset="0"/>
              </a:rPr>
              <a:pPr algn="r">
                <a:spcBef>
                  <a:spcPct val="0"/>
                </a:spcBef>
              </a:pPr>
              <a:t>26</a:t>
            </a:fld>
            <a:endParaRPr lang="en-US" altLang="en-US" sz="1000" smtClean="0">
              <a:latin typeface="Times New Roman" pitchFamily="18" charset="0"/>
            </a:endParaRPr>
          </a:p>
        </p:txBody>
      </p:sp>
      <p:sp>
        <p:nvSpPr>
          <p:cNvPr id="156675" name="Rectangle 2"/>
          <p:cNvSpPr>
            <a:spLocks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497E8B20-D6CF-45F5-9C0B-CE9E12E82D50}" type="slidenum">
              <a:rPr lang="en-US" altLang="en-US" sz="1000" smtClean="0">
                <a:latin typeface="Times New Roman" pitchFamily="18" charset="0"/>
              </a:rPr>
              <a:pPr algn="r">
                <a:spcBef>
                  <a:spcPct val="0"/>
                </a:spcBef>
              </a:pPr>
              <a:t>27</a:t>
            </a:fld>
            <a:endParaRPr lang="en-US" altLang="en-US" sz="1000" smtClean="0">
              <a:latin typeface="Times New Roman" pitchFamily="18" charset="0"/>
            </a:endParaRPr>
          </a:p>
        </p:txBody>
      </p:sp>
      <p:sp>
        <p:nvSpPr>
          <p:cNvPr id="157699" name="Rectangle 2"/>
          <p:cNvSpPr>
            <a:spLocks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CF843B4B-79DA-472E-81F7-4B7F4753D411}" type="slidenum">
              <a:rPr lang="en-US" altLang="en-US" sz="1000" smtClean="0">
                <a:latin typeface="Times New Roman" pitchFamily="18" charset="0"/>
              </a:rPr>
              <a:pPr algn="r">
                <a:spcBef>
                  <a:spcPct val="0"/>
                </a:spcBef>
              </a:pPr>
              <a:t>28</a:t>
            </a:fld>
            <a:endParaRPr lang="en-US" altLang="en-US" sz="1000" smtClean="0">
              <a:latin typeface="Times New Roman" pitchFamily="18" charset="0"/>
            </a:endParaRPr>
          </a:p>
        </p:txBody>
      </p:sp>
      <p:sp>
        <p:nvSpPr>
          <p:cNvPr id="158723" name="Rectangle 2"/>
          <p:cNvSpPr>
            <a:spLocks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BEFCD2D0-AF67-4416-873F-0F9A431C0ECB}" type="slidenum">
              <a:rPr lang="en-US" altLang="en-US" sz="1000" smtClean="0">
                <a:latin typeface="Times New Roman" pitchFamily="18" charset="0"/>
              </a:rPr>
              <a:pPr algn="r">
                <a:spcBef>
                  <a:spcPct val="0"/>
                </a:spcBef>
              </a:pPr>
              <a:t>30</a:t>
            </a:fld>
            <a:endParaRPr lang="en-US" altLang="en-US" sz="1000" smtClean="0">
              <a:latin typeface="Times New Roman" pitchFamily="18" charset="0"/>
            </a:endParaRPr>
          </a:p>
        </p:txBody>
      </p:sp>
      <p:sp>
        <p:nvSpPr>
          <p:cNvPr id="159747" name="Rectangle 2"/>
          <p:cNvSpPr>
            <a:spLocks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E624367F-7D05-4B70-977B-6C6620CCAD92}" type="slidenum">
              <a:rPr lang="en-US" altLang="en-US" sz="1000" smtClean="0">
                <a:latin typeface="Times New Roman" pitchFamily="18" charset="0"/>
              </a:rPr>
              <a:pPr algn="r">
                <a:spcBef>
                  <a:spcPct val="0"/>
                </a:spcBef>
              </a:pPr>
              <a:t>34</a:t>
            </a:fld>
            <a:endParaRPr lang="en-US" altLang="en-US" sz="1000" smtClean="0">
              <a:latin typeface="Times New Roman" pitchFamily="18" charset="0"/>
            </a:endParaRPr>
          </a:p>
        </p:txBody>
      </p:sp>
      <p:sp>
        <p:nvSpPr>
          <p:cNvPr id="160771" name="Rectangle 2"/>
          <p:cNvSpPr>
            <a:spLocks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62402401-A2AF-4B48-85B4-C1633BCE0696}" type="slidenum">
              <a:rPr lang="en-US" altLang="en-US" sz="1000" smtClean="0">
                <a:latin typeface="Times New Roman" pitchFamily="18" charset="0"/>
              </a:rPr>
              <a:pPr algn="r">
                <a:spcBef>
                  <a:spcPct val="0"/>
                </a:spcBef>
              </a:pPr>
              <a:t>35</a:t>
            </a:fld>
            <a:endParaRPr lang="en-US" altLang="en-US" sz="1000" smtClean="0">
              <a:latin typeface="Times New Roman" pitchFamily="18" charset="0"/>
            </a:endParaRPr>
          </a:p>
        </p:txBody>
      </p:sp>
      <p:sp>
        <p:nvSpPr>
          <p:cNvPr id="161795" name="Rectangle 2"/>
          <p:cNvSpPr>
            <a:spLocks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EF54F9DA-37B6-4447-A7C0-68F8003FE588}" type="slidenum">
              <a:rPr lang="en-US" altLang="en-US" sz="1000" smtClean="0">
                <a:latin typeface="Times New Roman" pitchFamily="18" charset="0"/>
              </a:rPr>
              <a:pPr algn="r">
                <a:spcBef>
                  <a:spcPct val="0"/>
                </a:spcBef>
              </a:pPr>
              <a:t>2</a:t>
            </a:fld>
            <a:endParaRPr lang="en-US" altLang="en-US" sz="1000" smtClean="0">
              <a:latin typeface="Times New Roman" pitchFamily="18" charset="0"/>
            </a:endParaRPr>
          </a:p>
        </p:txBody>
      </p:sp>
      <p:sp>
        <p:nvSpPr>
          <p:cNvPr id="144387" name="Rectangle 2"/>
          <p:cNvSpPr>
            <a:spLocks noGrp="1" noRot="1" noChangeAspect="1" noChangeArrowheads="1" noTextEdit="1"/>
          </p:cNvSpPr>
          <p:nvPr>
            <p:ph type="sldImg"/>
          </p:nvPr>
        </p:nvSpPr>
        <p:spPr>
          <a:xfrm>
            <a:off x="874713" y="741363"/>
            <a:ext cx="5106987" cy="3405187"/>
          </a:xfrm>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6D9939AA-4AC8-4F72-91F7-DA604DF0EC83}" type="slidenum">
              <a:rPr lang="en-US" altLang="en-US" sz="1000" smtClean="0">
                <a:latin typeface="Times New Roman" pitchFamily="18" charset="0"/>
              </a:rPr>
              <a:pPr algn="r">
                <a:spcBef>
                  <a:spcPct val="0"/>
                </a:spcBef>
              </a:pPr>
              <a:t>36</a:t>
            </a:fld>
            <a:endParaRPr lang="en-US" altLang="en-US" sz="1000" smtClean="0">
              <a:latin typeface="Times New Roman" pitchFamily="18" charset="0"/>
            </a:endParaRPr>
          </a:p>
        </p:txBody>
      </p:sp>
      <p:sp>
        <p:nvSpPr>
          <p:cNvPr id="162819" name="Rectangle 2"/>
          <p:cNvSpPr>
            <a:spLocks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8E9B5124-C502-473C-842A-030EC815AB89}" type="slidenum">
              <a:rPr lang="en-US" altLang="en-US" sz="1000" smtClean="0">
                <a:latin typeface="Times New Roman" pitchFamily="18" charset="0"/>
              </a:rPr>
              <a:pPr algn="r">
                <a:spcBef>
                  <a:spcPct val="0"/>
                </a:spcBef>
              </a:pPr>
              <a:t>37</a:t>
            </a:fld>
            <a:endParaRPr lang="en-US" altLang="en-US" sz="1000" smtClean="0">
              <a:latin typeface="Times New Roman" pitchFamily="18" charset="0"/>
            </a:endParaRPr>
          </a:p>
        </p:txBody>
      </p:sp>
      <p:sp>
        <p:nvSpPr>
          <p:cNvPr id="163843" name="Rectangle 2"/>
          <p:cNvSpPr>
            <a:spLocks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10E9B2D6-A92C-434C-8349-118AC990E855}" type="slidenum">
              <a:rPr lang="en-US" altLang="en-US" sz="1000" smtClean="0">
                <a:latin typeface="Times New Roman" pitchFamily="18" charset="0"/>
              </a:rPr>
              <a:pPr algn="r">
                <a:spcBef>
                  <a:spcPct val="0"/>
                </a:spcBef>
              </a:pPr>
              <a:t>38</a:t>
            </a:fld>
            <a:endParaRPr lang="en-US" altLang="en-US" sz="1000" smtClean="0">
              <a:latin typeface="Times New Roman" pitchFamily="18" charset="0"/>
            </a:endParaRPr>
          </a:p>
        </p:txBody>
      </p:sp>
      <p:sp>
        <p:nvSpPr>
          <p:cNvPr id="164867" name="Rectangle 2"/>
          <p:cNvSpPr>
            <a:spLocks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770B33A4-1C3E-4949-8346-6E6C58B860AA}" type="slidenum">
              <a:rPr lang="en-US" altLang="en-US" sz="1000" smtClean="0">
                <a:latin typeface="Times New Roman" pitchFamily="18" charset="0"/>
              </a:rPr>
              <a:pPr algn="r">
                <a:spcBef>
                  <a:spcPct val="0"/>
                </a:spcBef>
              </a:pPr>
              <a:t>41</a:t>
            </a:fld>
            <a:endParaRPr lang="en-US" altLang="en-US" sz="1000" smtClean="0">
              <a:latin typeface="Times New Roman" pitchFamily="18" charset="0"/>
            </a:endParaRPr>
          </a:p>
        </p:txBody>
      </p:sp>
      <p:sp>
        <p:nvSpPr>
          <p:cNvPr id="165891" name="Rectangle 2"/>
          <p:cNvSpPr>
            <a:spLocks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9F50CBB6-C87F-4D37-9217-266573AB2CC5}" type="slidenum">
              <a:rPr lang="en-US" altLang="en-US" sz="1000" smtClean="0">
                <a:latin typeface="Times New Roman" pitchFamily="18" charset="0"/>
              </a:rPr>
              <a:pPr algn="r">
                <a:spcBef>
                  <a:spcPct val="0"/>
                </a:spcBef>
              </a:pPr>
              <a:t>43</a:t>
            </a:fld>
            <a:endParaRPr lang="en-US" altLang="en-US" sz="1000" smtClean="0">
              <a:latin typeface="Times New Roman" pitchFamily="18" charset="0"/>
            </a:endParaRPr>
          </a:p>
        </p:txBody>
      </p:sp>
      <p:sp>
        <p:nvSpPr>
          <p:cNvPr id="166915" name="Rectangle 2"/>
          <p:cNvSpPr>
            <a:spLocks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F8253A8A-5AFF-4CBD-AD58-EF4006B222E2}" type="slidenum">
              <a:rPr lang="en-US" altLang="en-US" sz="1000" smtClean="0">
                <a:latin typeface="Times New Roman" pitchFamily="18" charset="0"/>
              </a:rPr>
              <a:pPr algn="r">
                <a:spcBef>
                  <a:spcPct val="0"/>
                </a:spcBef>
              </a:pPr>
              <a:t>47</a:t>
            </a:fld>
            <a:endParaRPr lang="en-US" altLang="en-US" sz="1000" smtClean="0">
              <a:latin typeface="Times New Roman" pitchFamily="18" charset="0"/>
            </a:endParaRPr>
          </a:p>
        </p:txBody>
      </p:sp>
      <p:sp>
        <p:nvSpPr>
          <p:cNvPr id="167939" name="Rectangle 2"/>
          <p:cNvSpPr>
            <a:spLocks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2141ACDA-3806-4FC1-8896-6C7FDF66F185}" type="slidenum">
              <a:rPr lang="en-US" altLang="en-US" sz="1000" smtClean="0">
                <a:latin typeface="Times New Roman" pitchFamily="18" charset="0"/>
              </a:rPr>
              <a:pPr algn="r">
                <a:spcBef>
                  <a:spcPct val="0"/>
                </a:spcBef>
              </a:pPr>
              <a:t>48</a:t>
            </a:fld>
            <a:endParaRPr lang="en-US" altLang="en-US" sz="1000" smtClean="0">
              <a:latin typeface="Times New Roman" pitchFamily="18" charset="0"/>
            </a:endParaRPr>
          </a:p>
        </p:txBody>
      </p:sp>
      <p:sp>
        <p:nvSpPr>
          <p:cNvPr id="168963" name="Rectangle 2"/>
          <p:cNvSpPr>
            <a:spLocks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274E267B-4182-4974-BB32-CEC4EFB0A1CF}" type="slidenum">
              <a:rPr lang="en-US" altLang="en-US" sz="1000" smtClean="0">
                <a:latin typeface="Times New Roman" pitchFamily="18" charset="0"/>
              </a:rPr>
              <a:pPr algn="r">
                <a:spcBef>
                  <a:spcPct val="0"/>
                </a:spcBef>
              </a:pPr>
              <a:t>51</a:t>
            </a:fld>
            <a:endParaRPr lang="en-US" altLang="en-US" sz="1000" smtClean="0">
              <a:latin typeface="Times New Roman" pitchFamily="18" charset="0"/>
            </a:endParaRPr>
          </a:p>
        </p:txBody>
      </p:sp>
      <p:sp>
        <p:nvSpPr>
          <p:cNvPr id="169987" name="Rectangle 2"/>
          <p:cNvSpPr>
            <a:spLocks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6EA3CB8E-2F76-4DBB-A6B5-5B6DCC9373B9}" type="slidenum">
              <a:rPr lang="en-US" altLang="en-US" sz="1000" smtClean="0">
                <a:latin typeface="Times New Roman" pitchFamily="18" charset="0"/>
              </a:rPr>
              <a:pPr algn="r">
                <a:spcBef>
                  <a:spcPct val="0"/>
                </a:spcBef>
              </a:pPr>
              <a:t>52</a:t>
            </a:fld>
            <a:endParaRPr lang="en-US" altLang="en-US" sz="1000" smtClean="0">
              <a:latin typeface="Times New Roman" pitchFamily="18" charset="0"/>
            </a:endParaRPr>
          </a:p>
        </p:txBody>
      </p:sp>
      <p:sp>
        <p:nvSpPr>
          <p:cNvPr id="171011" name="Rectangle 2"/>
          <p:cNvSpPr>
            <a:spLocks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CCA8DFFC-1941-446C-9723-9206BAC14EB3}" type="slidenum">
              <a:rPr lang="en-US" altLang="en-US" sz="1000" smtClean="0">
                <a:latin typeface="Times New Roman" pitchFamily="18" charset="0"/>
              </a:rPr>
              <a:pPr algn="r">
                <a:spcBef>
                  <a:spcPct val="0"/>
                </a:spcBef>
              </a:pPr>
              <a:t>54</a:t>
            </a:fld>
            <a:endParaRPr lang="en-US" altLang="en-US" sz="1000" smtClean="0">
              <a:latin typeface="Times New Roman" pitchFamily="18" charset="0"/>
            </a:endParaRPr>
          </a:p>
        </p:txBody>
      </p:sp>
      <p:sp>
        <p:nvSpPr>
          <p:cNvPr id="173059" name="Rectangle 2"/>
          <p:cNvSpPr>
            <a:spLocks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67351864-8745-48D6-B201-C692F9348011}" type="slidenum">
              <a:rPr lang="en-US" altLang="en-US" sz="1000" smtClean="0">
                <a:latin typeface="Times New Roman" pitchFamily="18" charset="0"/>
              </a:rPr>
              <a:pPr algn="r">
                <a:spcBef>
                  <a:spcPct val="0"/>
                </a:spcBef>
              </a:pPr>
              <a:t>56</a:t>
            </a:fld>
            <a:endParaRPr lang="en-US" altLang="en-US" sz="1000" smtClean="0">
              <a:latin typeface="Times New Roman" pitchFamily="18" charset="0"/>
            </a:endParaRPr>
          </a:p>
        </p:txBody>
      </p:sp>
      <p:sp>
        <p:nvSpPr>
          <p:cNvPr id="174083" name="Rectangle 2"/>
          <p:cNvSpPr>
            <a:spLocks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C56A4A6F-6B80-4AF7-B0AC-692DC09EAF75}" type="slidenum">
              <a:rPr lang="en-US" altLang="en-US" sz="1000" smtClean="0">
                <a:latin typeface="Times New Roman" pitchFamily="18" charset="0"/>
              </a:rPr>
              <a:pPr algn="r">
                <a:spcBef>
                  <a:spcPct val="0"/>
                </a:spcBef>
              </a:pPr>
              <a:t>57</a:t>
            </a:fld>
            <a:endParaRPr lang="en-US" altLang="en-US" sz="1000" smtClean="0">
              <a:latin typeface="Times New Roman" pitchFamily="18" charset="0"/>
            </a:endParaRPr>
          </a:p>
        </p:txBody>
      </p:sp>
      <p:sp>
        <p:nvSpPr>
          <p:cNvPr id="175107" name="Rectangle 2"/>
          <p:cNvSpPr>
            <a:spLocks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a:xfrm>
            <a:off x="811213" y="700088"/>
            <a:ext cx="5233987" cy="3489325"/>
          </a:xfrm>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nchor="b"/>
          <a:lstStyle>
            <a:lvl1pPr algn="l" defTabSz="911225" eaLnBrk="0" hangingPunct="0">
              <a:spcBef>
                <a:spcPct val="30000"/>
              </a:spcBef>
              <a:defRPr sz="1200">
                <a:solidFill>
                  <a:schemeClr val="tx1"/>
                </a:solidFill>
                <a:latin typeface="Arial" pitchFamily="34" charset="0"/>
              </a:defRPr>
            </a:lvl1pPr>
            <a:lvl2pPr marL="739775" indent="-284163" algn="l" defTabSz="911225" eaLnBrk="0" hangingPunct="0">
              <a:spcBef>
                <a:spcPct val="30000"/>
              </a:spcBef>
              <a:defRPr sz="1200">
                <a:solidFill>
                  <a:schemeClr val="tx1"/>
                </a:solidFill>
                <a:latin typeface="Arial" pitchFamily="34" charset="0"/>
              </a:defRPr>
            </a:lvl2pPr>
            <a:lvl3pPr marL="1138238" indent="-227013" algn="l" defTabSz="911225" eaLnBrk="0" hangingPunct="0">
              <a:spcBef>
                <a:spcPct val="30000"/>
              </a:spcBef>
              <a:defRPr sz="1200">
                <a:solidFill>
                  <a:schemeClr val="tx1"/>
                </a:solidFill>
                <a:latin typeface="Arial" pitchFamily="34" charset="0"/>
              </a:defRPr>
            </a:lvl3pPr>
            <a:lvl4pPr marL="1593850" indent="-227013" algn="l" defTabSz="911225" eaLnBrk="0" hangingPunct="0">
              <a:spcBef>
                <a:spcPct val="30000"/>
              </a:spcBef>
              <a:defRPr sz="1200">
                <a:solidFill>
                  <a:schemeClr val="tx1"/>
                </a:solidFill>
                <a:latin typeface="Arial" pitchFamily="34" charset="0"/>
              </a:defRPr>
            </a:lvl4pPr>
            <a:lvl5pPr marL="2049463" indent="-228600" algn="l" defTabSz="911225" eaLnBrk="0" hangingPunct="0">
              <a:spcBef>
                <a:spcPct val="30000"/>
              </a:spcBef>
              <a:defRPr sz="1200">
                <a:solidFill>
                  <a:schemeClr val="tx1"/>
                </a:solidFill>
                <a:latin typeface="Arial" pitchFamily="34" charset="0"/>
              </a:defRPr>
            </a:lvl5pPr>
            <a:lvl6pPr marL="2506663" indent="-228600" defTabSz="911225" eaLnBrk="0" fontAlgn="base" hangingPunct="0">
              <a:spcBef>
                <a:spcPct val="30000"/>
              </a:spcBef>
              <a:spcAft>
                <a:spcPct val="0"/>
              </a:spcAft>
              <a:defRPr sz="1200">
                <a:solidFill>
                  <a:schemeClr val="tx1"/>
                </a:solidFill>
                <a:latin typeface="Arial" pitchFamily="34" charset="0"/>
              </a:defRPr>
            </a:lvl6pPr>
            <a:lvl7pPr marL="2963863" indent="-228600" defTabSz="911225" eaLnBrk="0" fontAlgn="base" hangingPunct="0">
              <a:spcBef>
                <a:spcPct val="30000"/>
              </a:spcBef>
              <a:spcAft>
                <a:spcPct val="0"/>
              </a:spcAft>
              <a:defRPr sz="1200">
                <a:solidFill>
                  <a:schemeClr val="tx1"/>
                </a:solidFill>
                <a:latin typeface="Arial" pitchFamily="34" charset="0"/>
              </a:defRPr>
            </a:lvl7pPr>
            <a:lvl8pPr marL="3421063" indent="-228600" defTabSz="911225" eaLnBrk="0" fontAlgn="base" hangingPunct="0">
              <a:spcBef>
                <a:spcPct val="30000"/>
              </a:spcBef>
              <a:spcAft>
                <a:spcPct val="0"/>
              </a:spcAft>
              <a:defRPr sz="1200">
                <a:solidFill>
                  <a:schemeClr val="tx1"/>
                </a:solidFill>
                <a:latin typeface="Arial" pitchFamily="34" charset="0"/>
              </a:defRPr>
            </a:lvl8pPr>
            <a:lvl9pPr marL="3878263" indent="-228600" defTabSz="9112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7C36085E-15D2-4E8D-B2E1-DB23FECAAC5B}" type="slidenum">
              <a:rPr lang="en-US" altLang="en-US"/>
              <a:pPr algn="r" eaLnBrk="1" hangingPunct="1">
                <a:spcBef>
                  <a:spcPct val="0"/>
                </a:spcBef>
              </a:pPr>
              <a:t>63</a:t>
            </a:fld>
            <a:endParaRPr lang="en-US" altLang="en-US"/>
          </a:p>
        </p:txBody>
      </p:sp>
      <p:sp>
        <p:nvSpPr>
          <p:cNvPr id="178179" name="Rectangle 2"/>
          <p:cNvSpPr>
            <a:spLocks noRot="1" noChangeArrowheads="1" noTextEdit="1"/>
          </p:cNvSpPr>
          <p:nvPr>
            <p:ph type="sldImg"/>
          </p:nvPr>
        </p:nvSpPr>
        <p:spPr>
          <a:xfrm>
            <a:off x="811213" y="696913"/>
            <a:ext cx="5237162" cy="3492500"/>
          </a:xfrm>
          <a:ln/>
        </p:spPr>
      </p:sp>
      <p:sp>
        <p:nvSpPr>
          <p:cNvPr id="178180" name="Rectangle 3"/>
          <p:cNvSpPr>
            <a:spLocks noGrp="1" noChangeArrowheads="1"/>
          </p:cNvSpPr>
          <p:nvPr>
            <p:ph type="body" idx="1"/>
          </p:nvPr>
        </p:nvSpPr>
        <p:spPr>
          <a:xfrm>
            <a:off x="685800" y="4422775"/>
            <a:ext cx="5486400" cy="419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7" tIns="45497" rIns="90997" bIns="45497"/>
          <a:lstStyle/>
          <a:p>
            <a:pPr eaLnBrk="1" hangingPunct="1"/>
            <a:r>
              <a:rPr lang="en-US" altLang="en-US" smtClean="0">
                <a:latin typeface="Arial" pitchFamily="34" charset="0"/>
              </a:rPr>
              <a:t>The skin is the largest organ of the body, measuring about 2 square meters in adults, consisting of the epidermis and dermis. </a:t>
            </a:r>
          </a:p>
          <a:p>
            <a:pPr eaLnBrk="1" hangingPunct="1"/>
            <a:endParaRPr lang="en-US" altLang="en-US" smtClean="0">
              <a:latin typeface="Arial" pitchFamily="34" charset="0"/>
            </a:endParaRPr>
          </a:p>
          <a:p>
            <a:pPr eaLnBrk="1" hangingPunct="1"/>
            <a:r>
              <a:rPr lang="en-US" altLang="en-US" smtClean="0">
                <a:latin typeface="Arial" pitchFamily="34" charset="0"/>
              </a:rPr>
              <a:t>The epidermis is divided into the following sublayers or strata:</a:t>
            </a:r>
          </a:p>
          <a:p>
            <a:pPr eaLnBrk="1" hangingPunct="1">
              <a:buFontTx/>
              <a:buChar char="•"/>
            </a:pPr>
            <a:r>
              <a:rPr lang="en-US" altLang="en-US" smtClean="0">
                <a:latin typeface="Arial" pitchFamily="34" charset="0"/>
              </a:rPr>
              <a:t>Stratum corneum </a:t>
            </a:r>
          </a:p>
          <a:p>
            <a:pPr eaLnBrk="1" hangingPunct="1">
              <a:buFontTx/>
              <a:buChar char="•"/>
            </a:pPr>
            <a:r>
              <a:rPr lang="en-US" altLang="en-US" smtClean="0">
                <a:latin typeface="Arial" pitchFamily="34" charset="0"/>
              </a:rPr>
              <a:t>Stratum lucidum, a layer of irregular transparent epidermal cells with traces of nuclei interposed between the stratum corneum and stratum germinativum in the thick skin of the palms and soles (not shown) </a:t>
            </a:r>
          </a:p>
          <a:p>
            <a:pPr eaLnBrk="1" hangingPunct="1">
              <a:buFontTx/>
              <a:buChar char="•"/>
            </a:pPr>
            <a:r>
              <a:rPr lang="en-US" altLang="en-US" smtClean="0">
                <a:latin typeface="Arial" pitchFamily="34" charset="0"/>
              </a:rPr>
              <a:t>Stratum granulosum </a:t>
            </a:r>
          </a:p>
          <a:p>
            <a:pPr eaLnBrk="1" hangingPunct="1">
              <a:buFontTx/>
              <a:buChar char="•"/>
            </a:pPr>
            <a:r>
              <a:rPr lang="en-US" altLang="en-US" smtClean="0">
                <a:latin typeface="Arial" pitchFamily="34" charset="0"/>
              </a:rPr>
              <a:t>Stratum spinosum </a:t>
            </a:r>
          </a:p>
          <a:p>
            <a:pPr eaLnBrk="1" hangingPunct="1">
              <a:buFontTx/>
              <a:buChar char="•"/>
            </a:pPr>
            <a:r>
              <a:rPr lang="en-US" altLang="en-US" smtClean="0">
                <a:latin typeface="Arial" pitchFamily="34" charset="0"/>
              </a:rPr>
              <a:t>Stratum germinativum, also called "stratum basale"</a:t>
            </a:r>
          </a:p>
          <a:p>
            <a:pPr eaLnBrk="1" hangingPunct="1"/>
            <a:endParaRPr lang="en-US" altLang="en-US" smtClean="0">
              <a:latin typeface="Arial" pitchFamily="34" charset="0"/>
            </a:endParaRPr>
          </a:p>
          <a:p>
            <a:pPr eaLnBrk="1" hangingPunct="1"/>
            <a:r>
              <a:rPr lang="en-US" altLang="en-US" smtClean="0">
                <a:latin typeface="Arial" pitchFamily="34" charset="0"/>
              </a:rPr>
              <a:t>The dermis is a connective tissue layer located beneath the epidermis that contains nerve endings, sweat and sebaceous glands, and blood and lymph vessels. </a:t>
            </a:r>
          </a:p>
          <a:p>
            <a:pPr eaLnBrk="1" hangingPunct="1"/>
            <a:endParaRPr lang="en-US" altLang="en-US" smtClean="0">
              <a:latin typeface="Arial" pitchFamily="34" charset="0"/>
            </a:endParaRPr>
          </a:p>
          <a:p>
            <a:pPr eaLnBrk="1" hangingPunct="1"/>
            <a:r>
              <a:rPr lang="en-US" altLang="en-US" b="1" smtClean="0">
                <a:latin typeface="Arial" pitchFamily="34" charset="0"/>
              </a:rPr>
              <a:t>Reference</a:t>
            </a:r>
          </a:p>
          <a:p>
            <a:pPr eaLnBrk="1" hangingPunct="1"/>
            <a:r>
              <a:rPr lang="en-US" altLang="en-US" smtClean="0">
                <a:latin typeface="Arial" pitchFamily="34" charset="0"/>
              </a:rPr>
              <a:t>Todar K. The Bacterial Flora of Humans. Todar's Online Textbook of Bacteriology. 2004. Available at: http://www.textbookofbacteriology.net/normalflora.html. Accessed on February 5, 2007.</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nchor="b"/>
          <a:lstStyle>
            <a:lvl1pPr algn="l" defTabSz="911225" eaLnBrk="0" hangingPunct="0">
              <a:spcBef>
                <a:spcPct val="30000"/>
              </a:spcBef>
              <a:defRPr sz="1200">
                <a:solidFill>
                  <a:schemeClr val="tx1"/>
                </a:solidFill>
                <a:latin typeface="Arial" pitchFamily="34" charset="0"/>
              </a:defRPr>
            </a:lvl1pPr>
            <a:lvl2pPr marL="739775" indent="-284163" algn="l" defTabSz="911225" eaLnBrk="0" hangingPunct="0">
              <a:spcBef>
                <a:spcPct val="30000"/>
              </a:spcBef>
              <a:defRPr sz="1200">
                <a:solidFill>
                  <a:schemeClr val="tx1"/>
                </a:solidFill>
                <a:latin typeface="Arial" pitchFamily="34" charset="0"/>
              </a:defRPr>
            </a:lvl2pPr>
            <a:lvl3pPr marL="1138238" indent="-227013" algn="l" defTabSz="911225" eaLnBrk="0" hangingPunct="0">
              <a:spcBef>
                <a:spcPct val="30000"/>
              </a:spcBef>
              <a:defRPr sz="1200">
                <a:solidFill>
                  <a:schemeClr val="tx1"/>
                </a:solidFill>
                <a:latin typeface="Arial" pitchFamily="34" charset="0"/>
              </a:defRPr>
            </a:lvl3pPr>
            <a:lvl4pPr marL="1593850" indent="-227013" algn="l" defTabSz="911225" eaLnBrk="0" hangingPunct="0">
              <a:spcBef>
                <a:spcPct val="30000"/>
              </a:spcBef>
              <a:defRPr sz="1200">
                <a:solidFill>
                  <a:schemeClr val="tx1"/>
                </a:solidFill>
                <a:latin typeface="Arial" pitchFamily="34" charset="0"/>
              </a:defRPr>
            </a:lvl4pPr>
            <a:lvl5pPr marL="2049463" indent="-228600" algn="l" defTabSz="911225" eaLnBrk="0" hangingPunct="0">
              <a:spcBef>
                <a:spcPct val="30000"/>
              </a:spcBef>
              <a:defRPr sz="1200">
                <a:solidFill>
                  <a:schemeClr val="tx1"/>
                </a:solidFill>
                <a:latin typeface="Arial" pitchFamily="34" charset="0"/>
              </a:defRPr>
            </a:lvl5pPr>
            <a:lvl6pPr marL="2506663" indent="-228600" defTabSz="911225" eaLnBrk="0" fontAlgn="base" hangingPunct="0">
              <a:spcBef>
                <a:spcPct val="30000"/>
              </a:spcBef>
              <a:spcAft>
                <a:spcPct val="0"/>
              </a:spcAft>
              <a:defRPr sz="1200">
                <a:solidFill>
                  <a:schemeClr val="tx1"/>
                </a:solidFill>
                <a:latin typeface="Arial" pitchFamily="34" charset="0"/>
              </a:defRPr>
            </a:lvl6pPr>
            <a:lvl7pPr marL="2963863" indent="-228600" defTabSz="911225" eaLnBrk="0" fontAlgn="base" hangingPunct="0">
              <a:spcBef>
                <a:spcPct val="30000"/>
              </a:spcBef>
              <a:spcAft>
                <a:spcPct val="0"/>
              </a:spcAft>
              <a:defRPr sz="1200">
                <a:solidFill>
                  <a:schemeClr val="tx1"/>
                </a:solidFill>
                <a:latin typeface="Arial" pitchFamily="34" charset="0"/>
              </a:defRPr>
            </a:lvl7pPr>
            <a:lvl8pPr marL="3421063" indent="-228600" defTabSz="911225" eaLnBrk="0" fontAlgn="base" hangingPunct="0">
              <a:spcBef>
                <a:spcPct val="30000"/>
              </a:spcBef>
              <a:spcAft>
                <a:spcPct val="0"/>
              </a:spcAft>
              <a:defRPr sz="1200">
                <a:solidFill>
                  <a:schemeClr val="tx1"/>
                </a:solidFill>
                <a:latin typeface="Arial" pitchFamily="34" charset="0"/>
              </a:defRPr>
            </a:lvl8pPr>
            <a:lvl9pPr marL="3878263" indent="-228600" defTabSz="9112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98E642FA-8E16-4833-B0D4-739C86AF7756}" type="slidenum">
              <a:rPr lang="en-US" altLang="en-US"/>
              <a:pPr algn="r" eaLnBrk="1" hangingPunct="1">
                <a:spcBef>
                  <a:spcPct val="0"/>
                </a:spcBef>
              </a:pPr>
              <a:t>64</a:t>
            </a:fld>
            <a:endParaRPr lang="en-US" altLang="en-US"/>
          </a:p>
        </p:txBody>
      </p:sp>
      <p:sp>
        <p:nvSpPr>
          <p:cNvPr id="179203" name="Rectangle 2"/>
          <p:cNvSpPr>
            <a:spLocks noRot="1" noChangeArrowheads="1" noTextEdit="1"/>
          </p:cNvSpPr>
          <p:nvPr>
            <p:ph type="sldImg"/>
          </p:nvPr>
        </p:nvSpPr>
        <p:spPr>
          <a:xfrm>
            <a:off x="811213" y="696913"/>
            <a:ext cx="5237162" cy="3492500"/>
          </a:xfrm>
          <a:ln/>
        </p:spPr>
      </p:sp>
      <p:sp>
        <p:nvSpPr>
          <p:cNvPr id="179204" name="Rectangle 3"/>
          <p:cNvSpPr>
            <a:spLocks noGrp="1" noChangeArrowheads="1"/>
          </p:cNvSpPr>
          <p:nvPr>
            <p:ph type="body" idx="1"/>
          </p:nvPr>
        </p:nvSpPr>
        <p:spPr>
          <a:xfrm>
            <a:off x="685800" y="4422775"/>
            <a:ext cx="5486400" cy="419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7" tIns="45497" rIns="90997" bIns="45497"/>
          <a:lstStyle/>
          <a:p>
            <a:pPr eaLnBrk="1" hangingPunct="1"/>
            <a:r>
              <a:rPr lang="en-US" altLang="en-US" smtClean="0">
                <a:latin typeface="Arial" pitchFamily="34" charset="0"/>
              </a:rPr>
              <a:t>Skin provides many types of protection, but it’s primary function is to serve as a barrier. The skin’s protective barrier function keep moisture in and microorganisms out. </a:t>
            </a:r>
          </a:p>
          <a:p>
            <a:pPr eaLnBrk="1" hangingPunct="1"/>
            <a:endParaRPr lang="en-US" altLang="en-US" smtClean="0">
              <a:latin typeface="Arial" pitchFamily="34" charset="0"/>
            </a:endParaRPr>
          </a:p>
          <a:p>
            <a:pPr eaLnBrk="1" hangingPunct="1"/>
            <a:r>
              <a:rPr lang="en-US" altLang="en-US" smtClean="0">
                <a:latin typeface="Arial" pitchFamily="34" charset="0"/>
              </a:rPr>
              <a:t>When skin is perforated or incised, its barrier function is compromised. Microorganisms that migrate through a skin perforation substantially increase the risk of infection.</a:t>
            </a:r>
          </a:p>
          <a:p>
            <a:pPr eaLnBrk="1" hangingPunct="1"/>
            <a:endParaRPr lang="en-US" altLang="en-US" smtClean="0">
              <a:latin typeface="Arial" pitchFamily="34" charset="0"/>
            </a:endParaRPr>
          </a:p>
          <a:p>
            <a:pPr eaLnBrk="1" hangingPunct="1"/>
            <a:endParaRPr lang="en-US" alt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nchor="b"/>
          <a:lstStyle>
            <a:lvl1pPr algn="l" defTabSz="911225" eaLnBrk="0" hangingPunct="0">
              <a:spcBef>
                <a:spcPct val="30000"/>
              </a:spcBef>
              <a:defRPr sz="1200">
                <a:solidFill>
                  <a:schemeClr val="tx1"/>
                </a:solidFill>
                <a:latin typeface="Arial" pitchFamily="34" charset="0"/>
              </a:defRPr>
            </a:lvl1pPr>
            <a:lvl2pPr marL="739775" indent="-284163" algn="l" defTabSz="911225" eaLnBrk="0" hangingPunct="0">
              <a:spcBef>
                <a:spcPct val="30000"/>
              </a:spcBef>
              <a:defRPr sz="1200">
                <a:solidFill>
                  <a:schemeClr val="tx1"/>
                </a:solidFill>
                <a:latin typeface="Arial" pitchFamily="34" charset="0"/>
              </a:defRPr>
            </a:lvl2pPr>
            <a:lvl3pPr marL="1138238" indent="-227013" algn="l" defTabSz="911225" eaLnBrk="0" hangingPunct="0">
              <a:spcBef>
                <a:spcPct val="30000"/>
              </a:spcBef>
              <a:defRPr sz="1200">
                <a:solidFill>
                  <a:schemeClr val="tx1"/>
                </a:solidFill>
                <a:latin typeface="Arial" pitchFamily="34" charset="0"/>
              </a:defRPr>
            </a:lvl3pPr>
            <a:lvl4pPr marL="1593850" indent="-227013" algn="l" defTabSz="911225" eaLnBrk="0" hangingPunct="0">
              <a:spcBef>
                <a:spcPct val="30000"/>
              </a:spcBef>
              <a:defRPr sz="1200">
                <a:solidFill>
                  <a:schemeClr val="tx1"/>
                </a:solidFill>
                <a:latin typeface="Arial" pitchFamily="34" charset="0"/>
              </a:defRPr>
            </a:lvl4pPr>
            <a:lvl5pPr marL="2049463" indent="-228600" algn="l" defTabSz="911225" eaLnBrk="0" hangingPunct="0">
              <a:spcBef>
                <a:spcPct val="30000"/>
              </a:spcBef>
              <a:defRPr sz="1200">
                <a:solidFill>
                  <a:schemeClr val="tx1"/>
                </a:solidFill>
                <a:latin typeface="Arial" pitchFamily="34" charset="0"/>
              </a:defRPr>
            </a:lvl5pPr>
            <a:lvl6pPr marL="2506663" indent="-228600" defTabSz="911225" eaLnBrk="0" fontAlgn="base" hangingPunct="0">
              <a:spcBef>
                <a:spcPct val="30000"/>
              </a:spcBef>
              <a:spcAft>
                <a:spcPct val="0"/>
              </a:spcAft>
              <a:defRPr sz="1200">
                <a:solidFill>
                  <a:schemeClr val="tx1"/>
                </a:solidFill>
                <a:latin typeface="Arial" pitchFamily="34" charset="0"/>
              </a:defRPr>
            </a:lvl6pPr>
            <a:lvl7pPr marL="2963863" indent="-228600" defTabSz="911225" eaLnBrk="0" fontAlgn="base" hangingPunct="0">
              <a:spcBef>
                <a:spcPct val="30000"/>
              </a:spcBef>
              <a:spcAft>
                <a:spcPct val="0"/>
              </a:spcAft>
              <a:defRPr sz="1200">
                <a:solidFill>
                  <a:schemeClr val="tx1"/>
                </a:solidFill>
                <a:latin typeface="Arial" pitchFamily="34" charset="0"/>
              </a:defRPr>
            </a:lvl7pPr>
            <a:lvl8pPr marL="3421063" indent="-228600" defTabSz="911225" eaLnBrk="0" fontAlgn="base" hangingPunct="0">
              <a:spcBef>
                <a:spcPct val="30000"/>
              </a:spcBef>
              <a:spcAft>
                <a:spcPct val="0"/>
              </a:spcAft>
              <a:defRPr sz="1200">
                <a:solidFill>
                  <a:schemeClr val="tx1"/>
                </a:solidFill>
                <a:latin typeface="Arial" pitchFamily="34" charset="0"/>
              </a:defRPr>
            </a:lvl8pPr>
            <a:lvl9pPr marL="3878263" indent="-228600" defTabSz="9112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26DFD85E-1DC4-455C-B936-DD91352FA112}" type="slidenum">
              <a:rPr lang="en-US" altLang="en-US"/>
              <a:pPr algn="r" eaLnBrk="1" hangingPunct="1">
                <a:spcBef>
                  <a:spcPct val="0"/>
                </a:spcBef>
              </a:pPr>
              <a:t>65</a:t>
            </a:fld>
            <a:endParaRPr lang="en-US" altLang="en-US"/>
          </a:p>
        </p:txBody>
      </p:sp>
      <p:sp>
        <p:nvSpPr>
          <p:cNvPr id="180227" name="Rectangle 2"/>
          <p:cNvSpPr>
            <a:spLocks noRot="1" noChangeArrowheads="1" noTextEdit="1"/>
          </p:cNvSpPr>
          <p:nvPr>
            <p:ph type="sldImg"/>
          </p:nvPr>
        </p:nvSpPr>
        <p:spPr>
          <a:xfrm>
            <a:off x="811213" y="698500"/>
            <a:ext cx="5237162" cy="3492500"/>
          </a:xfrm>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lstStyle/>
          <a:p>
            <a:pPr eaLnBrk="1" hangingPunct="1"/>
            <a:endParaRPr lang="en-US" alt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nchor="b"/>
          <a:lstStyle>
            <a:lvl1pPr algn="l" defTabSz="911225" eaLnBrk="0" hangingPunct="0">
              <a:spcBef>
                <a:spcPct val="30000"/>
              </a:spcBef>
              <a:defRPr sz="1200">
                <a:solidFill>
                  <a:schemeClr val="tx1"/>
                </a:solidFill>
                <a:latin typeface="Arial" pitchFamily="34" charset="0"/>
              </a:defRPr>
            </a:lvl1pPr>
            <a:lvl2pPr marL="739775" indent="-284163" algn="l" defTabSz="911225" eaLnBrk="0" hangingPunct="0">
              <a:spcBef>
                <a:spcPct val="30000"/>
              </a:spcBef>
              <a:defRPr sz="1200">
                <a:solidFill>
                  <a:schemeClr val="tx1"/>
                </a:solidFill>
                <a:latin typeface="Arial" pitchFamily="34" charset="0"/>
              </a:defRPr>
            </a:lvl2pPr>
            <a:lvl3pPr marL="1138238" indent="-227013" algn="l" defTabSz="911225" eaLnBrk="0" hangingPunct="0">
              <a:spcBef>
                <a:spcPct val="30000"/>
              </a:spcBef>
              <a:defRPr sz="1200">
                <a:solidFill>
                  <a:schemeClr val="tx1"/>
                </a:solidFill>
                <a:latin typeface="Arial" pitchFamily="34" charset="0"/>
              </a:defRPr>
            </a:lvl3pPr>
            <a:lvl4pPr marL="1593850" indent="-227013" algn="l" defTabSz="911225" eaLnBrk="0" hangingPunct="0">
              <a:spcBef>
                <a:spcPct val="30000"/>
              </a:spcBef>
              <a:defRPr sz="1200">
                <a:solidFill>
                  <a:schemeClr val="tx1"/>
                </a:solidFill>
                <a:latin typeface="Arial" pitchFamily="34" charset="0"/>
              </a:defRPr>
            </a:lvl4pPr>
            <a:lvl5pPr marL="2049463" indent="-228600" algn="l" defTabSz="911225" eaLnBrk="0" hangingPunct="0">
              <a:spcBef>
                <a:spcPct val="30000"/>
              </a:spcBef>
              <a:defRPr sz="1200">
                <a:solidFill>
                  <a:schemeClr val="tx1"/>
                </a:solidFill>
                <a:latin typeface="Arial" pitchFamily="34" charset="0"/>
              </a:defRPr>
            </a:lvl5pPr>
            <a:lvl6pPr marL="2506663" indent="-228600" defTabSz="911225" eaLnBrk="0" fontAlgn="base" hangingPunct="0">
              <a:spcBef>
                <a:spcPct val="30000"/>
              </a:spcBef>
              <a:spcAft>
                <a:spcPct val="0"/>
              </a:spcAft>
              <a:defRPr sz="1200">
                <a:solidFill>
                  <a:schemeClr val="tx1"/>
                </a:solidFill>
                <a:latin typeface="Arial" pitchFamily="34" charset="0"/>
              </a:defRPr>
            </a:lvl6pPr>
            <a:lvl7pPr marL="2963863" indent="-228600" defTabSz="911225" eaLnBrk="0" fontAlgn="base" hangingPunct="0">
              <a:spcBef>
                <a:spcPct val="30000"/>
              </a:spcBef>
              <a:spcAft>
                <a:spcPct val="0"/>
              </a:spcAft>
              <a:defRPr sz="1200">
                <a:solidFill>
                  <a:schemeClr val="tx1"/>
                </a:solidFill>
                <a:latin typeface="Arial" pitchFamily="34" charset="0"/>
              </a:defRPr>
            </a:lvl7pPr>
            <a:lvl8pPr marL="3421063" indent="-228600" defTabSz="911225" eaLnBrk="0" fontAlgn="base" hangingPunct="0">
              <a:spcBef>
                <a:spcPct val="30000"/>
              </a:spcBef>
              <a:spcAft>
                <a:spcPct val="0"/>
              </a:spcAft>
              <a:defRPr sz="1200">
                <a:solidFill>
                  <a:schemeClr val="tx1"/>
                </a:solidFill>
                <a:latin typeface="Arial" pitchFamily="34" charset="0"/>
              </a:defRPr>
            </a:lvl8pPr>
            <a:lvl9pPr marL="3878263" indent="-228600" defTabSz="9112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AC88D34-FE65-444C-9537-E0949ABFC137}" type="slidenum">
              <a:rPr lang="en-US" altLang="en-US"/>
              <a:pPr algn="r" eaLnBrk="1" hangingPunct="1">
                <a:spcBef>
                  <a:spcPct val="0"/>
                </a:spcBef>
              </a:pPr>
              <a:t>81</a:t>
            </a:fld>
            <a:endParaRPr lang="en-US" altLang="en-US"/>
          </a:p>
        </p:txBody>
      </p:sp>
      <p:sp>
        <p:nvSpPr>
          <p:cNvPr id="181251" name="Rectangle 2"/>
          <p:cNvSpPr>
            <a:spLocks noRot="1" noChangeArrowheads="1" noTextEdit="1"/>
          </p:cNvSpPr>
          <p:nvPr>
            <p:ph type="sldImg"/>
          </p:nvPr>
        </p:nvSpPr>
        <p:spPr>
          <a:xfrm>
            <a:off x="631825" y="428625"/>
            <a:ext cx="5610225" cy="3741738"/>
          </a:xfrm>
          <a:ln/>
        </p:spPr>
      </p:sp>
      <p:sp>
        <p:nvSpPr>
          <p:cNvPr id="181252" name="Rectangle 3"/>
          <p:cNvSpPr>
            <a:spLocks noGrp="1" noChangeArrowheads="1"/>
          </p:cNvSpPr>
          <p:nvPr>
            <p:ph type="body" idx="1"/>
          </p:nvPr>
        </p:nvSpPr>
        <p:spPr>
          <a:xfrm>
            <a:off x="685800" y="4505325"/>
            <a:ext cx="5029200" cy="4351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lstStyle/>
          <a:p>
            <a:pPr marL="228600" indent="-228600" eaLnBrk="1" hangingPunct="1"/>
            <a:r>
              <a:rPr lang="en-US" altLang="en-US" smtClean="0">
                <a:latin typeface="Arial" pitchFamily="34" charset="0"/>
              </a:rPr>
              <a:t>	ChloraPrep</a:t>
            </a:r>
            <a:r>
              <a:rPr lang="en-US" altLang="en-US" baseline="30000" smtClean="0">
                <a:latin typeface="Arial" pitchFamily="34" charset="0"/>
                <a:sym typeface="Symbol" pitchFamily="18" charset="2"/>
              </a:rPr>
              <a:t></a:t>
            </a:r>
            <a:r>
              <a:rPr lang="en-US" altLang="en-US" smtClean="0">
                <a:latin typeface="Arial" pitchFamily="34" charset="0"/>
                <a:sym typeface="Symbol" pitchFamily="18" charset="2"/>
              </a:rPr>
              <a:t> is a combination of 2% chlorhexidine gluconate and 70% isopropyl alcohol. It has rapid activity against both gram-positive and gram-negative bacteria and is persistent. </a:t>
            </a:r>
            <a:r>
              <a:rPr lang="en-US" altLang="en-US" smtClean="0">
                <a:latin typeface="Arial" pitchFamily="34" charset="0"/>
              </a:rPr>
              <a:t>ChloraPrep</a:t>
            </a:r>
            <a:r>
              <a:rPr lang="en-US" altLang="en-US" baseline="30000" smtClean="0">
                <a:latin typeface="Arial" pitchFamily="34" charset="0"/>
                <a:sym typeface="Symbol" pitchFamily="18" charset="2"/>
              </a:rPr>
              <a:t></a:t>
            </a:r>
            <a:r>
              <a:rPr lang="en-US" altLang="en-US" smtClean="0">
                <a:latin typeface="Arial" pitchFamily="34" charset="0"/>
                <a:sym typeface="Symbol" pitchFamily="18" charset="2"/>
              </a:rPr>
              <a:t> remains active in the presence of organic material, including blood, serum, and other protein-rich biomaterials.</a:t>
            </a:r>
            <a:r>
              <a:rPr lang="en-US" altLang="en-US" baseline="30000" smtClean="0">
                <a:latin typeface="Arial" pitchFamily="34" charset="0"/>
                <a:sym typeface="Symbol" pitchFamily="18" charset="2"/>
              </a:rPr>
              <a:t>1,2</a:t>
            </a:r>
            <a:r>
              <a:rPr lang="en-US" altLang="en-US" smtClean="0">
                <a:latin typeface="Arial" pitchFamily="34" charset="0"/>
                <a:sym typeface="Symbol" pitchFamily="18" charset="2"/>
              </a:rPr>
              <a:t> Currently, chlorhexidine is recommended in 15 evidence-based guidelines, as shown on the next slide.</a:t>
            </a: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r>
              <a:rPr lang="en-US" altLang="en-US" b="1" smtClean="0">
                <a:latin typeface="Arial" pitchFamily="34" charset="0"/>
              </a:rPr>
              <a:t>References</a:t>
            </a:r>
          </a:p>
          <a:p>
            <a:pPr marL="228600" indent="-228600" eaLnBrk="1" hangingPunct="1">
              <a:buFontTx/>
              <a:buAutoNum type="arabicPeriod"/>
            </a:pPr>
            <a:r>
              <a:rPr lang="en-US" altLang="en-US" smtClean="0">
                <a:latin typeface="Arial" pitchFamily="34" charset="0"/>
              </a:rPr>
              <a:t>Larson EL. APIC guideline for handwashing and hand antisepsis in health care settings. </a:t>
            </a:r>
            <a:r>
              <a:rPr lang="en-US" altLang="en-US" i="1" smtClean="0">
                <a:latin typeface="Arial" pitchFamily="34" charset="0"/>
              </a:rPr>
              <a:t>Am J Infect Control</a:t>
            </a:r>
            <a:r>
              <a:rPr lang="en-US" altLang="en-US" smtClean="0">
                <a:latin typeface="Arial" pitchFamily="34" charset="0"/>
              </a:rPr>
              <a:t>. 1995;23(4):251-269.</a:t>
            </a:r>
          </a:p>
          <a:p>
            <a:pPr marL="228600" indent="-228600" eaLnBrk="1" hangingPunct="1">
              <a:buFontTx/>
              <a:buAutoNum type="arabicPeriod"/>
            </a:pPr>
            <a:r>
              <a:rPr lang="en-US" altLang="en-US" smtClean="0">
                <a:latin typeface="Arial" pitchFamily="34" charset="0"/>
              </a:rPr>
              <a:t>Maki DG, Ringer M, Alvarado CJ. Prospective randomised trial of povidone-iodine, alcohol, and chlorhexidine for prevention of infection associated with central venous and arterial catheters. </a:t>
            </a:r>
            <a:r>
              <a:rPr lang="en-US" altLang="en-US" i="1" smtClean="0">
                <a:latin typeface="Arial" pitchFamily="34" charset="0"/>
              </a:rPr>
              <a:t>Lancet</a:t>
            </a:r>
            <a:r>
              <a:rPr lang="en-US" altLang="en-US" smtClean="0">
                <a:latin typeface="Arial" pitchFamily="34" charset="0"/>
              </a:rPr>
              <a:t>. 1991;338(8763):339-343. </a:t>
            </a: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nchor="b"/>
          <a:lstStyle>
            <a:lvl1pPr algn="l" defTabSz="911225" eaLnBrk="0" hangingPunct="0">
              <a:spcBef>
                <a:spcPct val="30000"/>
              </a:spcBef>
              <a:defRPr sz="1200">
                <a:solidFill>
                  <a:schemeClr val="tx1"/>
                </a:solidFill>
                <a:latin typeface="Arial" pitchFamily="34" charset="0"/>
              </a:defRPr>
            </a:lvl1pPr>
            <a:lvl2pPr marL="739775" indent="-284163" algn="l" defTabSz="911225" eaLnBrk="0" hangingPunct="0">
              <a:spcBef>
                <a:spcPct val="30000"/>
              </a:spcBef>
              <a:defRPr sz="1200">
                <a:solidFill>
                  <a:schemeClr val="tx1"/>
                </a:solidFill>
                <a:latin typeface="Arial" pitchFamily="34" charset="0"/>
              </a:defRPr>
            </a:lvl2pPr>
            <a:lvl3pPr marL="1138238" indent="-227013" algn="l" defTabSz="911225" eaLnBrk="0" hangingPunct="0">
              <a:spcBef>
                <a:spcPct val="30000"/>
              </a:spcBef>
              <a:defRPr sz="1200">
                <a:solidFill>
                  <a:schemeClr val="tx1"/>
                </a:solidFill>
                <a:latin typeface="Arial" pitchFamily="34" charset="0"/>
              </a:defRPr>
            </a:lvl3pPr>
            <a:lvl4pPr marL="1593850" indent="-227013" algn="l" defTabSz="911225" eaLnBrk="0" hangingPunct="0">
              <a:spcBef>
                <a:spcPct val="30000"/>
              </a:spcBef>
              <a:defRPr sz="1200">
                <a:solidFill>
                  <a:schemeClr val="tx1"/>
                </a:solidFill>
                <a:latin typeface="Arial" pitchFamily="34" charset="0"/>
              </a:defRPr>
            </a:lvl4pPr>
            <a:lvl5pPr marL="2049463" indent="-228600" algn="l" defTabSz="911225" eaLnBrk="0" hangingPunct="0">
              <a:spcBef>
                <a:spcPct val="30000"/>
              </a:spcBef>
              <a:defRPr sz="1200">
                <a:solidFill>
                  <a:schemeClr val="tx1"/>
                </a:solidFill>
                <a:latin typeface="Arial" pitchFamily="34" charset="0"/>
              </a:defRPr>
            </a:lvl5pPr>
            <a:lvl6pPr marL="2506663" indent="-228600" defTabSz="911225" eaLnBrk="0" fontAlgn="base" hangingPunct="0">
              <a:spcBef>
                <a:spcPct val="30000"/>
              </a:spcBef>
              <a:spcAft>
                <a:spcPct val="0"/>
              </a:spcAft>
              <a:defRPr sz="1200">
                <a:solidFill>
                  <a:schemeClr val="tx1"/>
                </a:solidFill>
                <a:latin typeface="Arial" pitchFamily="34" charset="0"/>
              </a:defRPr>
            </a:lvl6pPr>
            <a:lvl7pPr marL="2963863" indent="-228600" defTabSz="911225" eaLnBrk="0" fontAlgn="base" hangingPunct="0">
              <a:spcBef>
                <a:spcPct val="30000"/>
              </a:spcBef>
              <a:spcAft>
                <a:spcPct val="0"/>
              </a:spcAft>
              <a:defRPr sz="1200">
                <a:solidFill>
                  <a:schemeClr val="tx1"/>
                </a:solidFill>
                <a:latin typeface="Arial" pitchFamily="34" charset="0"/>
              </a:defRPr>
            </a:lvl7pPr>
            <a:lvl8pPr marL="3421063" indent="-228600" defTabSz="911225" eaLnBrk="0" fontAlgn="base" hangingPunct="0">
              <a:spcBef>
                <a:spcPct val="30000"/>
              </a:spcBef>
              <a:spcAft>
                <a:spcPct val="0"/>
              </a:spcAft>
              <a:defRPr sz="1200">
                <a:solidFill>
                  <a:schemeClr val="tx1"/>
                </a:solidFill>
                <a:latin typeface="Arial" pitchFamily="34" charset="0"/>
              </a:defRPr>
            </a:lvl8pPr>
            <a:lvl9pPr marL="3878263" indent="-228600" defTabSz="9112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B2610EE-6324-439A-8EA4-C92179478C84}" type="slidenum">
              <a:rPr lang="en-US" altLang="en-US"/>
              <a:pPr algn="r" eaLnBrk="1" hangingPunct="1">
                <a:spcBef>
                  <a:spcPct val="0"/>
                </a:spcBef>
              </a:pPr>
              <a:t>82</a:t>
            </a:fld>
            <a:endParaRPr lang="en-US" altLang="en-US"/>
          </a:p>
        </p:txBody>
      </p:sp>
      <p:sp>
        <p:nvSpPr>
          <p:cNvPr id="182275" name="Rectangle 2"/>
          <p:cNvSpPr>
            <a:spLocks noRot="1" noChangeArrowheads="1" noTextEdit="1"/>
          </p:cNvSpPr>
          <p:nvPr>
            <p:ph type="sldImg"/>
          </p:nvPr>
        </p:nvSpPr>
        <p:spPr>
          <a:xfrm>
            <a:off x="631825" y="428625"/>
            <a:ext cx="5610225" cy="3741738"/>
          </a:xfrm>
          <a:ln/>
        </p:spPr>
      </p:sp>
      <p:sp>
        <p:nvSpPr>
          <p:cNvPr id="182276" name="Rectangle 3"/>
          <p:cNvSpPr>
            <a:spLocks noGrp="1" noChangeArrowheads="1"/>
          </p:cNvSpPr>
          <p:nvPr>
            <p:ph type="body" idx="1"/>
          </p:nvPr>
        </p:nvSpPr>
        <p:spPr>
          <a:xfrm>
            <a:off x="700088" y="4411663"/>
            <a:ext cx="5029200" cy="364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lstStyle/>
          <a:p>
            <a:pPr marL="228600" indent="-228600" eaLnBrk="1" hangingPunct="1"/>
            <a:r>
              <a:rPr lang="en-US" altLang="en-US" smtClean="0">
                <a:latin typeface="Arial" pitchFamily="34" charset="0"/>
              </a:rPr>
              <a:t>	The efficacy of </a:t>
            </a:r>
            <a:r>
              <a:rPr lang="en-US" altLang="en-US" smtClean="0">
                <a:latin typeface="Arial" pitchFamily="34" charset="0"/>
                <a:sym typeface="Symbol" pitchFamily="18" charset="2"/>
              </a:rPr>
              <a:t>2% CHG/70% IPA</a:t>
            </a:r>
            <a:r>
              <a:rPr lang="en-US" altLang="en-US" smtClean="0">
                <a:latin typeface="Arial" pitchFamily="34" charset="0"/>
              </a:rPr>
              <a:t> (ChloraPrep</a:t>
            </a:r>
            <a:r>
              <a:rPr lang="en-US" altLang="en-US" baseline="30000" smtClean="0">
                <a:latin typeface="Arial" pitchFamily="34" charset="0"/>
                <a:sym typeface="Symbol" pitchFamily="18" charset="2"/>
              </a:rPr>
              <a:t></a:t>
            </a:r>
            <a:r>
              <a:rPr lang="en-US" altLang="en-US" smtClean="0">
                <a:latin typeface="Arial" pitchFamily="34" charset="0"/>
                <a:sym typeface="Symbol" pitchFamily="18" charset="2"/>
              </a:rPr>
              <a:t>) for preoperative skin preparation has been evaluated in several studies. </a:t>
            </a:r>
            <a:r>
              <a:rPr lang="en-US" altLang="en-US" smtClean="0">
                <a:latin typeface="Arial" pitchFamily="34" charset="0"/>
              </a:rPr>
              <a:t>A randomized, parallel-group, open label, Phase III clinical trial was conducted to compare the efficacy of ChloraPrep</a:t>
            </a:r>
            <a:r>
              <a:rPr lang="en-US" altLang="en-US" baseline="30000" smtClean="0">
                <a:latin typeface="Arial" pitchFamily="34" charset="0"/>
                <a:sym typeface="Symbol" pitchFamily="18" charset="2"/>
              </a:rPr>
              <a:t></a:t>
            </a:r>
            <a:r>
              <a:rPr lang="en-US" altLang="en-US" smtClean="0">
                <a:latin typeface="Arial" pitchFamily="34" charset="0"/>
              </a:rPr>
              <a:t> to 10% povidone-iodine (Betadine</a:t>
            </a:r>
            <a:r>
              <a:rPr lang="en-US" altLang="en-US" baseline="30000" smtClean="0">
                <a:latin typeface="Arial" pitchFamily="34" charset="0"/>
                <a:sym typeface="Symbol" pitchFamily="18" charset="2"/>
              </a:rPr>
              <a:t></a:t>
            </a:r>
            <a:r>
              <a:rPr lang="en-US" altLang="en-US" smtClean="0">
                <a:latin typeface="Arial" pitchFamily="34" charset="0"/>
              </a:rPr>
              <a:t>) for skin antisepsis. A total of 55 healthy subjects between the ages of 18 and 70 years were included in the study. Microbial samples were taken from right and left abdominal and inguinal sites to establish baseline measurements.  </a:t>
            </a:r>
          </a:p>
          <a:p>
            <a:pPr marL="228600" indent="-228600" eaLnBrk="1" hangingPunct="1"/>
            <a:endParaRPr lang="en-US" altLang="en-US" smtClean="0">
              <a:latin typeface="Arial" pitchFamily="34" charset="0"/>
            </a:endParaRPr>
          </a:p>
          <a:p>
            <a:pPr marL="228600" indent="-228600" eaLnBrk="1" hangingPunct="1"/>
            <a:r>
              <a:rPr lang="en-US" altLang="en-US" smtClean="0">
                <a:latin typeface="Arial" pitchFamily="34" charset="0"/>
              </a:rPr>
              <a:t>	Eligible subjects were randomized to treatment with either ChloraPrep</a:t>
            </a:r>
            <a:r>
              <a:rPr lang="en-US" altLang="en-US" baseline="30000" smtClean="0">
                <a:latin typeface="Arial" pitchFamily="34" charset="0"/>
                <a:sym typeface="Symbol" pitchFamily="18" charset="2"/>
              </a:rPr>
              <a:t></a:t>
            </a:r>
            <a:r>
              <a:rPr lang="en-US" altLang="en-US" smtClean="0">
                <a:latin typeface="Arial" pitchFamily="34" charset="0"/>
              </a:rPr>
              <a:t> or Betadine</a:t>
            </a:r>
            <a:r>
              <a:rPr lang="en-US" altLang="en-US" baseline="30000" smtClean="0">
                <a:latin typeface="Arial" pitchFamily="34" charset="0"/>
                <a:sym typeface="Symbol" pitchFamily="18" charset="2"/>
              </a:rPr>
              <a:t></a:t>
            </a:r>
            <a:r>
              <a:rPr lang="en-US" altLang="en-US" smtClean="0">
                <a:latin typeface="Arial" pitchFamily="34" charset="0"/>
              </a:rPr>
              <a:t>. Microbial counts were taken using cylinder sampling techniques at 10 minutes, 24 hours, and 48 hours after application of antiseptic. Efficacy was defined as </a:t>
            </a:r>
            <a:r>
              <a:rPr lang="en-US" altLang="en-US" smtClean="0">
                <a:latin typeface="Arial" pitchFamily="34" charset="0"/>
                <a:sym typeface="Symbol" pitchFamily="18" charset="2"/>
              </a:rPr>
              <a:t></a:t>
            </a:r>
            <a:r>
              <a:rPr lang="en-US" altLang="en-US" smtClean="0">
                <a:latin typeface="Arial" pitchFamily="34" charset="0"/>
              </a:rPr>
              <a:t>2.0 log</a:t>
            </a:r>
            <a:r>
              <a:rPr lang="en-US" altLang="en-US" baseline="-25000" smtClean="0">
                <a:latin typeface="Arial" pitchFamily="34" charset="0"/>
              </a:rPr>
              <a:t>10</a:t>
            </a:r>
            <a:r>
              <a:rPr lang="en-US" altLang="en-US" smtClean="0">
                <a:latin typeface="Arial" pitchFamily="34" charset="0"/>
              </a:rPr>
              <a:t> mean reduction from baseline CFUs/cm</a:t>
            </a:r>
            <a:r>
              <a:rPr lang="en-US" altLang="en-US" baseline="30000" smtClean="0">
                <a:latin typeface="Arial" pitchFamily="34" charset="0"/>
              </a:rPr>
              <a:t>2 </a:t>
            </a:r>
            <a:r>
              <a:rPr lang="en-US" altLang="en-US" smtClean="0">
                <a:latin typeface="Arial" pitchFamily="34" charset="0"/>
              </a:rPr>
              <a:t>on abdominal sites and </a:t>
            </a:r>
            <a:r>
              <a:rPr lang="en-US" altLang="en-US" smtClean="0">
                <a:latin typeface="Arial" pitchFamily="34" charset="0"/>
                <a:sym typeface="Symbol" pitchFamily="18" charset="2"/>
              </a:rPr>
              <a:t></a:t>
            </a:r>
            <a:r>
              <a:rPr lang="en-US" altLang="en-US" smtClean="0">
                <a:latin typeface="Arial" pitchFamily="34" charset="0"/>
              </a:rPr>
              <a:t>3.0 log</a:t>
            </a:r>
            <a:r>
              <a:rPr lang="en-US" altLang="en-US" baseline="-25000" smtClean="0">
                <a:latin typeface="Arial" pitchFamily="34" charset="0"/>
              </a:rPr>
              <a:t>10</a:t>
            </a:r>
            <a:r>
              <a:rPr lang="en-US" altLang="en-US" smtClean="0">
                <a:latin typeface="Arial" pitchFamily="34" charset="0"/>
              </a:rPr>
              <a:t> mean reduction from baseline CFUs/cm</a:t>
            </a:r>
            <a:r>
              <a:rPr lang="en-US" altLang="en-US" baseline="30000" smtClean="0">
                <a:latin typeface="Arial" pitchFamily="34" charset="0"/>
              </a:rPr>
              <a:t>2</a:t>
            </a:r>
            <a:r>
              <a:rPr lang="en-US" altLang="en-US" smtClean="0">
                <a:latin typeface="Arial" pitchFamily="34" charset="0"/>
              </a:rPr>
              <a:t> on inguinal sites.</a:t>
            </a:r>
          </a:p>
          <a:p>
            <a:pPr marL="228600" indent="-228600" eaLnBrk="1" hangingPunct="1"/>
            <a:endParaRPr lang="en-US" altLang="en-US" smtClean="0">
              <a:latin typeface="Arial" pitchFamily="34" charset="0"/>
            </a:endParaRPr>
          </a:p>
          <a:p>
            <a:pPr marL="228600" indent="-228600" eaLnBrk="1" hangingPunct="1"/>
            <a:r>
              <a:rPr lang="en-US" altLang="en-US" b="1" smtClean="0">
                <a:latin typeface="Arial" pitchFamily="34" charset="0"/>
              </a:rPr>
              <a:t>	</a:t>
            </a:r>
          </a:p>
          <a:p>
            <a:pPr marL="228600" indent="-228600" eaLnBrk="1" hangingPunct="1"/>
            <a:r>
              <a:rPr lang="en-US" altLang="en-US" b="1" smtClean="0">
                <a:latin typeface="Arial" pitchFamily="34" charset="0"/>
              </a:rPr>
              <a:t>	Reference</a:t>
            </a:r>
          </a:p>
          <a:p>
            <a:pPr marL="228600" indent="-228600" eaLnBrk="1" hangingPunct="1"/>
            <a:r>
              <a:rPr lang="en-US" altLang="en-US" smtClean="0">
                <a:latin typeface="Arial" pitchFamily="34" charset="0"/>
              </a:rPr>
              <a:t>	Hibbard JS. Analyses comparing the antimicrobial activity and safety of current antiseptic agents: a review. </a:t>
            </a:r>
            <a:r>
              <a:rPr lang="en-US" altLang="en-US" i="1" smtClean="0">
                <a:latin typeface="Arial" pitchFamily="34" charset="0"/>
              </a:rPr>
              <a:t>J Infus Nurs</a:t>
            </a:r>
            <a:r>
              <a:rPr lang="en-US" altLang="en-US" smtClean="0">
                <a:latin typeface="Arial" pitchFamily="34" charset="0"/>
              </a:rPr>
              <a:t>. 2005;28(3):194-207. </a:t>
            </a:r>
          </a:p>
          <a:p>
            <a:pPr marL="228600" indent="-228600" eaLnBrk="1" hangingPunct="1"/>
            <a:r>
              <a:rPr lang="en-US" altLang="en-US" smtClean="0">
                <a:latin typeface="Arial" pitchFamily="34" charset="0"/>
              </a:rPr>
              <a:t> </a:t>
            </a:r>
          </a:p>
          <a:p>
            <a:pPr marL="228600" indent="-228600" eaLnBrk="1" hangingPunct="1"/>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nchor="b"/>
          <a:lstStyle>
            <a:lvl1pPr algn="l" defTabSz="911225" eaLnBrk="0" hangingPunct="0">
              <a:spcBef>
                <a:spcPct val="30000"/>
              </a:spcBef>
              <a:defRPr sz="1200">
                <a:solidFill>
                  <a:schemeClr val="tx1"/>
                </a:solidFill>
                <a:latin typeface="Arial" pitchFamily="34" charset="0"/>
              </a:defRPr>
            </a:lvl1pPr>
            <a:lvl2pPr marL="739775" indent="-284163" algn="l" defTabSz="911225" eaLnBrk="0" hangingPunct="0">
              <a:spcBef>
                <a:spcPct val="30000"/>
              </a:spcBef>
              <a:defRPr sz="1200">
                <a:solidFill>
                  <a:schemeClr val="tx1"/>
                </a:solidFill>
                <a:latin typeface="Arial" pitchFamily="34" charset="0"/>
              </a:defRPr>
            </a:lvl2pPr>
            <a:lvl3pPr marL="1138238" indent="-227013" algn="l" defTabSz="911225" eaLnBrk="0" hangingPunct="0">
              <a:spcBef>
                <a:spcPct val="30000"/>
              </a:spcBef>
              <a:defRPr sz="1200">
                <a:solidFill>
                  <a:schemeClr val="tx1"/>
                </a:solidFill>
                <a:latin typeface="Arial" pitchFamily="34" charset="0"/>
              </a:defRPr>
            </a:lvl3pPr>
            <a:lvl4pPr marL="1593850" indent="-227013" algn="l" defTabSz="911225" eaLnBrk="0" hangingPunct="0">
              <a:spcBef>
                <a:spcPct val="30000"/>
              </a:spcBef>
              <a:defRPr sz="1200">
                <a:solidFill>
                  <a:schemeClr val="tx1"/>
                </a:solidFill>
                <a:latin typeface="Arial" pitchFamily="34" charset="0"/>
              </a:defRPr>
            </a:lvl4pPr>
            <a:lvl5pPr marL="2049463" indent="-228600" algn="l" defTabSz="911225" eaLnBrk="0" hangingPunct="0">
              <a:spcBef>
                <a:spcPct val="30000"/>
              </a:spcBef>
              <a:defRPr sz="1200">
                <a:solidFill>
                  <a:schemeClr val="tx1"/>
                </a:solidFill>
                <a:latin typeface="Arial" pitchFamily="34" charset="0"/>
              </a:defRPr>
            </a:lvl5pPr>
            <a:lvl6pPr marL="2506663" indent="-228600" defTabSz="911225" eaLnBrk="0" fontAlgn="base" hangingPunct="0">
              <a:spcBef>
                <a:spcPct val="30000"/>
              </a:spcBef>
              <a:spcAft>
                <a:spcPct val="0"/>
              </a:spcAft>
              <a:defRPr sz="1200">
                <a:solidFill>
                  <a:schemeClr val="tx1"/>
                </a:solidFill>
                <a:latin typeface="Arial" pitchFamily="34" charset="0"/>
              </a:defRPr>
            </a:lvl6pPr>
            <a:lvl7pPr marL="2963863" indent="-228600" defTabSz="911225" eaLnBrk="0" fontAlgn="base" hangingPunct="0">
              <a:spcBef>
                <a:spcPct val="30000"/>
              </a:spcBef>
              <a:spcAft>
                <a:spcPct val="0"/>
              </a:spcAft>
              <a:defRPr sz="1200">
                <a:solidFill>
                  <a:schemeClr val="tx1"/>
                </a:solidFill>
                <a:latin typeface="Arial" pitchFamily="34" charset="0"/>
              </a:defRPr>
            </a:lvl7pPr>
            <a:lvl8pPr marL="3421063" indent="-228600" defTabSz="911225" eaLnBrk="0" fontAlgn="base" hangingPunct="0">
              <a:spcBef>
                <a:spcPct val="30000"/>
              </a:spcBef>
              <a:spcAft>
                <a:spcPct val="0"/>
              </a:spcAft>
              <a:defRPr sz="1200">
                <a:solidFill>
                  <a:schemeClr val="tx1"/>
                </a:solidFill>
                <a:latin typeface="Arial" pitchFamily="34" charset="0"/>
              </a:defRPr>
            </a:lvl8pPr>
            <a:lvl9pPr marL="3878263" indent="-228600" defTabSz="9112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FD8AD9D8-94B2-40D3-BC17-AC32155FCFCF}" type="slidenum">
              <a:rPr lang="en-US" altLang="en-US"/>
              <a:pPr algn="r" eaLnBrk="1" hangingPunct="1">
                <a:spcBef>
                  <a:spcPct val="0"/>
                </a:spcBef>
              </a:pPr>
              <a:t>4</a:t>
            </a:fld>
            <a:endParaRPr lang="en-US" altLang="en-US"/>
          </a:p>
        </p:txBody>
      </p:sp>
      <p:sp>
        <p:nvSpPr>
          <p:cNvPr id="146435" name="Rectangle 2"/>
          <p:cNvSpPr>
            <a:spLocks noRot="1" noChangeArrowheads="1" noTextEdit="1"/>
          </p:cNvSpPr>
          <p:nvPr>
            <p:ph type="sldImg"/>
          </p:nvPr>
        </p:nvSpPr>
        <p:spPr>
          <a:xfrm>
            <a:off x="811213" y="698500"/>
            <a:ext cx="5237162" cy="3492500"/>
          </a:xfrm>
          <a:ln/>
        </p:spPr>
      </p:sp>
      <p:sp>
        <p:nvSpPr>
          <p:cNvPr id="146436" name="Rectangle 3"/>
          <p:cNvSpPr>
            <a:spLocks noGrp="1" noChangeArrowheads="1"/>
          </p:cNvSpPr>
          <p:nvPr>
            <p:ph type="body" idx="1"/>
          </p:nvPr>
        </p:nvSpPr>
        <p:spPr>
          <a:xfrm>
            <a:off x="685800" y="4424363"/>
            <a:ext cx="5486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45" tIns="45073" rIns="90145" bIns="45073"/>
          <a:lstStyle/>
          <a:p>
            <a:pPr eaLnBrk="1" hangingPunct="1"/>
            <a:r>
              <a:rPr lang="en-US" altLang="en-US" smtClean="0">
                <a:latin typeface="Arial" pitchFamily="34" charset="0"/>
              </a:rPr>
              <a:t>[Animated slide-mouse click once]</a:t>
            </a:r>
          </a:p>
          <a:p>
            <a:pPr eaLnBrk="1" hangingPunct="1"/>
            <a:endParaRPr lang="en-US" altLang="en-US" smtClean="0">
              <a:latin typeface="Arial" pitchFamily="34" charset="0"/>
            </a:endParaRPr>
          </a:p>
          <a:p>
            <a:pPr eaLnBrk="1" hangingPunct="1"/>
            <a:r>
              <a:rPr lang="en-US" altLang="en-US" smtClean="0">
                <a:latin typeface="Arial" pitchFamily="34" charset="0"/>
              </a:rPr>
              <a:t>The issues of HAI are probably already being dealt with by your organization. I would like to help you get a better grip on the economic benefits of reducing these infections.  It’s best to start breaking down the picture of HAIs. According to the Centers for Disease Control, hospital-acquired infections manifest mostly as urinary-tract infections, surgical site infections, and primary bloodstream infections, with the remaining infections falling under other categories. </a:t>
            </a: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endParaRPr lang="en-US" altLang="en-US" smtClean="0">
              <a:latin typeface="Arial" pitchFamily="34" charset="0"/>
            </a:endParaRPr>
          </a:p>
          <a:p>
            <a:pPr eaLnBrk="1" hangingPunct="1"/>
            <a:r>
              <a:rPr lang="en-US" altLang="en-US" b="1" smtClean="0">
                <a:latin typeface="Arial" pitchFamily="34" charset="0"/>
              </a:rPr>
              <a:t>References</a:t>
            </a:r>
          </a:p>
          <a:p>
            <a:r>
              <a:rPr lang="en-US" altLang="en-US" smtClean="0">
                <a:latin typeface="Arial" pitchFamily="34" charset="0"/>
              </a:rPr>
              <a:t>1.  Weinstein RA. </a:t>
            </a:r>
            <a:r>
              <a:rPr lang="en-US" altLang="en-US" i="1" smtClean="0">
                <a:latin typeface="Arial" pitchFamily="34" charset="0"/>
              </a:rPr>
              <a:t>Emerg Infect Dis</a:t>
            </a:r>
            <a:r>
              <a:rPr lang="en-US" altLang="en-US" smtClean="0">
                <a:latin typeface="Arial" pitchFamily="34" charset="0"/>
              </a:rPr>
              <a:t>. 1998;4(3):416-420. </a:t>
            </a:r>
          </a:p>
          <a:p>
            <a:r>
              <a:rPr lang="en-US" altLang="en-US" smtClean="0">
                <a:latin typeface="Arial" pitchFamily="34" charset="0"/>
              </a:rPr>
              <a:t>2.  CDC, NNIS Semiannual Report, Dec 2000.</a:t>
            </a:r>
          </a:p>
          <a:p>
            <a:pPr eaLnBrk="1" hangingPunct="1"/>
            <a:endParaRPr lang="en-US" alt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nchor="b"/>
          <a:lstStyle>
            <a:lvl1pPr algn="l" defTabSz="911225" eaLnBrk="0" hangingPunct="0">
              <a:spcBef>
                <a:spcPct val="30000"/>
              </a:spcBef>
              <a:defRPr sz="1200">
                <a:solidFill>
                  <a:schemeClr val="tx1"/>
                </a:solidFill>
                <a:latin typeface="Arial" pitchFamily="34" charset="0"/>
              </a:defRPr>
            </a:lvl1pPr>
            <a:lvl2pPr marL="739775" indent="-284163" algn="l" defTabSz="911225" eaLnBrk="0" hangingPunct="0">
              <a:spcBef>
                <a:spcPct val="30000"/>
              </a:spcBef>
              <a:defRPr sz="1200">
                <a:solidFill>
                  <a:schemeClr val="tx1"/>
                </a:solidFill>
                <a:latin typeface="Arial" pitchFamily="34" charset="0"/>
              </a:defRPr>
            </a:lvl2pPr>
            <a:lvl3pPr marL="1138238" indent="-227013" algn="l" defTabSz="911225" eaLnBrk="0" hangingPunct="0">
              <a:spcBef>
                <a:spcPct val="30000"/>
              </a:spcBef>
              <a:defRPr sz="1200">
                <a:solidFill>
                  <a:schemeClr val="tx1"/>
                </a:solidFill>
                <a:latin typeface="Arial" pitchFamily="34" charset="0"/>
              </a:defRPr>
            </a:lvl3pPr>
            <a:lvl4pPr marL="1593850" indent="-227013" algn="l" defTabSz="911225" eaLnBrk="0" hangingPunct="0">
              <a:spcBef>
                <a:spcPct val="30000"/>
              </a:spcBef>
              <a:defRPr sz="1200">
                <a:solidFill>
                  <a:schemeClr val="tx1"/>
                </a:solidFill>
                <a:latin typeface="Arial" pitchFamily="34" charset="0"/>
              </a:defRPr>
            </a:lvl4pPr>
            <a:lvl5pPr marL="2049463" indent="-228600" algn="l" defTabSz="911225" eaLnBrk="0" hangingPunct="0">
              <a:spcBef>
                <a:spcPct val="30000"/>
              </a:spcBef>
              <a:defRPr sz="1200">
                <a:solidFill>
                  <a:schemeClr val="tx1"/>
                </a:solidFill>
                <a:latin typeface="Arial" pitchFamily="34" charset="0"/>
              </a:defRPr>
            </a:lvl5pPr>
            <a:lvl6pPr marL="2506663" indent="-228600" defTabSz="911225" eaLnBrk="0" fontAlgn="base" hangingPunct="0">
              <a:spcBef>
                <a:spcPct val="30000"/>
              </a:spcBef>
              <a:spcAft>
                <a:spcPct val="0"/>
              </a:spcAft>
              <a:defRPr sz="1200">
                <a:solidFill>
                  <a:schemeClr val="tx1"/>
                </a:solidFill>
                <a:latin typeface="Arial" pitchFamily="34" charset="0"/>
              </a:defRPr>
            </a:lvl6pPr>
            <a:lvl7pPr marL="2963863" indent="-228600" defTabSz="911225" eaLnBrk="0" fontAlgn="base" hangingPunct="0">
              <a:spcBef>
                <a:spcPct val="30000"/>
              </a:spcBef>
              <a:spcAft>
                <a:spcPct val="0"/>
              </a:spcAft>
              <a:defRPr sz="1200">
                <a:solidFill>
                  <a:schemeClr val="tx1"/>
                </a:solidFill>
                <a:latin typeface="Arial" pitchFamily="34" charset="0"/>
              </a:defRPr>
            </a:lvl7pPr>
            <a:lvl8pPr marL="3421063" indent="-228600" defTabSz="911225" eaLnBrk="0" fontAlgn="base" hangingPunct="0">
              <a:spcBef>
                <a:spcPct val="30000"/>
              </a:spcBef>
              <a:spcAft>
                <a:spcPct val="0"/>
              </a:spcAft>
              <a:defRPr sz="1200">
                <a:solidFill>
                  <a:schemeClr val="tx1"/>
                </a:solidFill>
                <a:latin typeface="Arial" pitchFamily="34" charset="0"/>
              </a:defRPr>
            </a:lvl8pPr>
            <a:lvl9pPr marL="3878263" indent="-228600" defTabSz="9112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A966B40-8840-4665-A33F-67D1AAE8880F}" type="slidenum">
              <a:rPr lang="en-US" altLang="en-US"/>
              <a:pPr algn="r" eaLnBrk="1" hangingPunct="1">
                <a:spcBef>
                  <a:spcPct val="0"/>
                </a:spcBef>
              </a:pPr>
              <a:t>86</a:t>
            </a:fld>
            <a:endParaRPr lang="en-US" altLang="en-US"/>
          </a:p>
        </p:txBody>
      </p:sp>
      <p:sp>
        <p:nvSpPr>
          <p:cNvPr id="184323" name="Rectangle 2"/>
          <p:cNvSpPr>
            <a:spLocks noRot="1" noChangeArrowheads="1" noTextEdit="1"/>
          </p:cNvSpPr>
          <p:nvPr>
            <p:ph type="sldImg"/>
          </p:nvPr>
        </p:nvSpPr>
        <p:spPr>
          <a:xfrm>
            <a:off x="631825" y="428625"/>
            <a:ext cx="5610225" cy="3741738"/>
          </a:xfrm>
          <a:ln/>
        </p:spPr>
      </p:sp>
      <p:sp>
        <p:nvSpPr>
          <p:cNvPr id="184324" name="Rectangle 3"/>
          <p:cNvSpPr>
            <a:spLocks noGrp="1" noChangeArrowheads="1"/>
          </p:cNvSpPr>
          <p:nvPr>
            <p:ph type="body" idx="1"/>
          </p:nvPr>
        </p:nvSpPr>
        <p:spPr>
          <a:xfrm>
            <a:off x="700088" y="4411663"/>
            <a:ext cx="5029200" cy="364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lstStyle/>
          <a:p>
            <a:pPr marL="228600" indent="-228600" eaLnBrk="1" hangingPunct="1"/>
            <a:r>
              <a:rPr lang="en-US" altLang="en-US" smtClean="0">
                <a:latin typeface="Arial" pitchFamily="34" charset="0"/>
              </a:rPr>
              <a:t>	The surgical site infection guidelines published by the Centers for Disease Control and Prevention recommend preoperative showering with chlorhexidine to reduce microbial colony counts on skin.</a:t>
            </a:r>
            <a:r>
              <a:rPr lang="en-US" altLang="en-US" baseline="30000" smtClean="0">
                <a:latin typeface="Arial" pitchFamily="34" charset="0"/>
              </a:rPr>
              <a:t>1</a:t>
            </a:r>
            <a:r>
              <a:rPr lang="en-US" altLang="en-US" smtClean="0">
                <a:latin typeface="Arial" pitchFamily="34" charset="0"/>
              </a:rPr>
              <a:t> Studies demonstrate that chlorhexidine gluconate is more effective than povidone-iodine or triclocarban medicated soap and was associated with lower rates of intraoperative wound contamination.</a:t>
            </a:r>
            <a:r>
              <a:rPr lang="en-US" altLang="en-US" baseline="30000" smtClean="0">
                <a:latin typeface="Arial" pitchFamily="34" charset="0"/>
              </a:rPr>
              <a:t>2</a:t>
            </a: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r>
              <a:rPr lang="en-US" altLang="en-US" b="1" smtClean="0">
                <a:latin typeface="Arial" pitchFamily="34" charset="0"/>
              </a:rPr>
              <a:t>References</a:t>
            </a:r>
          </a:p>
          <a:p>
            <a:pPr marL="228600" indent="-228600" eaLnBrk="1" hangingPunct="1">
              <a:buFontTx/>
              <a:buAutoNum type="arabicPeriod"/>
            </a:pPr>
            <a:r>
              <a:rPr lang="en-US" altLang="en-US" smtClean="0">
                <a:latin typeface="Arial" pitchFamily="34" charset="0"/>
              </a:rPr>
              <a:t>Mangram AJ, et al. Guideline for prevention of surgical site infection, 1999. Hospital Infection Control Practices Advisory Committee. </a:t>
            </a:r>
            <a:r>
              <a:rPr lang="en-US" altLang="en-US" i="1" smtClean="0">
                <a:latin typeface="Arial" pitchFamily="34" charset="0"/>
              </a:rPr>
              <a:t>Infect Control Hosp Epidemiol</a:t>
            </a:r>
            <a:r>
              <a:rPr lang="en-US" altLang="en-US" smtClean="0">
                <a:latin typeface="Arial" pitchFamily="34" charset="0"/>
              </a:rPr>
              <a:t>. 1999;20(4):250-278.</a:t>
            </a:r>
          </a:p>
          <a:p>
            <a:pPr marL="228600" indent="-228600" eaLnBrk="1" hangingPunct="1">
              <a:buFontTx/>
              <a:buAutoNum type="arabicPeriod"/>
            </a:pPr>
            <a:r>
              <a:rPr lang="en-US" altLang="en-US" smtClean="0">
                <a:latin typeface="Arial" pitchFamily="34" charset="0"/>
              </a:rPr>
              <a:t>Garibaldi RA. Prevention of intraoperative wound contamination   with chlorhexidine shower and scrub. </a:t>
            </a:r>
            <a:r>
              <a:rPr lang="en-US" altLang="en-US" i="1" smtClean="0">
                <a:latin typeface="Arial" pitchFamily="34" charset="0"/>
              </a:rPr>
              <a:t>J Hosp Infect</a:t>
            </a:r>
            <a:r>
              <a:rPr lang="en-US" altLang="en-US" smtClean="0">
                <a:latin typeface="Arial" pitchFamily="34" charset="0"/>
              </a:rPr>
              <a:t>. 1988;11(suppl B):5-9.</a:t>
            </a: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nchor="b"/>
          <a:lstStyle>
            <a:lvl1pPr algn="l" defTabSz="911225" eaLnBrk="0" hangingPunct="0">
              <a:spcBef>
                <a:spcPct val="30000"/>
              </a:spcBef>
              <a:defRPr sz="1200">
                <a:solidFill>
                  <a:schemeClr val="tx1"/>
                </a:solidFill>
                <a:latin typeface="Arial" pitchFamily="34" charset="0"/>
              </a:defRPr>
            </a:lvl1pPr>
            <a:lvl2pPr marL="739775" indent="-284163" algn="l" defTabSz="911225" eaLnBrk="0" hangingPunct="0">
              <a:spcBef>
                <a:spcPct val="30000"/>
              </a:spcBef>
              <a:defRPr sz="1200">
                <a:solidFill>
                  <a:schemeClr val="tx1"/>
                </a:solidFill>
                <a:latin typeface="Arial" pitchFamily="34" charset="0"/>
              </a:defRPr>
            </a:lvl2pPr>
            <a:lvl3pPr marL="1138238" indent="-227013" algn="l" defTabSz="911225" eaLnBrk="0" hangingPunct="0">
              <a:spcBef>
                <a:spcPct val="30000"/>
              </a:spcBef>
              <a:defRPr sz="1200">
                <a:solidFill>
                  <a:schemeClr val="tx1"/>
                </a:solidFill>
                <a:latin typeface="Arial" pitchFamily="34" charset="0"/>
              </a:defRPr>
            </a:lvl3pPr>
            <a:lvl4pPr marL="1593850" indent="-227013" algn="l" defTabSz="911225" eaLnBrk="0" hangingPunct="0">
              <a:spcBef>
                <a:spcPct val="30000"/>
              </a:spcBef>
              <a:defRPr sz="1200">
                <a:solidFill>
                  <a:schemeClr val="tx1"/>
                </a:solidFill>
                <a:latin typeface="Arial" pitchFamily="34" charset="0"/>
              </a:defRPr>
            </a:lvl4pPr>
            <a:lvl5pPr marL="2049463" indent="-228600" algn="l" defTabSz="911225" eaLnBrk="0" hangingPunct="0">
              <a:spcBef>
                <a:spcPct val="30000"/>
              </a:spcBef>
              <a:defRPr sz="1200">
                <a:solidFill>
                  <a:schemeClr val="tx1"/>
                </a:solidFill>
                <a:latin typeface="Arial" pitchFamily="34" charset="0"/>
              </a:defRPr>
            </a:lvl5pPr>
            <a:lvl6pPr marL="2506663" indent="-228600" defTabSz="911225" eaLnBrk="0" fontAlgn="base" hangingPunct="0">
              <a:spcBef>
                <a:spcPct val="30000"/>
              </a:spcBef>
              <a:spcAft>
                <a:spcPct val="0"/>
              </a:spcAft>
              <a:defRPr sz="1200">
                <a:solidFill>
                  <a:schemeClr val="tx1"/>
                </a:solidFill>
                <a:latin typeface="Arial" pitchFamily="34" charset="0"/>
              </a:defRPr>
            </a:lvl6pPr>
            <a:lvl7pPr marL="2963863" indent="-228600" defTabSz="911225" eaLnBrk="0" fontAlgn="base" hangingPunct="0">
              <a:spcBef>
                <a:spcPct val="30000"/>
              </a:spcBef>
              <a:spcAft>
                <a:spcPct val="0"/>
              </a:spcAft>
              <a:defRPr sz="1200">
                <a:solidFill>
                  <a:schemeClr val="tx1"/>
                </a:solidFill>
                <a:latin typeface="Arial" pitchFamily="34" charset="0"/>
              </a:defRPr>
            </a:lvl7pPr>
            <a:lvl8pPr marL="3421063" indent="-228600" defTabSz="911225" eaLnBrk="0" fontAlgn="base" hangingPunct="0">
              <a:spcBef>
                <a:spcPct val="30000"/>
              </a:spcBef>
              <a:spcAft>
                <a:spcPct val="0"/>
              </a:spcAft>
              <a:defRPr sz="1200">
                <a:solidFill>
                  <a:schemeClr val="tx1"/>
                </a:solidFill>
                <a:latin typeface="Arial" pitchFamily="34" charset="0"/>
              </a:defRPr>
            </a:lvl8pPr>
            <a:lvl9pPr marL="3878263" indent="-228600" defTabSz="9112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09F99F13-959C-47EF-8456-1FB125EA840B}" type="slidenum">
              <a:rPr lang="en-US" altLang="en-US"/>
              <a:pPr algn="r" eaLnBrk="1" hangingPunct="1">
                <a:spcBef>
                  <a:spcPct val="0"/>
                </a:spcBef>
              </a:pPr>
              <a:t>88</a:t>
            </a:fld>
            <a:endParaRPr lang="en-US" altLang="en-US"/>
          </a:p>
        </p:txBody>
      </p:sp>
      <p:sp>
        <p:nvSpPr>
          <p:cNvPr id="186371" name="Rectangle 2"/>
          <p:cNvSpPr>
            <a:spLocks noRot="1" noChangeArrowheads="1" noTextEdit="1"/>
          </p:cNvSpPr>
          <p:nvPr>
            <p:ph type="sldImg"/>
          </p:nvPr>
        </p:nvSpPr>
        <p:spPr>
          <a:xfrm>
            <a:off x="631825" y="428625"/>
            <a:ext cx="5610225" cy="3741738"/>
          </a:xfrm>
          <a:ln/>
        </p:spPr>
      </p:sp>
      <p:sp>
        <p:nvSpPr>
          <p:cNvPr id="186372" name="Rectangle 3"/>
          <p:cNvSpPr>
            <a:spLocks noGrp="1" noChangeArrowheads="1"/>
          </p:cNvSpPr>
          <p:nvPr>
            <p:ph type="body" idx="1"/>
          </p:nvPr>
        </p:nvSpPr>
        <p:spPr>
          <a:xfrm>
            <a:off x="700088" y="4411663"/>
            <a:ext cx="5029200" cy="364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lstStyle/>
          <a:p>
            <a:pPr marL="228600" indent="-228600" eaLnBrk="1" hangingPunct="1"/>
            <a:r>
              <a:rPr lang="en-US" altLang="en-US" smtClean="0">
                <a:latin typeface="Arial" pitchFamily="34" charset="0"/>
              </a:rPr>
              <a:t>	The effect of preoperative whole-body washing with chlorhexidine detergent on the incidence of postoperative wound infection was assessed in a placebo-controlled trial of 1989 patients. Patients bathed or showered with chlorhexidine, placebo, or conventional bar soap twice during the 24-hour period before surgery. The overall infection rate for patients treated with chlorhexidine was 9%, compared to 12.8% among patient who used bar soap and 11.7% among placebo patients.</a:t>
            </a: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r>
              <a:rPr lang="en-US" altLang="en-US" b="1" smtClean="0">
                <a:latin typeface="Arial" pitchFamily="34" charset="0"/>
              </a:rPr>
              <a:t>	Reference</a:t>
            </a:r>
          </a:p>
          <a:p>
            <a:pPr marL="228600" indent="-228600" eaLnBrk="1" hangingPunct="1"/>
            <a:r>
              <a:rPr lang="en-US" altLang="en-US" smtClean="0">
                <a:latin typeface="Arial" pitchFamily="34" charset="0"/>
              </a:rPr>
              <a:t>	Hayek LJ, Emerson JM, Gardner AM. A placebo-controlled trial of the effect of two preoperative baths or showers with chlorhexidine detergent on postoperative wound infection rates. </a:t>
            </a:r>
            <a:r>
              <a:rPr lang="en-US" altLang="en-US" i="1" smtClean="0">
                <a:latin typeface="Arial" pitchFamily="34" charset="0"/>
              </a:rPr>
              <a:t>J Hosp Infect</a:t>
            </a:r>
            <a:r>
              <a:rPr lang="en-US" altLang="en-US" smtClean="0">
                <a:latin typeface="Arial" pitchFamily="34" charset="0"/>
              </a:rPr>
              <a:t>. 1987;10(2):165-172. </a:t>
            </a: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nchor="b"/>
          <a:lstStyle>
            <a:lvl1pPr algn="l" defTabSz="911225" eaLnBrk="0" hangingPunct="0">
              <a:spcBef>
                <a:spcPct val="30000"/>
              </a:spcBef>
              <a:defRPr sz="1200">
                <a:solidFill>
                  <a:schemeClr val="tx1"/>
                </a:solidFill>
                <a:latin typeface="Arial" pitchFamily="34" charset="0"/>
              </a:defRPr>
            </a:lvl1pPr>
            <a:lvl2pPr marL="739775" indent="-284163" algn="l" defTabSz="911225" eaLnBrk="0" hangingPunct="0">
              <a:spcBef>
                <a:spcPct val="30000"/>
              </a:spcBef>
              <a:defRPr sz="1200">
                <a:solidFill>
                  <a:schemeClr val="tx1"/>
                </a:solidFill>
                <a:latin typeface="Arial" pitchFamily="34" charset="0"/>
              </a:defRPr>
            </a:lvl2pPr>
            <a:lvl3pPr marL="1138238" indent="-227013" algn="l" defTabSz="911225" eaLnBrk="0" hangingPunct="0">
              <a:spcBef>
                <a:spcPct val="30000"/>
              </a:spcBef>
              <a:defRPr sz="1200">
                <a:solidFill>
                  <a:schemeClr val="tx1"/>
                </a:solidFill>
                <a:latin typeface="Arial" pitchFamily="34" charset="0"/>
              </a:defRPr>
            </a:lvl3pPr>
            <a:lvl4pPr marL="1593850" indent="-227013" algn="l" defTabSz="911225" eaLnBrk="0" hangingPunct="0">
              <a:spcBef>
                <a:spcPct val="30000"/>
              </a:spcBef>
              <a:defRPr sz="1200">
                <a:solidFill>
                  <a:schemeClr val="tx1"/>
                </a:solidFill>
                <a:latin typeface="Arial" pitchFamily="34" charset="0"/>
              </a:defRPr>
            </a:lvl4pPr>
            <a:lvl5pPr marL="2049463" indent="-228600" algn="l" defTabSz="911225" eaLnBrk="0" hangingPunct="0">
              <a:spcBef>
                <a:spcPct val="30000"/>
              </a:spcBef>
              <a:defRPr sz="1200">
                <a:solidFill>
                  <a:schemeClr val="tx1"/>
                </a:solidFill>
                <a:latin typeface="Arial" pitchFamily="34" charset="0"/>
              </a:defRPr>
            </a:lvl5pPr>
            <a:lvl6pPr marL="2506663" indent="-228600" defTabSz="911225" eaLnBrk="0" fontAlgn="base" hangingPunct="0">
              <a:spcBef>
                <a:spcPct val="30000"/>
              </a:spcBef>
              <a:spcAft>
                <a:spcPct val="0"/>
              </a:spcAft>
              <a:defRPr sz="1200">
                <a:solidFill>
                  <a:schemeClr val="tx1"/>
                </a:solidFill>
                <a:latin typeface="Arial" pitchFamily="34" charset="0"/>
              </a:defRPr>
            </a:lvl6pPr>
            <a:lvl7pPr marL="2963863" indent="-228600" defTabSz="911225" eaLnBrk="0" fontAlgn="base" hangingPunct="0">
              <a:spcBef>
                <a:spcPct val="30000"/>
              </a:spcBef>
              <a:spcAft>
                <a:spcPct val="0"/>
              </a:spcAft>
              <a:defRPr sz="1200">
                <a:solidFill>
                  <a:schemeClr val="tx1"/>
                </a:solidFill>
                <a:latin typeface="Arial" pitchFamily="34" charset="0"/>
              </a:defRPr>
            </a:lvl7pPr>
            <a:lvl8pPr marL="3421063" indent="-228600" defTabSz="911225" eaLnBrk="0" fontAlgn="base" hangingPunct="0">
              <a:spcBef>
                <a:spcPct val="30000"/>
              </a:spcBef>
              <a:spcAft>
                <a:spcPct val="0"/>
              </a:spcAft>
              <a:defRPr sz="1200">
                <a:solidFill>
                  <a:schemeClr val="tx1"/>
                </a:solidFill>
                <a:latin typeface="Arial" pitchFamily="34" charset="0"/>
              </a:defRPr>
            </a:lvl8pPr>
            <a:lvl9pPr marL="3878263" indent="-228600" defTabSz="9112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1629230-3F69-4117-8BFD-EE5401D0437A}" type="slidenum">
              <a:rPr lang="en-US" altLang="en-US"/>
              <a:pPr algn="r" eaLnBrk="1" hangingPunct="1">
                <a:spcBef>
                  <a:spcPct val="0"/>
                </a:spcBef>
              </a:pPr>
              <a:t>92</a:t>
            </a:fld>
            <a:endParaRPr lang="en-US" altLang="en-US"/>
          </a:p>
        </p:txBody>
      </p:sp>
      <p:sp>
        <p:nvSpPr>
          <p:cNvPr id="188419" name="Rectangle 2"/>
          <p:cNvSpPr>
            <a:spLocks noRot="1" noChangeArrowheads="1" noTextEdit="1"/>
          </p:cNvSpPr>
          <p:nvPr>
            <p:ph type="sldImg"/>
          </p:nvPr>
        </p:nvSpPr>
        <p:spPr>
          <a:xfrm>
            <a:off x="811213" y="698500"/>
            <a:ext cx="5237162" cy="3492500"/>
          </a:xfrm>
          <a:ln/>
        </p:spPr>
      </p:sp>
      <p:sp>
        <p:nvSpPr>
          <p:cNvPr id="188420" name="Rectangle 3"/>
          <p:cNvSpPr>
            <a:spLocks noGrp="1" noChangeArrowheads="1"/>
          </p:cNvSpPr>
          <p:nvPr>
            <p:ph type="body" idx="1"/>
          </p:nvPr>
        </p:nvSpPr>
        <p:spPr>
          <a:xfrm>
            <a:off x="685800" y="4424363"/>
            <a:ext cx="5486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lstStyle/>
          <a:p>
            <a:pPr marL="228600" indent="-228600" eaLnBrk="1" hangingPunct="1"/>
            <a:r>
              <a:rPr lang="en-US" altLang="en-US" smtClean="0">
                <a:latin typeface="Arial" pitchFamily="34" charset="0"/>
              </a:rPr>
              <a:t>	Isopropyl and ethyl alcohols are most commonly used for skin antisepsis. Alcohol’s advantages for skin antisepsis include broad-spectrum activity against most gram-positive and gram-negative microorganisms and good activity against many fungi and viruses, rapid activity, and safety.</a:t>
            </a:r>
            <a:r>
              <a:rPr lang="en-US" altLang="en-US" baseline="30000" smtClean="0">
                <a:latin typeface="Arial" pitchFamily="34" charset="0"/>
              </a:rPr>
              <a:t>1-3</a:t>
            </a:r>
          </a:p>
          <a:p>
            <a:pPr marL="228600" indent="-228600" eaLnBrk="1" hangingPunct="1"/>
            <a:endParaRPr lang="en-US" altLang="en-US" smtClean="0">
              <a:latin typeface="Arial" pitchFamily="34" charset="0"/>
            </a:endParaRPr>
          </a:p>
          <a:p>
            <a:pPr marL="228600" indent="-228600" eaLnBrk="1" hangingPunct="1"/>
            <a:endParaRPr lang="en-US" altLang="en-US" b="1" smtClean="0">
              <a:latin typeface="Arial" pitchFamily="34" charset="0"/>
            </a:endParaRPr>
          </a:p>
          <a:p>
            <a:pPr marL="228600" indent="-228600" eaLnBrk="1" hangingPunct="1"/>
            <a:endParaRPr lang="en-US" altLang="en-US" b="1" smtClean="0">
              <a:latin typeface="Arial" pitchFamily="34" charset="0"/>
            </a:endParaRPr>
          </a:p>
          <a:p>
            <a:pPr marL="228600" indent="-228600" eaLnBrk="1" hangingPunct="1"/>
            <a:endParaRPr lang="en-US" altLang="en-US" b="1" smtClean="0">
              <a:latin typeface="Arial" pitchFamily="34" charset="0"/>
            </a:endParaRPr>
          </a:p>
          <a:p>
            <a:pPr marL="228600" indent="-228600" eaLnBrk="1" hangingPunct="1"/>
            <a:r>
              <a:rPr lang="en-US" altLang="en-US" b="1" smtClean="0">
                <a:latin typeface="Arial" pitchFamily="34" charset="0"/>
              </a:rPr>
              <a:t>References</a:t>
            </a:r>
          </a:p>
          <a:p>
            <a:pPr marL="228600" indent="-228600" eaLnBrk="1" hangingPunct="1">
              <a:buFontTx/>
              <a:buAutoNum type="arabicPeriod"/>
            </a:pPr>
            <a:r>
              <a:rPr lang="en-US" altLang="en-US" smtClean="0">
                <a:latin typeface="Arial" pitchFamily="34" charset="0"/>
              </a:rPr>
              <a:t>Larson EL. APIC guideline for handwashing and hand antisepsis in health care settings. </a:t>
            </a:r>
            <a:r>
              <a:rPr lang="en-US" altLang="en-US" i="1" smtClean="0">
                <a:latin typeface="Arial" pitchFamily="34" charset="0"/>
              </a:rPr>
              <a:t>Am J Infect Control</a:t>
            </a:r>
            <a:r>
              <a:rPr lang="en-US" altLang="en-US" smtClean="0">
                <a:latin typeface="Arial" pitchFamily="34" charset="0"/>
              </a:rPr>
              <a:t>. 1995;23(4):251-269.</a:t>
            </a:r>
          </a:p>
          <a:p>
            <a:pPr marL="228600" indent="-228600" eaLnBrk="1" hangingPunct="1">
              <a:buFontTx/>
              <a:buAutoNum type="arabicPeriod"/>
            </a:pPr>
            <a:r>
              <a:rPr lang="en-US" altLang="en-US" smtClean="0">
                <a:latin typeface="Arial" pitchFamily="34" charset="0"/>
              </a:rPr>
              <a:t>Boyce JM, Pittet D; Healthcare Infection Control Practices Advisory Committee; HICPAC/SHEA/APIC/IDSA Hand Hygiene Task Force. Guideline for Hand Hygiene in Health-Care Settings. Recommendations of the Healthcare Infection Control Practices Advisory Committee and the HICPAC/SHEA/APIC/IDSA Hand Hygiene Task Force. Society for Healthcare Epidemiology of America/Association for Professionals in Infection Control/Infectious Diseases Society of America. </a:t>
            </a:r>
            <a:r>
              <a:rPr lang="en-US" altLang="en-US" i="1" smtClean="0">
                <a:latin typeface="Arial" pitchFamily="34" charset="0"/>
              </a:rPr>
              <a:t>MMWR Recomm Rep</a:t>
            </a:r>
            <a:r>
              <a:rPr lang="en-US" altLang="en-US" smtClean="0">
                <a:latin typeface="Arial" pitchFamily="34" charset="0"/>
              </a:rPr>
              <a:t>. 2002 Oct 25;51(RR-16):1-45. </a:t>
            </a:r>
          </a:p>
          <a:p>
            <a:pPr marL="228600" indent="-228600" eaLnBrk="1" hangingPunct="1">
              <a:buFontTx/>
              <a:buAutoNum type="arabicPeriod"/>
            </a:pPr>
            <a:r>
              <a:rPr lang="en-US" altLang="en-US" smtClean="0">
                <a:latin typeface="Arial" pitchFamily="34" charset="0"/>
              </a:rPr>
              <a:t>Crosby CT, Mares AK. Skin antisepsis: past, present, and future. </a:t>
            </a:r>
            <a:r>
              <a:rPr lang="en-US" altLang="en-US" i="1" smtClean="0">
                <a:latin typeface="Arial" pitchFamily="34" charset="0"/>
              </a:rPr>
              <a:t>JVAD</a:t>
            </a:r>
            <a:r>
              <a:rPr lang="en-US" altLang="en-US" smtClean="0">
                <a:latin typeface="Arial" pitchFamily="34" charset="0"/>
              </a:rPr>
              <a:t>. 2001;1-6.</a:t>
            </a:r>
          </a:p>
          <a:p>
            <a:pPr marL="228600" indent="-228600" eaLnBrk="1" hangingPunct="1"/>
            <a:endParaRPr lang="en-US" altLang="en-US" smtClean="0">
              <a:latin typeface="Arial" pitchFamily="34" charset="0"/>
            </a:endParaRPr>
          </a:p>
          <a:p>
            <a:pPr marL="228600" indent="-228600" eaLnBrk="1" hangingPunct="1"/>
            <a:endParaRPr lang="en-US" alt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nchor="b"/>
          <a:lstStyle>
            <a:lvl1pPr algn="l" defTabSz="911225" eaLnBrk="0" hangingPunct="0">
              <a:spcBef>
                <a:spcPct val="30000"/>
              </a:spcBef>
              <a:defRPr sz="1200">
                <a:solidFill>
                  <a:schemeClr val="tx1"/>
                </a:solidFill>
                <a:latin typeface="Arial" pitchFamily="34" charset="0"/>
              </a:defRPr>
            </a:lvl1pPr>
            <a:lvl2pPr marL="739775" indent="-284163" algn="l" defTabSz="911225" eaLnBrk="0" hangingPunct="0">
              <a:spcBef>
                <a:spcPct val="30000"/>
              </a:spcBef>
              <a:defRPr sz="1200">
                <a:solidFill>
                  <a:schemeClr val="tx1"/>
                </a:solidFill>
                <a:latin typeface="Arial" pitchFamily="34" charset="0"/>
              </a:defRPr>
            </a:lvl2pPr>
            <a:lvl3pPr marL="1138238" indent="-227013" algn="l" defTabSz="911225" eaLnBrk="0" hangingPunct="0">
              <a:spcBef>
                <a:spcPct val="30000"/>
              </a:spcBef>
              <a:defRPr sz="1200">
                <a:solidFill>
                  <a:schemeClr val="tx1"/>
                </a:solidFill>
                <a:latin typeface="Arial" pitchFamily="34" charset="0"/>
              </a:defRPr>
            </a:lvl3pPr>
            <a:lvl4pPr marL="1593850" indent="-227013" algn="l" defTabSz="911225" eaLnBrk="0" hangingPunct="0">
              <a:spcBef>
                <a:spcPct val="30000"/>
              </a:spcBef>
              <a:defRPr sz="1200">
                <a:solidFill>
                  <a:schemeClr val="tx1"/>
                </a:solidFill>
                <a:latin typeface="Arial" pitchFamily="34" charset="0"/>
              </a:defRPr>
            </a:lvl4pPr>
            <a:lvl5pPr marL="2049463" indent="-228600" algn="l" defTabSz="911225" eaLnBrk="0" hangingPunct="0">
              <a:spcBef>
                <a:spcPct val="30000"/>
              </a:spcBef>
              <a:defRPr sz="1200">
                <a:solidFill>
                  <a:schemeClr val="tx1"/>
                </a:solidFill>
                <a:latin typeface="Arial" pitchFamily="34" charset="0"/>
              </a:defRPr>
            </a:lvl5pPr>
            <a:lvl6pPr marL="2506663" indent="-228600" defTabSz="911225" eaLnBrk="0" fontAlgn="base" hangingPunct="0">
              <a:spcBef>
                <a:spcPct val="30000"/>
              </a:spcBef>
              <a:spcAft>
                <a:spcPct val="0"/>
              </a:spcAft>
              <a:defRPr sz="1200">
                <a:solidFill>
                  <a:schemeClr val="tx1"/>
                </a:solidFill>
                <a:latin typeface="Arial" pitchFamily="34" charset="0"/>
              </a:defRPr>
            </a:lvl6pPr>
            <a:lvl7pPr marL="2963863" indent="-228600" defTabSz="911225" eaLnBrk="0" fontAlgn="base" hangingPunct="0">
              <a:spcBef>
                <a:spcPct val="30000"/>
              </a:spcBef>
              <a:spcAft>
                <a:spcPct val="0"/>
              </a:spcAft>
              <a:defRPr sz="1200">
                <a:solidFill>
                  <a:schemeClr val="tx1"/>
                </a:solidFill>
                <a:latin typeface="Arial" pitchFamily="34" charset="0"/>
              </a:defRPr>
            </a:lvl7pPr>
            <a:lvl8pPr marL="3421063" indent="-228600" defTabSz="911225" eaLnBrk="0" fontAlgn="base" hangingPunct="0">
              <a:spcBef>
                <a:spcPct val="30000"/>
              </a:spcBef>
              <a:spcAft>
                <a:spcPct val="0"/>
              </a:spcAft>
              <a:defRPr sz="1200">
                <a:solidFill>
                  <a:schemeClr val="tx1"/>
                </a:solidFill>
                <a:latin typeface="Arial" pitchFamily="34" charset="0"/>
              </a:defRPr>
            </a:lvl8pPr>
            <a:lvl9pPr marL="3878263" indent="-228600" defTabSz="9112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2F14B79D-2E78-4F59-B764-29B2B732F6E1}" type="slidenum">
              <a:rPr lang="en-US" altLang="en-US"/>
              <a:pPr algn="r" eaLnBrk="1" hangingPunct="1">
                <a:spcBef>
                  <a:spcPct val="0"/>
                </a:spcBef>
              </a:pPr>
              <a:t>93</a:t>
            </a:fld>
            <a:endParaRPr lang="en-US" altLang="en-US"/>
          </a:p>
        </p:txBody>
      </p:sp>
      <p:sp>
        <p:nvSpPr>
          <p:cNvPr id="189443" name="Rectangle 2"/>
          <p:cNvSpPr>
            <a:spLocks noRot="1" noChangeArrowheads="1" noTextEdit="1"/>
          </p:cNvSpPr>
          <p:nvPr>
            <p:ph type="sldImg"/>
          </p:nvPr>
        </p:nvSpPr>
        <p:spPr>
          <a:xfrm>
            <a:off x="847725" y="687388"/>
            <a:ext cx="5237163" cy="3492500"/>
          </a:xfrm>
          <a:ln/>
        </p:spPr>
      </p:sp>
      <p:sp>
        <p:nvSpPr>
          <p:cNvPr id="189444" name="Rectangle 3"/>
          <p:cNvSpPr>
            <a:spLocks noGrp="1" noChangeArrowheads="1"/>
          </p:cNvSpPr>
          <p:nvPr>
            <p:ph type="body" idx="1"/>
          </p:nvPr>
        </p:nvSpPr>
        <p:spPr>
          <a:xfrm>
            <a:off x="685800" y="4424363"/>
            <a:ext cx="5486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lstStyle/>
          <a:p>
            <a:pPr marL="228600" indent="-228600" eaLnBrk="1" hangingPunct="1">
              <a:lnSpc>
                <a:spcPct val="90000"/>
              </a:lnSpc>
            </a:pPr>
            <a:r>
              <a:rPr lang="en-US" altLang="en-US" smtClean="0">
                <a:latin typeface="Arial" pitchFamily="34" charset="0"/>
              </a:rPr>
              <a:t>	Iodine and iodophors have a broad spectrum of activity. They are effective against most gram-positive and gram-negative microorganisms, fungi, and viruses and have some activity against spores.</a:t>
            </a:r>
            <a:r>
              <a:rPr lang="en-US" altLang="en-US" baseline="30000" smtClean="0">
                <a:latin typeface="Arial" pitchFamily="34" charset="0"/>
              </a:rPr>
              <a:t>1-3</a:t>
            </a:r>
            <a:r>
              <a:rPr lang="en-US" altLang="en-US" smtClean="0">
                <a:latin typeface="Arial" pitchFamily="34" charset="0"/>
              </a:rPr>
              <a:t> </a:t>
            </a:r>
          </a:p>
          <a:p>
            <a:pPr marL="228600" indent="-228600" eaLnBrk="1" hangingPunct="1">
              <a:lnSpc>
                <a:spcPct val="90000"/>
              </a:lnSpc>
            </a:pPr>
            <a:endParaRPr lang="en-US" altLang="en-US" smtClean="0">
              <a:latin typeface="Arial" pitchFamily="34" charset="0"/>
            </a:endParaRPr>
          </a:p>
          <a:p>
            <a:pPr marL="228600" indent="-228600" eaLnBrk="1" hangingPunct="1">
              <a:lnSpc>
                <a:spcPct val="90000"/>
              </a:lnSpc>
            </a:pPr>
            <a:r>
              <a:rPr lang="en-US" altLang="en-US" smtClean="0">
                <a:latin typeface="Arial" pitchFamily="34" charset="0"/>
              </a:rPr>
              <a:t>	The disadvantages of iodophors are that they are rapidly neutralized in the presence of organic material such as blood, their persistence varies, and they irritate skin.</a:t>
            </a:r>
            <a:r>
              <a:rPr lang="en-US" altLang="en-US" baseline="30000" smtClean="0">
                <a:latin typeface="Arial" pitchFamily="34" charset="0"/>
              </a:rPr>
              <a:t>1,3</a:t>
            </a:r>
          </a:p>
          <a:p>
            <a:pPr marL="228600" indent="-228600" eaLnBrk="1" hangingPunct="1">
              <a:lnSpc>
                <a:spcPct val="90000"/>
              </a:lnSpc>
            </a:pPr>
            <a:endParaRPr lang="en-US" altLang="en-US" smtClean="0">
              <a:latin typeface="Arial" pitchFamily="34" charset="0"/>
            </a:endParaRPr>
          </a:p>
          <a:p>
            <a:pPr marL="228600" indent="-228600" eaLnBrk="1" hangingPunct="1">
              <a:lnSpc>
                <a:spcPct val="90000"/>
              </a:lnSpc>
            </a:pPr>
            <a:r>
              <a:rPr lang="en-US" altLang="en-US" b="1" smtClean="0">
                <a:latin typeface="Arial" pitchFamily="34" charset="0"/>
              </a:rPr>
              <a:t>References</a:t>
            </a:r>
          </a:p>
          <a:p>
            <a:pPr marL="228600" indent="-228600" eaLnBrk="1" hangingPunct="1">
              <a:lnSpc>
                <a:spcPct val="90000"/>
              </a:lnSpc>
              <a:buFontTx/>
              <a:buAutoNum type="arabicPeriod"/>
            </a:pPr>
            <a:r>
              <a:rPr lang="en-US" altLang="en-US" smtClean="0">
                <a:latin typeface="Arial" pitchFamily="34" charset="0"/>
              </a:rPr>
              <a:t>Larson EL. APIC guideline for handwashing and hand antisepsis in health care settings. </a:t>
            </a:r>
            <a:r>
              <a:rPr lang="en-US" altLang="en-US" i="1" smtClean="0">
                <a:latin typeface="Arial" pitchFamily="34" charset="0"/>
              </a:rPr>
              <a:t>Am J Infect Control</a:t>
            </a:r>
            <a:r>
              <a:rPr lang="en-US" altLang="en-US" smtClean="0">
                <a:latin typeface="Arial" pitchFamily="34" charset="0"/>
              </a:rPr>
              <a:t>. 1995;23(4):251-269.</a:t>
            </a:r>
          </a:p>
          <a:p>
            <a:pPr marL="228600" indent="-228600" eaLnBrk="1" hangingPunct="1">
              <a:lnSpc>
                <a:spcPct val="90000"/>
              </a:lnSpc>
              <a:buFontTx/>
              <a:buAutoNum type="arabicPeriod"/>
            </a:pPr>
            <a:r>
              <a:rPr lang="en-US" altLang="en-US" smtClean="0">
                <a:latin typeface="Arial" pitchFamily="34" charset="0"/>
              </a:rPr>
              <a:t>Boyce JM, Pittet D; Healthcare Infection Control Practices Advisory Committee; HICPAC/SHEA/APIC/IDSA Hand Hygiene Task Force. Guideline for Hand Hygiene in Health-Care Settings. Recommendations of the Healthcare Infection Control Practices Advisory Committee and the HICPAC/SHEA/APIC/IDSA Hand Hygiene Task Force. Society for Healthcare Epidemiology of America/Association for Professionals in Infection Control/Infectious Diseases Society of America. </a:t>
            </a:r>
            <a:r>
              <a:rPr lang="en-US" altLang="en-US" i="1" smtClean="0">
                <a:latin typeface="Arial" pitchFamily="34" charset="0"/>
              </a:rPr>
              <a:t>MMWR Recomm Rep</a:t>
            </a:r>
            <a:r>
              <a:rPr lang="en-US" altLang="en-US" smtClean="0">
                <a:latin typeface="Arial" pitchFamily="34" charset="0"/>
              </a:rPr>
              <a:t>. 2002 Oct 25;51(RR-16):1-45. </a:t>
            </a:r>
          </a:p>
          <a:p>
            <a:pPr marL="228600" indent="-228600" eaLnBrk="1" hangingPunct="1">
              <a:lnSpc>
                <a:spcPct val="90000"/>
              </a:lnSpc>
              <a:buFontTx/>
              <a:buAutoNum type="arabicPeriod"/>
            </a:pPr>
            <a:r>
              <a:rPr lang="en-US" altLang="en-US" smtClean="0">
                <a:latin typeface="Arial" pitchFamily="34" charset="0"/>
              </a:rPr>
              <a:t>Crosby CT, Mares AK. Skin antisepsis: past, present, and future. </a:t>
            </a:r>
            <a:r>
              <a:rPr lang="en-US" altLang="en-US" i="1" smtClean="0">
                <a:latin typeface="Arial" pitchFamily="34" charset="0"/>
              </a:rPr>
              <a:t>JVAD</a:t>
            </a:r>
            <a:r>
              <a:rPr lang="en-US" altLang="en-US" smtClean="0">
                <a:latin typeface="Arial" pitchFamily="34" charset="0"/>
              </a:rPr>
              <a:t>. 2001:1-6.</a:t>
            </a:r>
          </a:p>
          <a:p>
            <a:pPr marL="228600" indent="-228600" eaLnBrk="1" hangingPunct="1">
              <a:lnSpc>
                <a:spcPct val="90000"/>
              </a:lnSpc>
            </a:pPr>
            <a:endParaRPr lang="en-US" alt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nchor="b"/>
          <a:lstStyle>
            <a:lvl1pPr algn="l" defTabSz="911225" eaLnBrk="0" hangingPunct="0">
              <a:spcBef>
                <a:spcPct val="30000"/>
              </a:spcBef>
              <a:defRPr sz="1200">
                <a:solidFill>
                  <a:schemeClr val="tx1"/>
                </a:solidFill>
                <a:latin typeface="Arial" pitchFamily="34" charset="0"/>
              </a:defRPr>
            </a:lvl1pPr>
            <a:lvl2pPr marL="739775" indent="-284163" algn="l" defTabSz="911225" eaLnBrk="0" hangingPunct="0">
              <a:spcBef>
                <a:spcPct val="30000"/>
              </a:spcBef>
              <a:defRPr sz="1200">
                <a:solidFill>
                  <a:schemeClr val="tx1"/>
                </a:solidFill>
                <a:latin typeface="Arial" pitchFamily="34" charset="0"/>
              </a:defRPr>
            </a:lvl2pPr>
            <a:lvl3pPr marL="1138238" indent="-227013" algn="l" defTabSz="911225" eaLnBrk="0" hangingPunct="0">
              <a:spcBef>
                <a:spcPct val="30000"/>
              </a:spcBef>
              <a:defRPr sz="1200">
                <a:solidFill>
                  <a:schemeClr val="tx1"/>
                </a:solidFill>
                <a:latin typeface="Arial" pitchFamily="34" charset="0"/>
              </a:defRPr>
            </a:lvl3pPr>
            <a:lvl4pPr marL="1593850" indent="-227013" algn="l" defTabSz="911225" eaLnBrk="0" hangingPunct="0">
              <a:spcBef>
                <a:spcPct val="30000"/>
              </a:spcBef>
              <a:defRPr sz="1200">
                <a:solidFill>
                  <a:schemeClr val="tx1"/>
                </a:solidFill>
                <a:latin typeface="Arial" pitchFamily="34" charset="0"/>
              </a:defRPr>
            </a:lvl4pPr>
            <a:lvl5pPr marL="2049463" indent="-228600" algn="l" defTabSz="911225" eaLnBrk="0" hangingPunct="0">
              <a:spcBef>
                <a:spcPct val="30000"/>
              </a:spcBef>
              <a:defRPr sz="1200">
                <a:solidFill>
                  <a:schemeClr val="tx1"/>
                </a:solidFill>
                <a:latin typeface="Arial" pitchFamily="34" charset="0"/>
              </a:defRPr>
            </a:lvl5pPr>
            <a:lvl6pPr marL="2506663" indent="-228600" defTabSz="911225" eaLnBrk="0" fontAlgn="base" hangingPunct="0">
              <a:spcBef>
                <a:spcPct val="30000"/>
              </a:spcBef>
              <a:spcAft>
                <a:spcPct val="0"/>
              </a:spcAft>
              <a:defRPr sz="1200">
                <a:solidFill>
                  <a:schemeClr val="tx1"/>
                </a:solidFill>
                <a:latin typeface="Arial" pitchFamily="34" charset="0"/>
              </a:defRPr>
            </a:lvl6pPr>
            <a:lvl7pPr marL="2963863" indent="-228600" defTabSz="911225" eaLnBrk="0" fontAlgn="base" hangingPunct="0">
              <a:spcBef>
                <a:spcPct val="30000"/>
              </a:spcBef>
              <a:spcAft>
                <a:spcPct val="0"/>
              </a:spcAft>
              <a:defRPr sz="1200">
                <a:solidFill>
                  <a:schemeClr val="tx1"/>
                </a:solidFill>
                <a:latin typeface="Arial" pitchFamily="34" charset="0"/>
              </a:defRPr>
            </a:lvl7pPr>
            <a:lvl8pPr marL="3421063" indent="-228600" defTabSz="911225" eaLnBrk="0" fontAlgn="base" hangingPunct="0">
              <a:spcBef>
                <a:spcPct val="30000"/>
              </a:spcBef>
              <a:spcAft>
                <a:spcPct val="0"/>
              </a:spcAft>
              <a:defRPr sz="1200">
                <a:solidFill>
                  <a:schemeClr val="tx1"/>
                </a:solidFill>
                <a:latin typeface="Arial" pitchFamily="34" charset="0"/>
              </a:defRPr>
            </a:lvl8pPr>
            <a:lvl9pPr marL="3878263" indent="-228600" defTabSz="9112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D59E5B8-A021-40B6-9356-B6D9BAF623ED}" type="slidenum">
              <a:rPr lang="en-US" altLang="en-US"/>
              <a:pPr algn="r" eaLnBrk="1" hangingPunct="1">
                <a:spcBef>
                  <a:spcPct val="0"/>
                </a:spcBef>
              </a:pPr>
              <a:t>94</a:t>
            </a:fld>
            <a:endParaRPr lang="en-US" altLang="en-US"/>
          </a:p>
        </p:txBody>
      </p:sp>
      <p:sp>
        <p:nvSpPr>
          <p:cNvPr id="190467" name="Rectangle 2"/>
          <p:cNvSpPr>
            <a:spLocks noRot="1" noChangeArrowheads="1" noTextEdit="1"/>
          </p:cNvSpPr>
          <p:nvPr>
            <p:ph type="sldImg"/>
          </p:nvPr>
        </p:nvSpPr>
        <p:spPr>
          <a:xfrm>
            <a:off x="811213" y="698500"/>
            <a:ext cx="5237162" cy="3492500"/>
          </a:xfrm>
          <a:ln/>
        </p:spPr>
      </p:sp>
      <p:sp>
        <p:nvSpPr>
          <p:cNvPr id="190468" name="Rectangle 3"/>
          <p:cNvSpPr>
            <a:spLocks noGrp="1" noChangeArrowheads="1"/>
          </p:cNvSpPr>
          <p:nvPr>
            <p:ph type="body" idx="1"/>
          </p:nvPr>
        </p:nvSpPr>
        <p:spPr>
          <a:xfrm>
            <a:off x="685800" y="4424363"/>
            <a:ext cx="5486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lstStyle/>
          <a:p>
            <a:pPr marL="228600" indent="-228600" eaLnBrk="1" hangingPunct="1">
              <a:lnSpc>
                <a:spcPct val="90000"/>
              </a:lnSpc>
            </a:pPr>
            <a:r>
              <a:rPr lang="en-US" altLang="en-US" sz="1000" smtClean="0">
                <a:latin typeface="Arial" pitchFamily="34" charset="0"/>
              </a:rPr>
              <a:t>	Chlorhexidine provides several advantages. It has broad-spectrum activity against most gram-positive and gram-negative microorganisms, fungi, yeast, and viruses; it is highly persistent; it is effective in the presence of organic material; and it’s minimally absorbed.</a:t>
            </a:r>
            <a:r>
              <a:rPr lang="en-US" altLang="en-US" sz="1000" baseline="30000" smtClean="0">
                <a:latin typeface="Arial" pitchFamily="34" charset="0"/>
              </a:rPr>
              <a:t>1-4</a:t>
            </a:r>
          </a:p>
          <a:p>
            <a:pPr marL="228600" indent="-228600" eaLnBrk="1" hangingPunct="1">
              <a:lnSpc>
                <a:spcPct val="90000"/>
              </a:lnSpc>
            </a:pPr>
            <a:endParaRPr lang="en-US" altLang="en-US" sz="1000" baseline="30000" smtClean="0">
              <a:latin typeface="Arial" pitchFamily="34" charset="0"/>
            </a:endParaRPr>
          </a:p>
          <a:p>
            <a:pPr marL="228600" indent="-228600" eaLnBrk="1" hangingPunct="1">
              <a:lnSpc>
                <a:spcPct val="90000"/>
              </a:lnSpc>
            </a:pPr>
            <a:r>
              <a:rPr lang="en-US" altLang="en-US" sz="1000" smtClean="0">
                <a:latin typeface="Arial" pitchFamily="34" charset="0"/>
              </a:rPr>
              <a:t>	Disadvantages of chlorhexidine are that concentrations of 1% or higher can damage ear or eye tissue when directly instilled. Additionally, there is minimal activity against spores.</a:t>
            </a:r>
            <a:r>
              <a:rPr lang="en-US" altLang="en-US" sz="1000" baseline="30000" smtClean="0">
                <a:latin typeface="Arial" pitchFamily="34" charset="0"/>
              </a:rPr>
              <a:t>5,6</a:t>
            </a:r>
          </a:p>
          <a:p>
            <a:pPr marL="228600" indent="-228600" eaLnBrk="1" hangingPunct="1">
              <a:lnSpc>
                <a:spcPct val="90000"/>
              </a:lnSpc>
            </a:pPr>
            <a:endParaRPr lang="en-US" altLang="en-US" sz="1000" smtClean="0">
              <a:latin typeface="Arial" pitchFamily="34" charset="0"/>
            </a:endParaRPr>
          </a:p>
          <a:p>
            <a:pPr marL="228600" indent="-228600" eaLnBrk="1" hangingPunct="1">
              <a:lnSpc>
                <a:spcPct val="90000"/>
              </a:lnSpc>
            </a:pPr>
            <a:r>
              <a:rPr lang="en-US" altLang="en-US" sz="1000" b="1" smtClean="0">
                <a:latin typeface="Arial" pitchFamily="34" charset="0"/>
              </a:rPr>
              <a:t>References</a:t>
            </a:r>
          </a:p>
          <a:p>
            <a:pPr marL="228600" indent="-228600" eaLnBrk="1" hangingPunct="1">
              <a:lnSpc>
                <a:spcPct val="90000"/>
              </a:lnSpc>
              <a:buFontTx/>
              <a:buAutoNum type="arabicPeriod"/>
            </a:pPr>
            <a:r>
              <a:rPr lang="en-US" altLang="en-US" sz="1000" smtClean="0">
                <a:latin typeface="Arial" pitchFamily="34" charset="0"/>
              </a:rPr>
              <a:t>Larson EL. APIC guideline for handwashing and hand antisepsis in health care settings. </a:t>
            </a:r>
            <a:r>
              <a:rPr lang="en-US" altLang="en-US" sz="1000" i="1" smtClean="0">
                <a:latin typeface="Arial" pitchFamily="34" charset="0"/>
              </a:rPr>
              <a:t>Am J Infect Control</a:t>
            </a:r>
            <a:r>
              <a:rPr lang="en-US" altLang="en-US" sz="1000" smtClean="0">
                <a:latin typeface="Arial" pitchFamily="34" charset="0"/>
              </a:rPr>
              <a:t>. 1995;23(4):251-269.</a:t>
            </a:r>
          </a:p>
          <a:p>
            <a:pPr marL="228600" indent="-228600" eaLnBrk="1" hangingPunct="1">
              <a:lnSpc>
                <a:spcPct val="90000"/>
              </a:lnSpc>
              <a:buFontTx/>
              <a:buAutoNum type="arabicPeriod"/>
            </a:pPr>
            <a:r>
              <a:rPr lang="en-US" altLang="en-US" sz="1000" smtClean="0">
                <a:latin typeface="Arial" pitchFamily="34" charset="0"/>
              </a:rPr>
              <a:t>Hidalgo E, Dominguez C. Mechanisms underlying chlorhexidine-induced cytotoxicity. </a:t>
            </a:r>
            <a:r>
              <a:rPr lang="en-US" altLang="en-US" sz="1000" i="1" smtClean="0">
                <a:latin typeface="Arial" pitchFamily="34" charset="0"/>
              </a:rPr>
              <a:t>Toxicol In Vitro</a:t>
            </a:r>
            <a:r>
              <a:rPr lang="en-US" altLang="en-US" sz="1000" smtClean="0">
                <a:latin typeface="Arial" pitchFamily="34" charset="0"/>
              </a:rPr>
              <a:t>. 2001;15(4-5):271-276.</a:t>
            </a:r>
          </a:p>
          <a:p>
            <a:pPr marL="228600" indent="-228600" eaLnBrk="1" hangingPunct="1">
              <a:lnSpc>
                <a:spcPct val="90000"/>
              </a:lnSpc>
              <a:buFontTx/>
              <a:buAutoNum type="arabicPeriod"/>
            </a:pPr>
            <a:r>
              <a:rPr lang="en-US" altLang="en-US" sz="1000" smtClean="0">
                <a:latin typeface="Arial" pitchFamily="34" charset="0"/>
              </a:rPr>
              <a:t>Maki DG, Ringer M, Alvarado CJ. Prospective randomised trial of povidone-iodine, alcohol, and chlorhexidine for prevention of infection associated with central venous and arterial catheters. </a:t>
            </a:r>
            <a:r>
              <a:rPr lang="en-US" altLang="en-US" sz="1000" i="1" smtClean="0">
                <a:latin typeface="Arial" pitchFamily="34" charset="0"/>
              </a:rPr>
              <a:t>Lancet</a:t>
            </a:r>
            <a:r>
              <a:rPr lang="en-US" altLang="en-US" sz="1000" smtClean="0">
                <a:latin typeface="Arial" pitchFamily="34" charset="0"/>
              </a:rPr>
              <a:t>. 1991;338(8763):339-343. </a:t>
            </a:r>
          </a:p>
          <a:p>
            <a:pPr marL="228600" indent="-228600" eaLnBrk="1" hangingPunct="1">
              <a:lnSpc>
                <a:spcPct val="90000"/>
              </a:lnSpc>
              <a:buFontTx/>
              <a:buAutoNum type="arabicPeriod"/>
            </a:pPr>
            <a:r>
              <a:rPr lang="en-US" altLang="en-US" sz="1000" smtClean="0">
                <a:latin typeface="Arial" pitchFamily="34" charset="0"/>
              </a:rPr>
              <a:t>Larson E, Bobo L, Bennett R et al. Lack of care giver hand contamination with endemic bacterial pathogens in a nursing home. </a:t>
            </a:r>
            <a:r>
              <a:rPr lang="en-US" altLang="en-US" sz="1000" i="1" smtClean="0">
                <a:latin typeface="Arial" pitchFamily="34" charset="0"/>
              </a:rPr>
              <a:t>Am J Infect Control.</a:t>
            </a:r>
            <a:r>
              <a:rPr lang="en-US" altLang="en-US" sz="1000" smtClean="0">
                <a:latin typeface="Arial" pitchFamily="34" charset="0"/>
              </a:rPr>
              <a:t> 1992 Feb;20(1):11-5.</a:t>
            </a:r>
          </a:p>
          <a:p>
            <a:pPr marL="228600" indent="-228600" eaLnBrk="1" hangingPunct="1">
              <a:lnSpc>
                <a:spcPct val="90000"/>
              </a:lnSpc>
              <a:buFontTx/>
              <a:buAutoNum type="arabicPeriod"/>
            </a:pPr>
            <a:r>
              <a:rPr lang="en-US" altLang="en-US" sz="1000" smtClean="0">
                <a:latin typeface="Arial" pitchFamily="34" charset="0"/>
              </a:rPr>
              <a:t>Boyce JM, Pittet D; Healthcare Infection Control Practices Advisory Committee; HICPAC/SHEA/APIC/IDSA Hand Hygiene Task Force. Guideline for Hand Hygiene in Health-Care Settings. Recommendations of the Healthcare Infection Control Practices Advisory Committee and the HICPAC/SHEA/APIC/IDSA Hand Hygiene Task Force. Society for Healthcare Epidemiology of America/Association for Professionals in Infection Control/Infectious Diseases Society of America. </a:t>
            </a:r>
            <a:r>
              <a:rPr lang="en-US" altLang="en-US" sz="1000" i="1" smtClean="0">
                <a:latin typeface="Arial" pitchFamily="34" charset="0"/>
              </a:rPr>
              <a:t>MMWR Recomm Rep</a:t>
            </a:r>
            <a:r>
              <a:rPr lang="en-US" altLang="en-US" sz="1000" smtClean="0">
                <a:latin typeface="Arial" pitchFamily="34" charset="0"/>
              </a:rPr>
              <a:t>. 2002 Oct 25;51(RR-16):1-45.</a:t>
            </a:r>
          </a:p>
          <a:p>
            <a:pPr marL="228600" indent="-228600" eaLnBrk="1" hangingPunct="1">
              <a:lnSpc>
                <a:spcPct val="90000"/>
              </a:lnSpc>
              <a:buFontTx/>
              <a:buAutoNum type="arabicPeriod"/>
            </a:pPr>
            <a:r>
              <a:rPr lang="en-US" altLang="en-US" sz="1000" smtClean="0">
                <a:latin typeface="Arial" pitchFamily="34" charset="0"/>
              </a:rPr>
              <a:t>Anders N, Wollensak J. Inadvertent use of chlorhexidine instead of balanced salt solution for intraocular irrigation. </a:t>
            </a:r>
            <a:r>
              <a:rPr lang="en-US" altLang="en-US" sz="1000" i="1" smtClean="0">
                <a:latin typeface="Arial" pitchFamily="34" charset="0"/>
              </a:rPr>
              <a:t>J Cataract Refract Surg</a:t>
            </a:r>
            <a:r>
              <a:rPr lang="en-US" altLang="en-US" sz="1000" smtClean="0">
                <a:latin typeface="Arial" pitchFamily="34" charset="0"/>
              </a:rPr>
              <a:t>. 1997;23(6):959-962. </a:t>
            </a:r>
          </a:p>
          <a:p>
            <a:pPr marL="228600" indent="-228600" eaLnBrk="1" hangingPunct="1">
              <a:lnSpc>
                <a:spcPct val="90000"/>
              </a:lnSpc>
              <a:buFontTx/>
              <a:buAutoNum type="arabicPeriod"/>
            </a:pPr>
            <a:r>
              <a:rPr lang="en-US" altLang="en-US" sz="1000" smtClean="0">
                <a:latin typeface="Arial" pitchFamily="34" charset="0"/>
              </a:rPr>
              <a:t>Perez R, Freeman S, Sohmer H, Sichel JY. Vestibular and cochlear ototoxicity of topical antiseptics assessed by evoked potentials. </a:t>
            </a:r>
            <a:r>
              <a:rPr lang="en-US" altLang="en-US" sz="1000" i="1" smtClean="0">
                <a:latin typeface="Arial" pitchFamily="34" charset="0"/>
              </a:rPr>
              <a:t>Laryngoscope</a:t>
            </a:r>
            <a:r>
              <a:rPr lang="en-US" altLang="en-US" sz="1000" smtClean="0">
                <a:latin typeface="Arial" pitchFamily="34" charset="0"/>
              </a:rPr>
              <a:t>. 2000;110(9):1522-1527.</a:t>
            </a:r>
          </a:p>
          <a:p>
            <a:pPr marL="228600" indent="-228600" eaLnBrk="1" hangingPunct="1">
              <a:lnSpc>
                <a:spcPct val="90000"/>
              </a:lnSpc>
            </a:pPr>
            <a:endParaRPr lang="en-US" altLang="en-US" sz="1000" smtClean="0">
              <a:latin typeface="Arial" pitchFamily="34" charset="0"/>
            </a:endParaRPr>
          </a:p>
          <a:p>
            <a:pPr marL="228600" indent="-228600" eaLnBrk="1" hangingPunct="1">
              <a:lnSpc>
                <a:spcPct val="90000"/>
              </a:lnSpc>
            </a:pPr>
            <a:endParaRPr lang="en-US" altLang="en-US" sz="1000" smtClean="0">
              <a:latin typeface="Arial" pitchFamily="34" charset="0"/>
            </a:endParaRPr>
          </a:p>
          <a:p>
            <a:pPr marL="228600" indent="-228600" eaLnBrk="1" hangingPunct="1">
              <a:lnSpc>
                <a:spcPct val="90000"/>
              </a:lnSpc>
            </a:pPr>
            <a:endParaRPr lang="en-US" altLang="en-US" sz="1000"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nchor="b"/>
          <a:lstStyle>
            <a:lvl1pPr algn="l" defTabSz="911225" eaLnBrk="0" hangingPunct="0">
              <a:spcBef>
                <a:spcPct val="30000"/>
              </a:spcBef>
              <a:defRPr sz="1200">
                <a:solidFill>
                  <a:schemeClr val="tx1"/>
                </a:solidFill>
                <a:latin typeface="Arial" pitchFamily="34" charset="0"/>
              </a:defRPr>
            </a:lvl1pPr>
            <a:lvl2pPr marL="739775" indent="-284163" algn="l" defTabSz="911225" eaLnBrk="0" hangingPunct="0">
              <a:spcBef>
                <a:spcPct val="30000"/>
              </a:spcBef>
              <a:defRPr sz="1200">
                <a:solidFill>
                  <a:schemeClr val="tx1"/>
                </a:solidFill>
                <a:latin typeface="Arial" pitchFamily="34" charset="0"/>
              </a:defRPr>
            </a:lvl2pPr>
            <a:lvl3pPr marL="1138238" indent="-227013" algn="l" defTabSz="911225" eaLnBrk="0" hangingPunct="0">
              <a:spcBef>
                <a:spcPct val="30000"/>
              </a:spcBef>
              <a:defRPr sz="1200">
                <a:solidFill>
                  <a:schemeClr val="tx1"/>
                </a:solidFill>
                <a:latin typeface="Arial" pitchFamily="34" charset="0"/>
              </a:defRPr>
            </a:lvl3pPr>
            <a:lvl4pPr marL="1593850" indent="-227013" algn="l" defTabSz="911225" eaLnBrk="0" hangingPunct="0">
              <a:spcBef>
                <a:spcPct val="30000"/>
              </a:spcBef>
              <a:defRPr sz="1200">
                <a:solidFill>
                  <a:schemeClr val="tx1"/>
                </a:solidFill>
                <a:latin typeface="Arial" pitchFamily="34" charset="0"/>
              </a:defRPr>
            </a:lvl4pPr>
            <a:lvl5pPr marL="2049463" indent="-228600" algn="l" defTabSz="911225" eaLnBrk="0" hangingPunct="0">
              <a:spcBef>
                <a:spcPct val="30000"/>
              </a:spcBef>
              <a:defRPr sz="1200">
                <a:solidFill>
                  <a:schemeClr val="tx1"/>
                </a:solidFill>
                <a:latin typeface="Arial" pitchFamily="34" charset="0"/>
              </a:defRPr>
            </a:lvl5pPr>
            <a:lvl6pPr marL="2506663" indent="-228600" defTabSz="911225" eaLnBrk="0" fontAlgn="base" hangingPunct="0">
              <a:spcBef>
                <a:spcPct val="30000"/>
              </a:spcBef>
              <a:spcAft>
                <a:spcPct val="0"/>
              </a:spcAft>
              <a:defRPr sz="1200">
                <a:solidFill>
                  <a:schemeClr val="tx1"/>
                </a:solidFill>
                <a:latin typeface="Arial" pitchFamily="34" charset="0"/>
              </a:defRPr>
            </a:lvl6pPr>
            <a:lvl7pPr marL="2963863" indent="-228600" defTabSz="911225" eaLnBrk="0" fontAlgn="base" hangingPunct="0">
              <a:spcBef>
                <a:spcPct val="30000"/>
              </a:spcBef>
              <a:spcAft>
                <a:spcPct val="0"/>
              </a:spcAft>
              <a:defRPr sz="1200">
                <a:solidFill>
                  <a:schemeClr val="tx1"/>
                </a:solidFill>
                <a:latin typeface="Arial" pitchFamily="34" charset="0"/>
              </a:defRPr>
            </a:lvl7pPr>
            <a:lvl8pPr marL="3421063" indent="-228600" defTabSz="911225" eaLnBrk="0" fontAlgn="base" hangingPunct="0">
              <a:spcBef>
                <a:spcPct val="30000"/>
              </a:spcBef>
              <a:spcAft>
                <a:spcPct val="0"/>
              </a:spcAft>
              <a:defRPr sz="1200">
                <a:solidFill>
                  <a:schemeClr val="tx1"/>
                </a:solidFill>
                <a:latin typeface="Arial" pitchFamily="34" charset="0"/>
              </a:defRPr>
            </a:lvl8pPr>
            <a:lvl9pPr marL="3878263" indent="-228600" defTabSz="9112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DA93886-D648-4A7E-AB0E-EEF4CCB4C478}" type="slidenum">
              <a:rPr lang="en-US" altLang="en-US"/>
              <a:pPr algn="r" eaLnBrk="1" hangingPunct="1">
                <a:spcBef>
                  <a:spcPct val="0"/>
                </a:spcBef>
              </a:pPr>
              <a:t>95</a:t>
            </a:fld>
            <a:endParaRPr lang="en-US" altLang="en-US"/>
          </a:p>
        </p:txBody>
      </p:sp>
      <p:sp>
        <p:nvSpPr>
          <p:cNvPr id="191491" name="Rectangle 2"/>
          <p:cNvSpPr>
            <a:spLocks noRot="1" noChangeArrowheads="1" noTextEdit="1"/>
          </p:cNvSpPr>
          <p:nvPr>
            <p:ph type="sldImg"/>
          </p:nvPr>
        </p:nvSpPr>
        <p:spPr>
          <a:xfrm>
            <a:off x="811213" y="698500"/>
            <a:ext cx="5237162" cy="3492500"/>
          </a:xfrm>
          <a:ln/>
        </p:spPr>
      </p:sp>
      <p:sp>
        <p:nvSpPr>
          <p:cNvPr id="191492" name="Rectangle 3"/>
          <p:cNvSpPr>
            <a:spLocks noGrp="1" noChangeArrowheads="1"/>
          </p:cNvSpPr>
          <p:nvPr>
            <p:ph type="body" idx="1"/>
          </p:nvPr>
        </p:nvSpPr>
        <p:spPr>
          <a:xfrm>
            <a:off x="685800" y="4424363"/>
            <a:ext cx="5486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lstStyle/>
          <a:p>
            <a:pPr eaLnBrk="1" hangingPunct="1"/>
            <a:r>
              <a:rPr lang="en-US" altLang="en-US" smtClean="0">
                <a:latin typeface="Arial" pitchFamily="34" charset="0"/>
              </a:rPr>
              <a:t>The combination of chlorhexidine gluconate and alcohol meets all of the criteria for an ideal antiseptic solution.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847138"/>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nchor="b"/>
          <a:lstStyle>
            <a:lvl1pPr algn="l" defTabSz="911225" eaLnBrk="0" hangingPunct="0">
              <a:spcBef>
                <a:spcPct val="30000"/>
              </a:spcBef>
              <a:defRPr sz="1200">
                <a:solidFill>
                  <a:schemeClr val="tx1"/>
                </a:solidFill>
                <a:latin typeface="Arial" pitchFamily="34" charset="0"/>
              </a:defRPr>
            </a:lvl1pPr>
            <a:lvl2pPr marL="739775" indent="-284163" algn="l" defTabSz="911225" eaLnBrk="0" hangingPunct="0">
              <a:spcBef>
                <a:spcPct val="30000"/>
              </a:spcBef>
              <a:defRPr sz="1200">
                <a:solidFill>
                  <a:schemeClr val="tx1"/>
                </a:solidFill>
                <a:latin typeface="Arial" pitchFamily="34" charset="0"/>
              </a:defRPr>
            </a:lvl2pPr>
            <a:lvl3pPr marL="1138238" indent="-227013" algn="l" defTabSz="911225" eaLnBrk="0" hangingPunct="0">
              <a:spcBef>
                <a:spcPct val="30000"/>
              </a:spcBef>
              <a:defRPr sz="1200">
                <a:solidFill>
                  <a:schemeClr val="tx1"/>
                </a:solidFill>
                <a:latin typeface="Arial" pitchFamily="34" charset="0"/>
              </a:defRPr>
            </a:lvl3pPr>
            <a:lvl4pPr marL="1593850" indent="-227013" algn="l" defTabSz="911225" eaLnBrk="0" hangingPunct="0">
              <a:spcBef>
                <a:spcPct val="30000"/>
              </a:spcBef>
              <a:defRPr sz="1200">
                <a:solidFill>
                  <a:schemeClr val="tx1"/>
                </a:solidFill>
                <a:latin typeface="Arial" pitchFamily="34" charset="0"/>
              </a:defRPr>
            </a:lvl4pPr>
            <a:lvl5pPr marL="2049463" indent="-228600" algn="l" defTabSz="911225" eaLnBrk="0" hangingPunct="0">
              <a:spcBef>
                <a:spcPct val="30000"/>
              </a:spcBef>
              <a:defRPr sz="1200">
                <a:solidFill>
                  <a:schemeClr val="tx1"/>
                </a:solidFill>
                <a:latin typeface="Arial" pitchFamily="34" charset="0"/>
              </a:defRPr>
            </a:lvl5pPr>
            <a:lvl6pPr marL="2506663" indent="-228600" defTabSz="911225" eaLnBrk="0" fontAlgn="base" hangingPunct="0">
              <a:spcBef>
                <a:spcPct val="30000"/>
              </a:spcBef>
              <a:spcAft>
                <a:spcPct val="0"/>
              </a:spcAft>
              <a:defRPr sz="1200">
                <a:solidFill>
                  <a:schemeClr val="tx1"/>
                </a:solidFill>
                <a:latin typeface="Arial" pitchFamily="34" charset="0"/>
              </a:defRPr>
            </a:lvl6pPr>
            <a:lvl7pPr marL="2963863" indent="-228600" defTabSz="911225" eaLnBrk="0" fontAlgn="base" hangingPunct="0">
              <a:spcBef>
                <a:spcPct val="30000"/>
              </a:spcBef>
              <a:spcAft>
                <a:spcPct val="0"/>
              </a:spcAft>
              <a:defRPr sz="1200">
                <a:solidFill>
                  <a:schemeClr val="tx1"/>
                </a:solidFill>
                <a:latin typeface="Arial" pitchFamily="34" charset="0"/>
              </a:defRPr>
            </a:lvl7pPr>
            <a:lvl8pPr marL="3421063" indent="-228600" defTabSz="911225" eaLnBrk="0" fontAlgn="base" hangingPunct="0">
              <a:spcBef>
                <a:spcPct val="30000"/>
              </a:spcBef>
              <a:spcAft>
                <a:spcPct val="0"/>
              </a:spcAft>
              <a:defRPr sz="1200">
                <a:solidFill>
                  <a:schemeClr val="tx1"/>
                </a:solidFill>
                <a:latin typeface="Arial" pitchFamily="34" charset="0"/>
              </a:defRPr>
            </a:lvl8pPr>
            <a:lvl9pPr marL="3878263" indent="-228600" defTabSz="91122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73D73B14-19F6-4F97-B228-3923FA88CE06}" type="slidenum">
              <a:rPr lang="en-US" altLang="en-US"/>
              <a:pPr algn="r" eaLnBrk="1" hangingPunct="1">
                <a:spcBef>
                  <a:spcPct val="0"/>
                </a:spcBef>
              </a:pPr>
              <a:t>5</a:t>
            </a:fld>
            <a:endParaRPr lang="en-US" altLang="en-US"/>
          </a:p>
        </p:txBody>
      </p:sp>
      <p:sp>
        <p:nvSpPr>
          <p:cNvPr id="147459" name="Rectangle 2"/>
          <p:cNvSpPr>
            <a:spLocks noRot="1" noChangeArrowheads="1" noTextEdit="1"/>
          </p:cNvSpPr>
          <p:nvPr>
            <p:ph type="sldImg"/>
          </p:nvPr>
        </p:nvSpPr>
        <p:spPr>
          <a:xfrm>
            <a:off x="811213" y="698500"/>
            <a:ext cx="5237162" cy="3492500"/>
          </a:xfrm>
          <a:ln/>
        </p:spPr>
      </p:sp>
      <p:sp>
        <p:nvSpPr>
          <p:cNvPr id="147460" name="Rectangle 3"/>
          <p:cNvSpPr>
            <a:spLocks noGrp="1" noChangeArrowheads="1"/>
          </p:cNvSpPr>
          <p:nvPr>
            <p:ph type="body" idx="1"/>
          </p:nvPr>
        </p:nvSpPr>
        <p:spPr>
          <a:xfrm>
            <a:off x="685800" y="4424363"/>
            <a:ext cx="5486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4" tIns="45542" rIns="91084" bIns="45542"/>
          <a:lstStyle/>
          <a:p>
            <a:pPr marL="228600" indent="-228600" eaLnBrk="1" hangingPunct="1">
              <a:lnSpc>
                <a:spcPct val="90000"/>
              </a:lnSpc>
              <a:spcBef>
                <a:spcPts val="500"/>
              </a:spcBef>
              <a:spcAft>
                <a:spcPts val="500"/>
              </a:spcAft>
            </a:pPr>
            <a:r>
              <a:rPr lang="en-US" altLang="en-US" smtClean="0">
                <a:latin typeface="Arial" pitchFamily="34" charset="0"/>
              </a:rPr>
              <a:t>	Postoperative surgical site infection, or SSI, is a major cause of patient injury, mortality, and health care cost:</a:t>
            </a:r>
            <a:r>
              <a:rPr lang="en-US" altLang="en-US" baseline="30000" smtClean="0">
                <a:latin typeface="Arial" pitchFamily="34" charset="0"/>
              </a:rPr>
              <a:t>1,2</a:t>
            </a:r>
            <a:r>
              <a:rPr lang="en-US" altLang="en-US" smtClean="0">
                <a:latin typeface="Arial" pitchFamily="34" charset="0"/>
              </a:rPr>
              <a:t> </a:t>
            </a:r>
          </a:p>
          <a:p>
            <a:pPr marL="685800" lvl="1" indent="-228600" eaLnBrk="1" hangingPunct="1">
              <a:lnSpc>
                <a:spcPct val="90000"/>
              </a:lnSpc>
              <a:spcBef>
                <a:spcPts val="500"/>
              </a:spcBef>
              <a:spcAft>
                <a:spcPts val="500"/>
              </a:spcAft>
              <a:buFont typeface="Symbol" pitchFamily="18" charset="2"/>
              <a:buChar char="·"/>
            </a:pPr>
            <a:r>
              <a:rPr lang="en-US" altLang="en-US" smtClean="0">
                <a:latin typeface="Arial" pitchFamily="34" charset="0"/>
              </a:rPr>
              <a:t>An estimated 2.6% of nearly 30 million operations are complicated by SSIs each year. </a:t>
            </a:r>
          </a:p>
          <a:p>
            <a:pPr marL="685800" lvl="1" indent="-228600" eaLnBrk="1" hangingPunct="1">
              <a:lnSpc>
                <a:spcPct val="90000"/>
              </a:lnSpc>
              <a:spcBef>
                <a:spcPts val="500"/>
              </a:spcBef>
              <a:spcAft>
                <a:spcPts val="500"/>
              </a:spcAft>
              <a:buFont typeface="Symbol" pitchFamily="18" charset="2"/>
              <a:buChar char="·"/>
            </a:pPr>
            <a:r>
              <a:rPr lang="en-US" altLang="en-US" smtClean="0">
                <a:latin typeface="Arial" pitchFamily="34" charset="0"/>
              </a:rPr>
              <a:t>SSIs account for about 40% of all nosocomial infections among surgical patients in the United States. </a:t>
            </a:r>
          </a:p>
          <a:p>
            <a:pPr marL="685800" lvl="1" indent="-228600" eaLnBrk="1" hangingPunct="1">
              <a:lnSpc>
                <a:spcPct val="90000"/>
              </a:lnSpc>
              <a:spcBef>
                <a:spcPts val="500"/>
              </a:spcBef>
              <a:spcAft>
                <a:spcPts val="500"/>
              </a:spcAft>
              <a:buFont typeface="Symbol" pitchFamily="18" charset="2"/>
              <a:buChar char="·"/>
            </a:pPr>
            <a:r>
              <a:rPr lang="en-US" altLang="en-US" smtClean="0">
                <a:latin typeface="Arial" pitchFamily="34" charset="0"/>
              </a:rPr>
              <a:t>Each infection is estimated to increase a hospital stay by an average of 7 days and add over $3,000 in charges (1992 data). </a:t>
            </a:r>
          </a:p>
          <a:p>
            <a:pPr marL="685800" lvl="1" indent="-228600" eaLnBrk="1" hangingPunct="1">
              <a:lnSpc>
                <a:spcPct val="90000"/>
              </a:lnSpc>
              <a:spcBef>
                <a:spcPts val="500"/>
              </a:spcBef>
              <a:spcAft>
                <a:spcPts val="500"/>
              </a:spcAft>
              <a:buFont typeface="Symbol" pitchFamily="18" charset="2"/>
              <a:buChar char="·"/>
            </a:pPr>
            <a:r>
              <a:rPr lang="en-US" altLang="en-US" smtClean="0">
                <a:latin typeface="Arial" pitchFamily="34" charset="0"/>
              </a:rPr>
              <a:t>Appropriate preoperative administration of antibiotics is effective in preventing infection.</a:t>
            </a:r>
          </a:p>
          <a:p>
            <a:pPr marL="228600" indent="-228600" eaLnBrk="1" hangingPunct="1">
              <a:lnSpc>
                <a:spcPct val="90000"/>
              </a:lnSpc>
            </a:pPr>
            <a:endParaRPr lang="en-US" altLang="en-US" smtClean="0">
              <a:latin typeface="Arial" pitchFamily="34" charset="0"/>
            </a:endParaRPr>
          </a:p>
          <a:p>
            <a:pPr marL="228600" indent="-228600" eaLnBrk="1" hangingPunct="1">
              <a:lnSpc>
                <a:spcPct val="90000"/>
              </a:lnSpc>
            </a:pPr>
            <a:endParaRPr lang="en-US" altLang="en-US" smtClean="0">
              <a:latin typeface="Arial" pitchFamily="34" charset="0"/>
            </a:endParaRPr>
          </a:p>
          <a:p>
            <a:pPr marL="228600" indent="-228600" eaLnBrk="1" hangingPunct="1">
              <a:lnSpc>
                <a:spcPct val="90000"/>
              </a:lnSpc>
            </a:pPr>
            <a:r>
              <a:rPr lang="en-US" altLang="en-US" b="1" smtClean="0">
                <a:latin typeface="Arial" pitchFamily="34" charset="0"/>
              </a:rPr>
              <a:t>References</a:t>
            </a:r>
          </a:p>
          <a:p>
            <a:pPr marL="228600" indent="-228600" eaLnBrk="1" hangingPunct="1">
              <a:lnSpc>
                <a:spcPct val="90000"/>
              </a:lnSpc>
              <a:buFontTx/>
              <a:buAutoNum type="arabicPeriod"/>
            </a:pPr>
            <a:r>
              <a:rPr lang="en-US" altLang="en-US" smtClean="0">
                <a:latin typeface="Arial" pitchFamily="34" charset="0"/>
              </a:rPr>
              <a:t>Surgical Site Infections.  Institute for Healthcare Improvement. Available at: http://www.ihi.org/IHI/Topics/PatientSafety/SurgicalSiteInfections/. Accessed on February 1, 2007.</a:t>
            </a:r>
          </a:p>
          <a:p>
            <a:pPr marL="228600" indent="-228600" eaLnBrk="1" hangingPunct="1">
              <a:lnSpc>
                <a:spcPct val="90000"/>
              </a:lnSpc>
              <a:buFontTx/>
              <a:buAutoNum type="arabicPeriod"/>
            </a:pPr>
            <a:r>
              <a:rPr lang="en-US" altLang="en-US" smtClean="0">
                <a:latin typeface="Arial" pitchFamily="34" charset="0"/>
              </a:rPr>
              <a:t>Odom-Forren J. Preventing surgical site infections. </a:t>
            </a:r>
            <a:r>
              <a:rPr lang="en-US" altLang="en-US" i="1" smtClean="0">
                <a:latin typeface="Arial" pitchFamily="34" charset="0"/>
              </a:rPr>
              <a:t>Nursing 2006</a:t>
            </a:r>
            <a:r>
              <a:rPr lang="en-US" altLang="en-US" smtClean="0">
                <a:latin typeface="Arial" pitchFamily="34" charset="0"/>
              </a:rPr>
              <a:t>. 2006;36(6):58-63.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488EDA5F-2458-4014-A21C-7BBE44B57101}" type="slidenum">
              <a:rPr lang="en-US" altLang="en-US" sz="1000" smtClean="0">
                <a:latin typeface="Times New Roman" pitchFamily="18" charset="0"/>
              </a:rPr>
              <a:pPr algn="r">
                <a:spcBef>
                  <a:spcPct val="0"/>
                </a:spcBef>
              </a:pPr>
              <a:t>98</a:t>
            </a:fld>
            <a:endParaRPr lang="en-US" altLang="en-US" sz="1000" smtClean="0">
              <a:latin typeface="Times New Roman" pitchFamily="18" charset="0"/>
            </a:endParaRPr>
          </a:p>
        </p:txBody>
      </p:sp>
      <p:sp>
        <p:nvSpPr>
          <p:cNvPr id="193539" name="Rectangle 2"/>
          <p:cNvSpPr>
            <a:spLocks noChangeArrowheads="1" noTextEdit="1"/>
          </p:cNvSpPr>
          <p:nvPr>
            <p:ph type="sldImg"/>
          </p:nvPr>
        </p:nvSpPr>
        <p:spPr>
          <a:xfrm>
            <a:off x="811213" y="698500"/>
            <a:ext cx="5237162" cy="3492500"/>
          </a:xfrm>
          <a:ln/>
        </p:spPr>
      </p:sp>
      <p:sp>
        <p:nvSpPr>
          <p:cNvPr id="193540" name="Rectangle 3"/>
          <p:cNvSpPr>
            <a:spLocks noGrp="1" noChangeArrowheads="1"/>
          </p:cNvSpPr>
          <p:nvPr>
            <p:ph type="body" idx="1"/>
          </p:nvPr>
        </p:nvSpPr>
        <p:spPr>
          <a:xfrm>
            <a:off x="685800" y="4424363"/>
            <a:ext cx="5486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CCEFCC6C-C9EA-4274-87F1-5AA9A1F33D6D}" type="slidenum">
              <a:rPr lang="en-US" altLang="en-US" sz="1000" smtClean="0">
                <a:latin typeface="Times New Roman" pitchFamily="18" charset="0"/>
              </a:rPr>
              <a:pPr algn="r">
                <a:spcBef>
                  <a:spcPct val="0"/>
                </a:spcBef>
              </a:pPr>
              <a:t>99</a:t>
            </a:fld>
            <a:endParaRPr lang="en-US" altLang="en-US" sz="1000" smtClean="0">
              <a:latin typeface="Times New Roman" pitchFamily="18" charset="0"/>
            </a:endParaRPr>
          </a:p>
        </p:txBody>
      </p:sp>
      <p:sp>
        <p:nvSpPr>
          <p:cNvPr id="194563" name="Rectangle 2"/>
          <p:cNvSpPr>
            <a:spLocks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F4ADFA61-03B2-4471-9FE3-E680C8663FDA}" type="slidenum">
              <a:rPr lang="en-US" altLang="en-US" sz="1000" smtClean="0">
                <a:latin typeface="Times New Roman" pitchFamily="18" charset="0"/>
              </a:rPr>
              <a:pPr algn="r">
                <a:spcBef>
                  <a:spcPct val="0"/>
                </a:spcBef>
              </a:pPr>
              <a:t>100</a:t>
            </a:fld>
            <a:endParaRPr lang="en-US" altLang="en-US" sz="1000" smtClean="0">
              <a:latin typeface="Times New Roman" pitchFamily="18" charset="0"/>
            </a:endParaRPr>
          </a:p>
        </p:txBody>
      </p:sp>
      <p:sp>
        <p:nvSpPr>
          <p:cNvPr id="195587" name="Rectangle 2"/>
          <p:cNvSpPr>
            <a:spLocks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8F625328-48F5-4BE7-8113-6BEB51C73E40}" type="slidenum">
              <a:rPr lang="en-US" altLang="en-US" sz="1000" smtClean="0">
                <a:latin typeface="Times New Roman" pitchFamily="18" charset="0"/>
              </a:rPr>
              <a:pPr algn="r">
                <a:spcBef>
                  <a:spcPct val="0"/>
                </a:spcBef>
              </a:pPr>
              <a:t>101</a:t>
            </a:fld>
            <a:endParaRPr lang="en-US" altLang="en-US" sz="1000" smtClean="0">
              <a:latin typeface="Times New Roman" pitchFamily="18" charset="0"/>
            </a:endParaRPr>
          </a:p>
        </p:txBody>
      </p:sp>
      <p:sp>
        <p:nvSpPr>
          <p:cNvPr id="196611" name="Rectangle 2"/>
          <p:cNvSpPr>
            <a:spLocks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1"/>
          <p:cNvSpPr>
            <a:spLocks noChangeArrowheads="1" noTextEdit="1"/>
          </p:cNvSpPr>
          <p:nvPr>
            <p:ph type="sldImg"/>
          </p:nvPr>
        </p:nvSpPr>
        <p:spPr>
          <a:xfrm>
            <a:off x="873125" y="739775"/>
            <a:ext cx="5110163" cy="3408363"/>
          </a:xfrm>
          <a:ln/>
        </p:spPr>
      </p:sp>
      <p:sp>
        <p:nvSpPr>
          <p:cNvPr id="199683" name="Rectangle 2"/>
          <p:cNvSpPr>
            <a:spLocks noChangeArrowheads="1"/>
          </p:cNvSpPr>
          <p:nvPr>
            <p:ph type="body" idx="1"/>
          </p:nvPr>
        </p:nvSpPr>
        <p:spPr>
          <a:xfrm>
            <a:off x="1046163" y="4433888"/>
            <a:ext cx="4770437" cy="3543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1"/>
          <p:cNvSpPr>
            <a:spLocks noChangeArrowheads="1" noTextEdit="1"/>
          </p:cNvSpPr>
          <p:nvPr>
            <p:ph type="sldImg"/>
          </p:nvPr>
        </p:nvSpPr>
        <p:spPr>
          <a:xfrm>
            <a:off x="873125" y="739775"/>
            <a:ext cx="5110163" cy="3408363"/>
          </a:xfrm>
          <a:ln/>
        </p:spPr>
      </p:sp>
      <p:sp>
        <p:nvSpPr>
          <p:cNvPr id="200707" name="Rectangle 2"/>
          <p:cNvSpPr>
            <a:spLocks noChangeArrowheads="1"/>
          </p:cNvSpPr>
          <p:nvPr>
            <p:ph type="body" idx="1"/>
          </p:nvPr>
        </p:nvSpPr>
        <p:spPr>
          <a:xfrm>
            <a:off x="1046163" y="4433888"/>
            <a:ext cx="4770437" cy="3543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30" name="Rectangle 1"/>
          <p:cNvSpPr>
            <a:spLocks noChangeArrowheads="1" noTextEdit="1"/>
          </p:cNvSpPr>
          <p:nvPr>
            <p:ph type="sldImg"/>
          </p:nvPr>
        </p:nvSpPr>
        <p:spPr>
          <a:xfrm>
            <a:off x="873125" y="739775"/>
            <a:ext cx="5110163" cy="3408363"/>
          </a:xfrm>
          <a:ln/>
        </p:spPr>
      </p:sp>
      <p:sp>
        <p:nvSpPr>
          <p:cNvPr id="201731" name="Text Box 2"/>
          <p:cNvSpPr>
            <a:spLocks noChangeArrowheads="1"/>
          </p:cNvSpPr>
          <p:nvPr>
            <p:ph type="body" idx="1"/>
          </p:nvPr>
        </p:nvSpPr>
        <p:spPr>
          <a:xfrm>
            <a:off x="1046163" y="4433888"/>
            <a:ext cx="4770437" cy="170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95263" indent="-195263" eaLnBrk="1">
              <a:lnSpc>
                <a:spcPct val="97000"/>
              </a:lnSpc>
              <a:spcBef>
                <a:spcPct val="0"/>
              </a:spcBef>
              <a:buSzPct val="45000"/>
              <a:tabLst>
                <a:tab pos="655638" algn="l"/>
                <a:tab pos="1312863" algn="l"/>
                <a:tab pos="1968500" algn="l"/>
                <a:tab pos="2625725" algn="l"/>
                <a:tab pos="3281363" algn="l"/>
                <a:tab pos="3938588" algn="l"/>
                <a:tab pos="4594225" algn="l"/>
              </a:tabLst>
            </a:pPr>
            <a:r>
              <a:rPr lang="en-GB" altLang="en-US" smtClean="0">
                <a:latin typeface="Arial" pitchFamily="34" charset="0"/>
                <a:ea typeface="Gothic" charset="0"/>
                <a:cs typeface="Gothic" charset="0"/>
              </a:rPr>
              <a:t>Figure 2. Kaplan-Meier Curves for Freedom from Surgical-Site Infection (Intention-to-Treat Population). Patients who received chlorhexidine-alcohol were significantly more likely to remain free from surgical-site infection than were those who received povidone-iodine (P=0.004 by the log-rank test). In the chlorhexidine-alcohol group, 39 patients had events (9.5%) and data from 370 patients (90.5%) were censored; in the povidone-iodine group, 71 patients had events (16.1%) and data from 369 patients (83.9%) were censored.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25444A22-F953-4364-A040-7A605B2078F8}" type="slidenum">
              <a:rPr lang="en-US" altLang="en-US" sz="1000" smtClean="0">
                <a:latin typeface="Times New Roman" pitchFamily="18" charset="0"/>
              </a:rPr>
              <a:pPr algn="r">
                <a:spcBef>
                  <a:spcPct val="0"/>
                </a:spcBef>
              </a:pPr>
              <a:t>119</a:t>
            </a:fld>
            <a:endParaRPr lang="en-US" altLang="en-US" sz="1000" smtClean="0">
              <a:latin typeface="Times New Roman" pitchFamily="18" charset="0"/>
            </a:endParaRPr>
          </a:p>
        </p:txBody>
      </p:sp>
      <p:sp>
        <p:nvSpPr>
          <p:cNvPr id="205827" name="Rectangle 2"/>
          <p:cNvSpPr>
            <a:spLocks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35647092-6DAD-4C8C-AF08-971735ED47D4}" type="slidenum">
              <a:rPr lang="en-US" altLang="en-US" sz="1000" smtClean="0">
                <a:latin typeface="Times New Roman" pitchFamily="18" charset="0"/>
              </a:rPr>
              <a:pPr algn="r">
                <a:spcBef>
                  <a:spcPct val="0"/>
                </a:spcBef>
              </a:pPr>
              <a:t>122</a:t>
            </a:fld>
            <a:endParaRPr lang="en-US" altLang="en-US" sz="1000" smtClean="0">
              <a:latin typeface="Times New Roman" pitchFamily="18" charset="0"/>
            </a:endParaRPr>
          </a:p>
        </p:txBody>
      </p:sp>
      <p:sp>
        <p:nvSpPr>
          <p:cNvPr id="207875" name="Rectangle 2"/>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76" name="Rectangle 3"/>
          <p:cNvSpPr>
            <a:spLocks noChangeArrowheads="1"/>
          </p:cNvSpPr>
          <p:nvPr/>
        </p:nvSpPr>
        <p:spPr bwMode="auto">
          <a:xfrm>
            <a:off x="3886200" y="884713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94" tIns="0" rIns="19494" bIns="0" anchor="b"/>
          <a:lstStyle>
            <a:lvl1pPr algn="l" defTabSz="935038" eaLnBrk="0" hangingPunct="0">
              <a:spcBef>
                <a:spcPct val="30000"/>
              </a:spcBef>
              <a:defRPr sz="1200">
                <a:solidFill>
                  <a:schemeClr val="tx1"/>
                </a:solidFill>
                <a:latin typeface="Arial" pitchFamily="34" charset="0"/>
              </a:defRPr>
            </a:lvl1pPr>
            <a:lvl2pPr marL="742950" indent="-285750" algn="l" defTabSz="935038" eaLnBrk="0" hangingPunct="0">
              <a:spcBef>
                <a:spcPct val="30000"/>
              </a:spcBef>
              <a:defRPr sz="1200">
                <a:solidFill>
                  <a:schemeClr val="tx1"/>
                </a:solidFill>
                <a:latin typeface="Arial" pitchFamily="34" charset="0"/>
              </a:defRPr>
            </a:lvl2pPr>
            <a:lvl3pPr marL="1143000" indent="-228600" algn="l" defTabSz="935038" eaLnBrk="0" hangingPunct="0">
              <a:spcBef>
                <a:spcPct val="30000"/>
              </a:spcBef>
              <a:defRPr sz="1200">
                <a:solidFill>
                  <a:schemeClr val="tx1"/>
                </a:solidFill>
                <a:latin typeface="Arial" pitchFamily="34" charset="0"/>
              </a:defRPr>
            </a:lvl3pPr>
            <a:lvl4pPr marL="1600200" indent="-228600" algn="l" defTabSz="935038" eaLnBrk="0" hangingPunct="0">
              <a:spcBef>
                <a:spcPct val="30000"/>
              </a:spcBef>
              <a:defRPr sz="1200">
                <a:solidFill>
                  <a:schemeClr val="tx1"/>
                </a:solidFill>
                <a:latin typeface="Arial" pitchFamily="34" charset="0"/>
              </a:defRPr>
            </a:lvl4pPr>
            <a:lvl5pPr marL="2057400" indent="-228600" algn="l" defTabSz="935038" eaLnBrk="0" hangingPunct="0">
              <a:spcBef>
                <a:spcPct val="30000"/>
              </a:spcBef>
              <a:defRPr sz="1200">
                <a:solidFill>
                  <a:schemeClr val="tx1"/>
                </a:solidFill>
                <a:latin typeface="Arial" pitchFamily="34" charset="0"/>
              </a:defRPr>
            </a:lvl5pPr>
            <a:lvl6pPr marL="2514600" indent="-228600" defTabSz="935038" eaLnBrk="0" fontAlgn="base" hangingPunct="0">
              <a:spcBef>
                <a:spcPct val="30000"/>
              </a:spcBef>
              <a:spcAft>
                <a:spcPct val="0"/>
              </a:spcAft>
              <a:defRPr sz="1200">
                <a:solidFill>
                  <a:schemeClr val="tx1"/>
                </a:solidFill>
                <a:latin typeface="Arial" pitchFamily="34" charset="0"/>
              </a:defRPr>
            </a:lvl6pPr>
            <a:lvl7pPr marL="2971800" indent="-228600" defTabSz="935038" eaLnBrk="0" fontAlgn="base" hangingPunct="0">
              <a:spcBef>
                <a:spcPct val="30000"/>
              </a:spcBef>
              <a:spcAft>
                <a:spcPct val="0"/>
              </a:spcAft>
              <a:defRPr sz="1200">
                <a:solidFill>
                  <a:schemeClr val="tx1"/>
                </a:solidFill>
                <a:latin typeface="Arial" pitchFamily="34" charset="0"/>
              </a:defRPr>
            </a:lvl7pPr>
            <a:lvl8pPr marL="3429000" indent="-228600" defTabSz="935038" eaLnBrk="0" fontAlgn="base" hangingPunct="0">
              <a:spcBef>
                <a:spcPct val="30000"/>
              </a:spcBef>
              <a:spcAft>
                <a:spcPct val="0"/>
              </a:spcAft>
              <a:defRPr sz="1200">
                <a:solidFill>
                  <a:schemeClr val="tx1"/>
                </a:solidFill>
                <a:latin typeface="Arial" pitchFamily="34" charset="0"/>
              </a:defRPr>
            </a:lvl8pPr>
            <a:lvl9pPr marL="3886200" indent="-228600" defTabSz="935038" eaLnBrk="0" fontAlgn="base" hangingPunct="0">
              <a:spcBef>
                <a:spcPct val="30000"/>
              </a:spcBef>
              <a:spcAft>
                <a:spcPct val="0"/>
              </a:spcAft>
              <a:defRPr sz="1200">
                <a:solidFill>
                  <a:schemeClr val="tx1"/>
                </a:solidFill>
                <a:latin typeface="Arial" pitchFamily="34" charset="0"/>
              </a:defRPr>
            </a:lvl9pPr>
          </a:lstStyle>
          <a:p>
            <a:pPr algn="r">
              <a:spcBef>
                <a:spcPct val="0"/>
              </a:spcBef>
            </a:pPr>
            <a:r>
              <a:rPr lang="en-US" altLang="en-US" sz="1000" b="0" i="1">
                <a:latin typeface="Times New Roman" pitchFamily="18" charset="0"/>
              </a:rPr>
              <a:t>1</a:t>
            </a:r>
          </a:p>
        </p:txBody>
      </p:sp>
      <p:sp>
        <p:nvSpPr>
          <p:cNvPr id="207877" name="Rectangle 4"/>
          <p:cNvSpPr>
            <a:spLocks noChangeArrowheads="1"/>
          </p:cNvSpPr>
          <p:nvPr/>
        </p:nvSpPr>
        <p:spPr bwMode="auto">
          <a:xfrm>
            <a:off x="0" y="884713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78" name="Rectangle 5"/>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79" name="Rectangle 6"/>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80" name="Rectangle 7"/>
          <p:cNvSpPr>
            <a:spLocks noChangeArrowheads="1"/>
          </p:cNvSpPr>
          <p:nvPr/>
        </p:nvSpPr>
        <p:spPr bwMode="auto">
          <a:xfrm>
            <a:off x="3886200" y="884713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94" tIns="0" rIns="19494" bIns="0" anchor="b"/>
          <a:lstStyle>
            <a:lvl1pPr algn="l" defTabSz="935038" eaLnBrk="0" hangingPunct="0">
              <a:spcBef>
                <a:spcPct val="30000"/>
              </a:spcBef>
              <a:defRPr sz="1200">
                <a:solidFill>
                  <a:schemeClr val="tx1"/>
                </a:solidFill>
                <a:latin typeface="Arial" pitchFamily="34" charset="0"/>
              </a:defRPr>
            </a:lvl1pPr>
            <a:lvl2pPr marL="742950" indent="-285750" algn="l" defTabSz="935038" eaLnBrk="0" hangingPunct="0">
              <a:spcBef>
                <a:spcPct val="30000"/>
              </a:spcBef>
              <a:defRPr sz="1200">
                <a:solidFill>
                  <a:schemeClr val="tx1"/>
                </a:solidFill>
                <a:latin typeface="Arial" pitchFamily="34" charset="0"/>
              </a:defRPr>
            </a:lvl2pPr>
            <a:lvl3pPr marL="1143000" indent="-228600" algn="l" defTabSz="935038" eaLnBrk="0" hangingPunct="0">
              <a:spcBef>
                <a:spcPct val="30000"/>
              </a:spcBef>
              <a:defRPr sz="1200">
                <a:solidFill>
                  <a:schemeClr val="tx1"/>
                </a:solidFill>
                <a:latin typeface="Arial" pitchFamily="34" charset="0"/>
              </a:defRPr>
            </a:lvl3pPr>
            <a:lvl4pPr marL="1600200" indent="-228600" algn="l" defTabSz="935038" eaLnBrk="0" hangingPunct="0">
              <a:spcBef>
                <a:spcPct val="30000"/>
              </a:spcBef>
              <a:defRPr sz="1200">
                <a:solidFill>
                  <a:schemeClr val="tx1"/>
                </a:solidFill>
                <a:latin typeface="Arial" pitchFamily="34" charset="0"/>
              </a:defRPr>
            </a:lvl4pPr>
            <a:lvl5pPr marL="2057400" indent="-228600" algn="l" defTabSz="935038" eaLnBrk="0" hangingPunct="0">
              <a:spcBef>
                <a:spcPct val="30000"/>
              </a:spcBef>
              <a:defRPr sz="1200">
                <a:solidFill>
                  <a:schemeClr val="tx1"/>
                </a:solidFill>
                <a:latin typeface="Arial" pitchFamily="34" charset="0"/>
              </a:defRPr>
            </a:lvl5pPr>
            <a:lvl6pPr marL="2514600" indent="-228600" defTabSz="935038" eaLnBrk="0" fontAlgn="base" hangingPunct="0">
              <a:spcBef>
                <a:spcPct val="30000"/>
              </a:spcBef>
              <a:spcAft>
                <a:spcPct val="0"/>
              </a:spcAft>
              <a:defRPr sz="1200">
                <a:solidFill>
                  <a:schemeClr val="tx1"/>
                </a:solidFill>
                <a:latin typeface="Arial" pitchFamily="34" charset="0"/>
              </a:defRPr>
            </a:lvl6pPr>
            <a:lvl7pPr marL="2971800" indent="-228600" defTabSz="935038" eaLnBrk="0" fontAlgn="base" hangingPunct="0">
              <a:spcBef>
                <a:spcPct val="30000"/>
              </a:spcBef>
              <a:spcAft>
                <a:spcPct val="0"/>
              </a:spcAft>
              <a:defRPr sz="1200">
                <a:solidFill>
                  <a:schemeClr val="tx1"/>
                </a:solidFill>
                <a:latin typeface="Arial" pitchFamily="34" charset="0"/>
              </a:defRPr>
            </a:lvl7pPr>
            <a:lvl8pPr marL="3429000" indent="-228600" defTabSz="935038" eaLnBrk="0" fontAlgn="base" hangingPunct="0">
              <a:spcBef>
                <a:spcPct val="30000"/>
              </a:spcBef>
              <a:spcAft>
                <a:spcPct val="0"/>
              </a:spcAft>
              <a:defRPr sz="1200">
                <a:solidFill>
                  <a:schemeClr val="tx1"/>
                </a:solidFill>
                <a:latin typeface="Arial" pitchFamily="34" charset="0"/>
              </a:defRPr>
            </a:lvl8pPr>
            <a:lvl9pPr marL="3886200" indent="-228600" defTabSz="935038" eaLnBrk="0" fontAlgn="base" hangingPunct="0">
              <a:spcBef>
                <a:spcPct val="30000"/>
              </a:spcBef>
              <a:spcAft>
                <a:spcPct val="0"/>
              </a:spcAft>
              <a:defRPr sz="1200">
                <a:solidFill>
                  <a:schemeClr val="tx1"/>
                </a:solidFill>
                <a:latin typeface="Arial" pitchFamily="34" charset="0"/>
              </a:defRPr>
            </a:lvl9pPr>
          </a:lstStyle>
          <a:p>
            <a:pPr algn="r">
              <a:spcBef>
                <a:spcPct val="0"/>
              </a:spcBef>
            </a:pPr>
            <a:r>
              <a:rPr lang="en-US" altLang="en-US" sz="1000" b="0" i="1">
                <a:latin typeface="Times New Roman" pitchFamily="18" charset="0"/>
              </a:rPr>
              <a:t>1</a:t>
            </a:r>
          </a:p>
        </p:txBody>
      </p:sp>
      <p:sp>
        <p:nvSpPr>
          <p:cNvPr id="207881" name="Rectangle 8"/>
          <p:cNvSpPr>
            <a:spLocks noChangeArrowheads="1"/>
          </p:cNvSpPr>
          <p:nvPr/>
        </p:nvSpPr>
        <p:spPr bwMode="auto">
          <a:xfrm>
            <a:off x="0" y="884713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82" name="Rectangle 9"/>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83" name="Rectangle 10"/>
          <p:cNvSpPr>
            <a:spLocks noChangeArrowheads="1"/>
          </p:cNvSpPr>
          <p:nvPr/>
        </p:nvSpPr>
        <p:spPr bwMode="auto">
          <a:xfrm>
            <a:off x="388620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84" name="Rectangle 11"/>
          <p:cNvSpPr>
            <a:spLocks noChangeArrowheads="1"/>
          </p:cNvSpPr>
          <p:nvPr/>
        </p:nvSpPr>
        <p:spPr bwMode="auto">
          <a:xfrm>
            <a:off x="3886200" y="884713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94" tIns="0" rIns="19494" bIns="0" anchor="b"/>
          <a:lstStyle>
            <a:lvl1pPr algn="l" defTabSz="935038" eaLnBrk="0" hangingPunct="0">
              <a:spcBef>
                <a:spcPct val="30000"/>
              </a:spcBef>
              <a:defRPr sz="1200">
                <a:solidFill>
                  <a:schemeClr val="tx1"/>
                </a:solidFill>
                <a:latin typeface="Arial" pitchFamily="34" charset="0"/>
              </a:defRPr>
            </a:lvl1pPr>
            <a:lvl2pPr marL="742950" indent="-285750" algn="l" defTabSz="935038" eaLnBrk="0" hangingPunct="0">
              <a:spcBef>
                <a:spcPct val="30000"/>
              </a:spcBef>
              <a:defRPr sz="1200">
                <a:solidFill>
                  <a:schemeClr val="tx1"/>
                </a:solidFill>
                <a:latin typeface="Arial" pitchFamily="34" charset="0"/>
              </a:defRPr>
            </a:lvl2pPr>
            <a:lvl3pPr marL="1143000" indent="-228600" algn="l" defTabSz="935038" eaLnBrk="0" hangingPunct="0">
              <a:spcBef>
                <a:spcPct val="30000"/>
              </a:spcBef>
              <a:defRPr sz="1200">
                <a:solidFill>
                  <a:schemeClr val="tx1"/>
                </a:solidFill>
                <a:latin typeface="Arial" pitchFamily="34" charset="0"/>
              </a:defRPr>
            </a:lvl3pPr>
            <a:lvl4pPr marL="1600200" indent="-228600" algn="l" defTabSz="935038" eaLnBrk="0" hangingPunct="0">
              <a:spcBef>
                <a:spcPct val="30000"/>
              </a:spcBef>
              <a:defRPr sz="1200">
                <a:solidFill>
                  <a:schemeClr val="tx1"/>
                </a:solidFill>
                <a:latin typeface="Arial" pitchFamily="34" charset="0"/>
              </a:defRPr>
            </a:lvl4pPr>
            <a:lvl5pPr marL="2057400" indent="-228600" algn="l" defTabSz="935038" eaLnBrk="0" hangingPunct="0">
              <a:spcBef>
                <a:spcPct val="30000"/>
              </a:spcBef>
              <a:defRPr sz="1200">
                <a:solidFill>
                  <a:schemeClr val="tx1"/>
                </a:solidFill>
                <a:latin typeface="Arial" pitchFamily="34" charset="0"/>
              </a:defRPr>
            </a:lvl5pPr>
            <a:lvl6pPr marL="2514600" indent="-228600" defTabSz="935038" eaLnBrk="0" fontAlgn="base" hangingPunct="0">
              <a:spcBef>
                <a:spcPct val="30000"/>
              </a:spcBef>
              <a:spcAft>
                <a:spcPct val="0"/>
              </a:spcAft>
              <a:defRPr sz="1200">
                <a:solidFill>
                  <a:schemeClr val="tx1"/>
                </a:solidFill>
                <a:latin typeface="Arial" pitchFamily="34" charset="0"/>
              </a:defRPr>
            </a:lvl6pPr>
            <a:lvl7pPr marL="2971800" indent="-228600" defTabSz="935038" eaLnBrk="0" fontAlgn="base" hangingPunct="0">
              <a:spcBef>
                <a:spcPct val="30000"/>
              </a:spcBef>
              <a:spcAft>
                <a:spcPct val="0"/>
              </a:spcAft>
              <a:defRPr sz="1200">
                <a:solidFill>
                  <a:schemeClr val="tx1"/>
                </a:solidFill>
                <a:latin typeface="Arial" pitchFamily="34" charset="0"/>
              </a:defRPr>
            </a:lvl7pPr>
            <a:lvl8pPr marL="3429000" indent="-228600" defTabSz="935038" eaLnBrk="0" fontAlgn="base" hangingPunct="0">
              <a:spcBef>
                <a:spcPct val="30000"/>
              </a:spcBef>
              <a:spcAft>
                <a:spcPct val="0"/>
              </a:spcAft>
              <a:defRPr sz="1200">
                <a:solidFill>
                  <a:schemeClr val="tx1"/>
                </a:solidFill>
                <a:latin typeface="Arial" pitchFamily="34" charset="0"/>
              </a:defRPr>
            </a:lvl8pPr>
            <a:lvl9pPr marL="3886200" indent="-228600" defTabSz="935038" eaLnBrk="0" fontAlgn="base" hangingPunct="0">
              <a:spcBef>
                <a:spcPct val="30000"/>
              </a:spcBef>
              <a:spcAft>
                <a:spcPct val="0"/>
              </a:spcAft>
              <a:defRPr sz="1200">
                <a:solidFill>
                  <a:schemeClr val="tx1"/>
                </a:solidFill>
                <a:latin typeface="Arial" pitchFamily="34" charset="0"/>
              </a:defRPr>
            </a:lvl9pPr>
          </a:lstStyle>
          <a:p>
            <a:pPr algn="r">
              <a:spcBef>
                <a:spcPct val="0"/>
              </a:spcBef>
            </a:pPr>
            <a:r>
              <a:rPr lang="en-US" altLang="en-US" sz="1000" b="0" i="1">
                <a:latin typeface="Times New Roman" pitchFamily="18" charset="0"/>
              </a:rPr>
              <a:t>1</a:t>
            </a:r>
          </a:p>
        </p:txBody>
      </p:sp>
      <p:sp>
        <p:nvSpPr>
          <p:cNvPr id="207885" name="Rectangle 12"/>
          <p:cNvSpPr>
            <a:spLocks noChangeArrowheads="1"/>
          </p:cNvSpPr>
          <p:nvPr/>
        </p:nvSpPr>
        <p:spPr bwMode="auto">
          <a:xfrm>
            <a:off x="0" y="884713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86" name="Rectangle 13"/>
          <p:cNvSpPr>
            <a:spLocks noChangeArrowheads="1"/>
          </p:cNvSpPr>
          <p:nvPr/>
        </p:nvSpPr>
        <p:spPr bwMode="auto">
          <a:xfrm>
            <a:off x="0" y="0"/>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87" name="Rectangle 14"/>
          <p:cNvSpPr>
            <a:spLocks noChangeArrowheads="1"/>
          </p:cNvSpPr>
          <p:nvPr/>
        </p:nvSpPr>
        <p:spPr bwMode="auto">
          <a:xfrm>
            <a:off x="3889375" y="952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88" name="Rectangle 15"/>
          <p:cNvSpPr>
            <a:spLocks noChangeArrowheads="1"/>
          </p:cNvSpPr>
          <p:nvPr/>
        </p:nvSpPr>
        <p:spPr bwMode="auto">
          <a:xfrm>
            <a:off x="3889375" y="8840788"/>
            <a:ext cx="2990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94" tIns="0" rIns="19494" bIns="0" anchor="b"/>
          <a:lstStyle>
            <a:lvl1pPr algn="l" defTabSz="946150" eaLnBrk="0" hangingPunct="0">
              <a:spcBef>
                <a:spcPct val="30000"/>
              </a:spcBef>
              <a:defRPr sz="1200">
                <a:solidFill>
                  <a:schemeClr val="tx1"/>
                </a:solidFill>
                <a:latin typeface="Arial" pitchFamily="34" charset="0"/>
              </a:defRPr>
            </a:lvl1pPr>
            <a:lvl2pPr marL="742950" indent="-285750" algn="l" defTabSz="946150" eaLnBrk="0" hangingPunct="0">
              <a:spcBef>
                <a:spcPct val="30000"/>
              </a:spcBef>
              <a:defRPr sz="1200">
                <a:solidFill>
                  <a:schemeClr val="tx1"/>
                </a:solidFill>
                <a:latin typeface="Arial" pitchFamily="34" charset="0"/>
              </a:defRPr>
            </a:lvl2pPr>
            <a:lvl3pPr marL="1143000" indent="-228600" algn="l" defTabSz="946150" eaLnBrk="0" hangingPunct="0">
              <a:spcBef>
                <a:spcPct val="30000"/>
              </a:spcBef>
              <a:defRPr sz="1200">
                <a:solidFill>
                  <a:schemeClr val="tx1"/>
                </a:solidFill>
                <a:latin typeface="Arial" pitchFamily="34" charset="0"/>
              </a:defRPr>
            </a:lvl3pPr>
            <a:lvl4pPr marL="1600200" indent="-228600" algn="l" defTabSz="946150" eaLnBrk="0" hangingPunct="0">
              <a:spcBef>
                <a:spcPct val="30000"/>
              </a:spcBef>
              <a:defRPr sz="1200">
                <a:solidFill>
                  <a:schemeClr val="tx1"/>
                </a:solidFill>
                <a:latin typeface="Arial" pitchFamily="34" charset="0"/>
              </a:defRPr>
            </a:lvl4pPr>
            <a:lvl5pPr marL="2057400" indent="-228600" algn="l" defTabSz="946150" eaLnBrk="0" hangingPunct="0">
              <a:spcBef>
                <a:spcPct val="30000"/>
              </a:spcBef>
              <a:defRPr sz="1200">
                <a:solidFill>
                  <a:schemeClr val="tx1"/>
                </a:solidFill>
                <a:latin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defRPr>
            </a:lvl9pPr>
          </a:lstStyle>
          <a:p>
            <a:pPr algn="r">
              <a:spcBef>
                <a:spcPct val="0"/>
              </a:spcBef>
            </a:pPr>
            <a:r>
              <a:rPr lang="en-US" altLang="en-US" sz="1000" b="0" i="1">
                <a:latin typeface="Times New Roman" pitchFamily="18" charset="0"/>
              </a:rPr>
              <a:t>1</a:t>
            </a:r>
          </a:p>
        </p:txBody>
      </p:sp>
      <p:sp>
        <p:nvSpPr>
          <p:cNvPr id="207889" name="Rectangle 16"/>
          <p:cNvSpPr>
            <a:spLocks noChangeArrowheads="1"/>
          </p:cNvSpPr>
          <p:nvPr/>
        </p:nvSpPr>
        <p:spPr bwMode="auto">
          <a:xfrm>
            <a:off x="-22225" y="8840788"/>
            <a:ext cx="2990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90" name="Rectangle 17"/>
          <p:cNvSpPr>
            <a:spLocks noChangeArrowheads="1"/>
          </p:cNvSpPr>
          <p:nvPr/>
        </p:nvSpPr>
        <p:spPr bwMode="auto">
          <a:xfrm>
            <a:off x="-22225" y="9525"/>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91" name="Rectangle 18"/>
          <p:cNvSpPr>
            <a:spLocks noChangeArrowheads="1"/>
          </p:cNvSpPr>
          <p:nvPr/>
        </p:nvSpPr>
        <p:spPr bwMode="auto">
          <a:xfrm>
            <a:off x="3886200" y="0"/>
            <a:ext cx="29702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92" name="Rectangle 19"/>
          <p:cNvSpPr>
            <a:spLocks noChangeArrowheads="1"/>
          </p:cNvSpPr>
          <p:nvPr/>
        </p:nvSpPr>
        <p:spPr bwMode="auto">
          <a:xfrm>
            <a:off x="3886200" y="8845550"/>
            <a:ext cx="29702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94" tIns="0" rIns="19494" bIns="0" anchor="b"/>
          <a:lstStyle>
            <a:lvl1pPr algn="l" defTabSz="946150" eaLnBrk="0" hangingPunct="0">
              <a:spcBef>
                <a:spcPct val="30000"/>
              </a:spcBef>
              <a:defRPr sz="1200">
                <a:solidFill>
                  <a:schemeClr val="tx1"/>
                </a:solidFill>
                <a:latin typeface="Arial" pitchFamily="34" charset="0"/>
              </a:defRPr>
            </a:lvl1pPr>
            <a:lvl2pPr marL="742950" indent="-285750" algn="l" defTabSz="946150" eaLnBrk="0" hangingPunct="0">
              <a:spcBef>
                <a:spcPct val="30000"/>
              </a:spcBef>
              <a:defRPr sz="1200">
                <a:solidFill>
                  <a:schemeClr val="tx1"/>
                </a:solidFill>
                <a:latin typeface="Arial" pitchFamily="34" charset="0"/>
              </a:defRPr>
            </a:lvl2pPr>
            <a:lvl3pPr marL="1143000" indent="-228600" algn="l" defTabSz="946150" eaLnBrk="0" hangingPunct="0">
              <a:spcBef>
                <a:spcPct val="30000"/>
              </a:spcBef>
              <a:defRPr sz="1200">
                <a:solidFill>
                  <a:schemeClr val="tx1"/>
                </a:solidFill>
                <a:latin typeface="Arial" pitchFamily="34" charset="0"/>
              </a:defRPr>
            </a:lvl3pPr>
            <a:lvl4pPr marL="1600200" indent="-228600" algn="l" defTabSz="946150" eaLnBrk="0" hangingPunct="0">
              <a:spcBef>
                <a:spcPct val="30000"/>
              </a:spcBef>
              <a:defRPr sz="1200">
                <a:solidFill>
                  <a:schemeClr val="tx1"/>
                </a:solidFill>
                <a:latin typeface="Arial" pitchFamily="34" charset="0"/>
              </a:defRPr>
            </a:lvl4pPr>
            <a:lvl5pPr marL="2057400" indent="-228600" algn="l" defTabSz="946150" eaLnBrk="0" hangingPunct="0">
              <a:spcBef>
                <a:spcPct val="30000"/>
              </a:spcBef>
              <a:defRPr sz="1200">
                <a:solidFill>
                  <a:schemeClr val="tx1"/>
                </a:solidFill>
                <a:latin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defRPr>
            </a:lvl9pPr>
          </a:lstStyle>
          <a:p>
            <a:pPr algn="r">
              <a:spcBef>
                <a:spcPct val="0"/>
              </a:spcBef>
            </a:pPr>
            <a:r>
              <a:rPr lang="en-US" altLang="en-US" sz="1000" b="0" i="1">
                <a:latin typeface="Times New Roman" pitchFamily="18" charset="0"/>
              </a:rPr>
              <a:t>1</a:t>
            </a:r>
          </a:p>
        </p:txBody>
      </p:sp>
      <p:sp>
        <p:nvSpPr>
          <p:cNvPr id="207893" name="Rectangle 20"/>
          <p:cNvSpPr>
            <a:spLocks noChangeArrowheads="1"/>
          </p:cNvSpPr>
          <p:nvPr/>
        </p:nvSpPr>
        <p:spPr bwMode="auto">
          <a:xfrm>
            <a:off x="-1588" y="8845550"/>
            <a:ext cx="2971801"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94" name="Rectangle 21"/>
          <p:cNvSpPr>
            <a:spLocks noChangeArrowheads="1"/>
          </p:cNvSpPr>
          <p:nvPr/>
        </p:nvSpPr>
        <p:spPr bwMode="auto">
          <a:xfrm>
            <a:off x="-1588" y="0"/>
            <a:ext cx="297180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95" name="Rectangle 22"/>
          <p:cNvSpPr>
            <a:spLocks noChangeArrowheads="1"/>
          </p:cNvSpPr>
          <p:nvPr/>
        </p:nvSpPr>
        <p:spPr bwMode="auto">
          <a:xfrm>
            <a:off x="3886200" y="0"/>
            <a:ext cx="29702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96" name="Rectangle 23"/>
          <p:cNvSpPr>
            <a:spLocks noChangeArrowheads="1"/>
          </p:cNvSpPr>
          <p:nvPr/>
        </p:nvSpPr>
        <p:spPr bwMode="auto">
          <a:xfrm>
            <a:off x="3886200" y="8843963"/>
            <a:ext cx="29702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94" tIns="0" rIns="19494" bIns="0" anchor="b"/>
          <a:lstStyle>
            <a:lvl1pPr algn="l" defTabSz="946150" eaLnBrk="0" hangingPunct="0">
              <a:spcBef>
                <a:spcPct val="30000"/>
              </a:spcBef>
              <a:defRPr sz="1200">
                <a:solidFill>
                  <a:schemeClr val="tx1"/>
                </a:solidFill>
                <a:latin typeface="Arial" pitchFamily="34" charset="0"/>
              </a:defRPr>
            </a:lvl1pPr>
            <a:lvl2pPr marL="742950" indent="-285750" algn="l" defTabSz="946150" eaLnBrk="0" hangingPunct="0">
              <a:spcBef>
                <a:spcPct val="30000"/>
              </a:spcBef>
              <a:defRPr sz="1200">
                <a:solidFill>
                  <a:schemeClr val="tx1"/>
                </a:solidFill>
                <a:latin typeface="Arial" pitchFamily="34" charset="0"/>
              </a:defRPr>
            </a:lvl2pPr>
            <a:lvl3pPr marL="1143000" indent="-228600" algn="l" defTabSz="946150" eaLnBrk="0" hangingPunct="0">
              <a:spcBef>
                <a:spcPct val="30000"/>
              </a:spcBef>
              <a:defRPr sz="1200">
                <a:solidFill>
                  <a:schemeClr val="tx1"/>
                </a:solidFill>
                <a:latin typeface="Arial" pitchFamily="34" charset="0"/>
              </a:defRPr>
            </a:lvl3pPr>
            <a:lvl4pPr marL="1600200" indent="-228600" algn="l" defTabSz="946150" eaLnBrk="0" hangingPunct="0">
              <a:spcBef>
                <a:spcPct val="30000"/>
              </a:spcBef>
              <a:defRPr sz="1200">
                <a:solidFill>
                  <a:schemeClr val="tx1"/>
                </a:solidFill>
                <a:latin typeface="Arial" pitchFamily="34" charset="0"/>
              </a:defRPr>
            </a:lvl4pPr>
            <a:lvl5pPr marL="2057400" indent="-228600" algn="l" defTabSz="946150" eaLnBrk="0" hangingPunct="0">
              <a:spcBef>
                <a:spcPct val="30000"/>
              </a:spcBef>
              <a:defRPr sz="1200">
                <a:solidFill>
                  <a:schemeClr val="tx1"/>
                </a:solidFill>
                <a:latin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defRPr>
            </a:lvl9pPr>
          </a:lstStyle>
          <a:p>
            <a:pPr algn="r">
              <a:spcBef>
                <a:spcPct val="0"/>
              </a:spcBef>
            </a:pPr>
            <a:r>
              <a:rPr lang="en-US" altLang="en-US" sz="1000" b="0" i="1">
                <a:latin typeface="Times New Roman" pitchFamily="18" charset="0"/>
              </a:rPr>
              <a:t>1</a:t>
            </a:r>
          </a:p>
        </p:txBody>
      </p:sp>
      <p:sp>
        <p:nvSpPr>
          <p:cNvPr id="207897" name="Rectangle 24"/>
          <p:cNvSpPr>
            <a:spLocks noChangeArrowheads="1"/>
          </p:cNvSpPr>
          <p:nvPr/>
        </p:nvSpPr>
        <p:spPr bwMode="auto">
          <a:xfrm>
            <a:off x="-1588" y="8843963"/>
            <a:ext cx="2971801"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98" name="Rectangle 25"/>
          <p:cNvSpPr>
            <a:spLocks noChangeArrowheads="1"/>
          </p:cNvSpPr>
          <p:nvPr/>
        </p:nvSpPr>
        <p:spPr bwMode="auto">
          <a:xfrm>
            <a:off x="-1588" y="0"/>
            <a:ext cx="297180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ctr" eaLnBrk="1" hangingPunct="1">
              <a:spcBef>
                <a:spcPct val="0"/>
              </a:spcBef>
            </a:pPr>
            <a:endParaRPr lang="en-US" altLang="en-US" sz="4400"/>
          </a:p>
        </p:txBody>
      </p:sp>
      <p:sp>
        <p:nvSpPr>
          <p:cNvPr id="207899" name="Rectangle 26"/>
          <p:cNvSpPr>
            <a:spLocks noGrp="1" noChangeArrowheads="1"/>
          </p:cNvSpPr>
          <p:nvPr>
            <p:ph type="body" idx="1"/>
          </p:nvPr>
        </p:nvSpPr>
        <p:spPr>
          <a:xfrm>
            <a:off x="898525" y="4421188"/>
            <a:ext cx="5056188" cy="4186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0" tIns="47111" rIns="94220" bIns="47111"/>
          <a:lstStyle/>
          <a:p>
            <a:endParaRPr lang="en-US" altLang="en-US" smtClean="0">
              <a:latin typeface="Arial" pitchFamily="34" charset="0"/>
            </a:endParaRPr>
          </a:p>
        </p:txBody>
      </p:sp>
      <p:sp>
        <p:nvSpPr>
          <p:cNvPr id="207900" name="Rectangle 27"/>
          <p:cNvSpPr>
            <a:spLocks noChangeArrowheads="1" noTextEdit="1"/>
          </p:cNvSpPr>
          <p:nvPr>
            <p:ph type="sldImg"/>
          </p:nvPr>
        </p:nvSpPr>
        <p:spPr>
          <a:xfrm>
            <a:off x="865188" y="739775"/>
            <a:ext cx="5129212" cy="3419475"/>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F0360E69-B352-4A00-A504-9998EBFB0212}" type="slidenum">
              <a:rPr lang="en-US" altLang="en-US" sz="1000" smtClean="0">
                <a:latin typeface="Times New Roman" pitchFamily="18" charset="0"/>
              </a:rPr>
              <a:pPr algn="r">
                <a:spcBef>
                  <a:spcPct val="0"/>
                </a:spcBef>
              </a:pPr>
              <a:t>10</a:t>
            </a:fld>
            <a:endParaRPr lang="en-US" altLang="en-US" sz="1000" smtClean="0">
              <a:latin typeface="Times New Roman" pitchFamily="18" charset="0"/>
            </a:endParaRPr>
          </a:p>
        </p:txBody>
      </p:sp>
      <p:sp>
        <p:nvSpPr>
          <p:cNvPr id="149507" name="Rectangle 2"/>
          <p:cNvSpPr>
            <a:spLocks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E7C39E57-DB60-4CC8-BD3D-E43F91EA0962}" type="slidenum">
              <a:rPr lang="en-US" altLang="en-US" sz="1000" smtClean="0">
                <a:latin typeface="Times New Roman" pitchFamily="18" charset="0"/>
              </a:rPr>
              <a:pPr algn="r">
                <a:spcBef>
                  <a:spcPct val="0"/>
                </a:spcBef>
              </a:pPr>
              <a:t>11</a:t>
            </a:fld>
            <a:endParaRPr lang="en-US" altLang="en-US" sz="1000" smtClean="0">
              <a:latin typeface="Times New Roman" pitchFamily="18" charset="0"/>
            </a:endParaRPr>
          </a:p>
        </p:txBody>
      </p:sp>
      <p:sp>
        <p:nvSpPr>
          <p:cNvPr id="150531" name="Rectangle 2"/>
          <p:cNvSpPr>
            <a:spLocks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B05D29FD-F161-458A-B948-A811AEAEEA8C}" type="slidenum">
              <a:rPr lang="en-US" altLang="en-US" sz="1000" smtClean="0">
                <a:latin typeface="Times New Roman" pitchFamily="18" charset="0"/>
              </a:rPr>
              <a:pPr algn="r">
                <a:spcBef>
                  <a:spcPct val="0"/>
                </a:spcBef>
              </a:pPr>
              <a:t>13</a:t>
            </a:fld>
            <a:endParaRPr lang="en-US" altLang="en-US" sz="1000" smtClean="0">
              <a:latin typeface="Times New Roman" pitchFamily="18" charset="0"/>
            </a:endParaRPr>
          </a:p>
        </p:txBody>
      </p:sp>
      <p:sp>
        <p:nvSpPr>
          <p:cNvPr id="151555" name="Rectangle 2"/>
          <p:cNvSpPr>
            <a:spLocks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858375"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algn="ctr" eaLnBrk="0" fontAlgn="base" hangingPunct="0">
                <a:spcBef>
                  <a:spcPct val="0"/>
                </a:spcBef>
                <a:spcAft>
                  <a:spcPct val="0"/>
                </a:spcAft>
                <a:defRPr sz="4400" b="1">
                  <a:solidFill>
                    <a:schemeClr val="tx1"/>
                  </a:solidFill>
                  <a:latin typeface="Arial" charset="0"/>
                </a:defRPr>
              </a:lvl6pPr>
              <a:lvl7pPr marL="2971800" indent="-228600" algn="ctr" eaLnBrk="0" fontAlgn="base" hangingPunct="0">
                <a:spcBef>
                  <a:spcPct val="0"/>
                </a:spcBef>
                <a:spcAft>
                  <a:spcPct val="0"/>
                </a:spcAft>
                <a:defRPr sz="4400" b="1">
                  <a:solidFill>
                    <a:schemeClr val="tx1"/>
                  </a:solidFill>
                  <a:latin typeface="Arial" charset="0"/>
                </a:defRPr>
              </a:lvl7pPr>
              <a:lvl8pPr marL="3429000" indent="-228600" algn="ctr" eaLnBrk="0" fontAlgn="base" hangingPunct="0">
                <a:spcBef>
                  <a:spcPct val="0"/>
                </a:spcBef>
                <a:spcAft>
                  <a:spcPct val="0"/>
                </a:spcAft>
                <a:defRPr sz="4400" b="1">
                  <a:solidFill>
                    <a:schemeClr val="tx1"/>
                  </a:solidFill>
                  <a:latin typeface="Arial" charset="0"/>
                </a:defRPr>
              </a:lvl8pPr>
              <a:lvl9pPr marL="3886200" indent="-228600" algn="ctr"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z="2400" b="0" smtClean="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algn="ctr" eaLnBrk="0" fontAlgn="base" hangingPunct="0">
                  <a:spcBef>
                    <a:spcPct val="0"/>
                  </a:spcBef>
                  <a:spcAft>
                    <a:spcPct val="0"/>
                  </a:spcAft>
                  <a:defRPr sz="4400" b="1">
                    <a:solidFill>
                      <a:schemeClr val="tx1"/>
                    </a:solidFill>
                    <a:latin typeface="Arial" charset="0"/>
                  </a:defRPr>
                </a:lvl6pPr>
                <a:lvl7pPr marL="2971800" indent="-228600" algn="ctr" eaLnBrk="0" fontAlgn="base" hangingPunct="0">
                  <a:spcBef>
                    <a:spcPct val="0"/>
                  </a:spcBef>
                  <a:spcAft>
                    <a:spcPct val="0"/>
                  </a:spcAft>
                  <a:defRPr sz="4400" b="1">
                    <a:solidFill>
                      <a:schemeClr val="tx1"/>
                    </a:solidFill>
                    <a:latin typeface="Arial" charset="0"/>
                  </a:defRPr>
                </a:lvl7pPr>
                <a:lvl8pPr marL="3429000" indent="-228600" algn="ctr" eaLnBrk="0" fontAlgn="base" hangingPunct="0">
                  <a:spcBef>
                    <a:spcPct val="0"/>
                  </a:spcBef>
                  <a:spcAft>
                    <a:spcPct val="0"/>
                  </a:spcAft>
                  <a:defRPr sz="4400" b="1">
                    <a:solidFill>
                      <a:schemeClr val="tx1"/>
                    </a:solidFill>
                    <a:latin typeface="Arial" charset="0"/>
                  </a:defRPr>
                </a:lvl8pPr>
                <a:lvl9pPr marL="3886200" indent="-228600" algn="ctr"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z="2400" b="0" smtClean="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algn="ctr" eaLnBrk="0" fontAlgn="base" hangingPunct="0">
                  <a:spcBef>
                    <a:spcPct val="0"/>
                  </a:spcBef>
                  <a:spcAft>
                    <a:spcPct val="0"/>
                  </a:spcAft>
                  <a:defRPr sz="4400" b="1">
                    <a:solidFill>
                      <a:schemeClr val="tx1"/>
                    </a:solidFill>
                    <a:latin typeface="Arial" charset="0"/>
                  </a:defRPr>
                </a:lvl6pPr>
                <a:lvl7pPr marL="2971800" indent="-228600" algn="ctr" eaLnBrk="0" fontAlgn="base" hangingPunct="0">
                  <a:spcBef>
                    <a:spcPct val="0"/>
                  </a:spcBef>
                  <a:spcAft>
                    <a:spcPct val="0"/>
                  </a:spcAft>
                  <a:defRPr sz="4400" b="1">
                    <a:solidFill>
                      <a:schemeClr val="tx1"/>
                    </a:solidFill>
                    <a:latin typeface="Arial" charset="0"/>
                  </a:defRPr>
                </a:lvl7pPr>
                <a:lvl8pPr marL="3429000" indent="-228600" algn="ctr" eaLnBrk="0" fontAlgn="base" hangingPunct="0">
                  <a:spcBef>
                    <a:spcPct val="0"/>
                  </a:spcBef>
                  <a:spcAft>
                    <a:spcPct val="0"/>
                  </a:spcAft>
                  <a:defRPr sz="4400" b="1">
                    <a:solidFill>
                      <a:schemeClr val="tx1"/>
                    </a:solidFill>
                    <a:latin typeface="Arial" charset="0"/>
                  </a:defRPr>
                </a:lvl8pPr>
                <a:lvl9pPr marL="3886200" indent="-228600" algn="ctr"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z="2400" b="0" smtClean="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algn="ctr" eaLnBrk="0" fontAlgn="base" hangingPunct="0">
                  <a:spcBef>
                    <a:spcPct val="0"/>
                  </a:spcBef>
                  <a:spcAft>
                    <a:spcPct val="0"/>
                  </a:spcAft>
                  <a:defRPr sz="4400" b="1">
                    <a:solidFill>
                      <a:schemeClr val="tx1"/>
                    </a:solidFill>
                    <a:latin typeface="Arial" charset="0"/>
                  </a:defRPr>
                </a:lvl6pPr>
                <a:lvl7pPr marL="2971800" indent="-228600" algn="ctr" eaLnBrk="0" fontAlgn="base" hangingPunct="0">
                  <a:spcBef>
                    <a:spcPct val="0"/>
                  </a:spcBef>
                  <a:spcAft>
                    <a:spcPct val="0"/>
                  </a:spcAft>
                  <a:defRPr sz="4400" b="1">
                    <a:solidFill>
                      <a:schemeClr val="tx1"/>
                    </a:solidFill>
                    <a:latin typeface="Arial" charset="0"/>
                  </a:defRPr>
                </a:lvl7pPr>
                <a:lvl8pPr marL="3429000" indent="-228600" algn="ctr" eaLnBrk="0" fontAlgn="base" hangingPunct="0">
                  <a:spcBef>
                    <a:spcPct val="0"/>
                  </a:spcBef>
                  <a:spcAft>
                    <a:spcPct val="0"/>
                  </a:spcAft>
                  <a:defRPr sz="4400" b="1">
                    <a:solidFill>
                      <a:schemeClr val="tx1"/>
                    </a:solidFill>
                    <a:latin typeface="Arial" charset="0"/>
                  </a:defRPr>
                </a:lvl8pPr>
                <a:lvl9pPr marL="3886200" indent="-228600" algn="ctr"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z="2400" b="0" smtClean="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13" name="Picture 17" descr="Creighton blueja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91700" y="5943600"/>
            <a:ext cx="419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1" name="Rectangle 11"/>
          <p:cNvSpPr>
            <a:spLocks noGrp="1" noChangeArrowheads="1"/>
          </p:cNvSpPr>
          <p:nvPr>
            <p:ph type="ctrTitle"/>
          </p:nvPr>
        </p:nvSpPr>
        <p:spPr>
          <a:xfrm>
            <a:off x="2314575" y="1143000"/>
            <a:ext cx="7458075" cy="2209800"/>
          </a:xfrm>
        </p:spPr>
        <p:txBody>
          <a:bodyPr/>
          <a:lstStyle>
            <a:lvl1pPr>
              <a:defRPr sz="4800"/>
            </a:lvl1pPr>
          </a:lstStyle>
          <a:p>
            <a:r>
              <a:rPr lang="en-US"/>
              <a:t>Click to edit Master title style</a:t>
            </a:r>
          </a:p>
        </p:txBody>
      </p:sp>
      <p:sp>
        <p:nvSpPr>
          <p:cNvPr id="148492" name="Rectangle 12"/>
          <p:cNvSpPr>
            <a:spLocks noGrp="1" noChangeArrowheads="1"/>
          </p:cNvSpPr>
          <p:nvPr>
            <p:ph type="subTitle" idx="1"/>
          </p:nvPr>
        </p:nvSpPr>
        <p:spPr>
          <a:xfrm>
            <a:off x="1543050" y="3962400"/>
            <a:ext cx="7715250" cy="1600200"/>
          </a:xfrm>
        </p:spPr>
        <p:txBody>
          <a:bodyPr anchor="ctr"/>
          <a:lstStyle>
            <a:lvl1pPr marL="0" indent="0" algn="ctr">
              <a:buFont typeface="Wingdings" pitchFamily="2" charset="2"/>
              <a:buNone/>
              <a:defRPr/>
            </a:lvl1pPr>
          </a:lstStyle>
          <a:p>
            <a:r>
              <a:rPr lang="en-US"/>
              <a:t>Click to edit Master subtitle style</a:t>
            </a:r>
          </a:p>
        </p:txBody>
      </p:sp>
      <p:sp>
        <p:nvSpPr>
          <p:cNvPr id="14" name="Rectangle 13"/>
          <p:cNvSpPr>
            <a:spLocks noGrp="1" noChangeArrowheads="1"/>
          </p:cNvSpPr>
          <p:nvPr>
            <p:ph type="dt" sz="half" idx="10"/>
          </p:nvPr>
        </p:nvSpPr>
        <p:spPr>
          <a:xfrm>
            <a:off x="1027113" y="6251575"/>
            <a:ext cx="2143125" cy="457200"/>
          </a:xfrm>
        </p:spPr>
        <p:txBody>
          <a:bodyPr/>
          <a:lstStyle>
            <a:lvl1pPr>
              <a:defRPr/>
            </a:lvl1pPr>
          </a:lstStyle>
          <a:p>
            <a:pPr>
              <a:defRPr/>
            </a:pPr>
            <a:endParaRPr lang="en-US"/>
          </a:p>
        </p:txBody>
      </p:sp>
      <p:sp>
        <p:nvSpPr>
          <p:cNvPr id="15" name="Rectangle 14"/>
          <p:cNvSpPr>
            <a:spLocks noGrp="1" noChangeArrowheads="1"/>
          </p:cNvSpPr>
          <p:nvPr>
            <p:ph type="ftr" sz="quarter" idx="11"/>
          </p:nvPr>
        </p:nvSpPr>
        <p:spPr>
          <a:xfrm>
            <a:off x="3773488" y="6248400"/>
            <a:ext cx="3257550" cy="457200"/>
          </a:xfrm>
        </p:spPr>
        <p:txBody>
          <a:bodyPr/>
          <a:lstStyle>
            <a:lvl1pPr>
              <a:defRPr/>
            </a:lvl1pPr>
          </a:lstStyle>
          <a:p>
            <a:pPr>
              <a:defRPr/>
            </a:pPr>
            <a:endParaRPr lang="en-US"/>
          </a:p>
        </p:txBody>
      </p:sp>
      <p:sp>
        <p:nvSpPr>
          <p:cNvPr id="16" name="Rectangle 15"/>
          <p:cNvSpPr>
            <a:spLocks noGrp="1" noChangeArrowheads="1"/>
          </p:cNvSpPr>
          <p:nvPr>
            <p:ph type="sldNum" sz="quarter" idx="12"/>
          </p:nvPr>
        </p:nvSpPr>
        <p:spPr/>
        <p:txBody>
          <a:bodyPr/>
          <a:lstStyle>
            <a:lvl1pPr>
              <a:defRPr/>
            </a:lvl1pPr>
          </a:lstStyle>
          <a:p>
            <a:pPr>
              <a:defRPr/>
            </a:pPr>
            <a:fld id="{86CB7CE6-EE57-454C-A68D-00080652855A}" type="slidenum">
              <a:rPr lang="en-US"/>
              <a:pPr>
                <a:defRPr/>
              </a:pPr>
              <a:t>‹#›</a:t>
            </a:fld>
            <a:endParaRPr lang="en-US"/>
          </a:p>
        </p:txBody>
      </p:sp>
    </p:spTree>
    <p:extLst>
      <p:ext uri="{BB962C8B-B14F-4D97-AF65-F5344CB8AC3E}">
        <p14:creationId xmlns:p14="http://schemas.microsoft.com/office/powerpoint/2010/main" val="306735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E607A1C-5482-4CA7-8E99-BE34249AE538}" type="slidenum">
              <a:rPr lang="en-US"/>
              <a:pPr>
                <a:defRPr/>
              </a:pPr>
              <a:t>‹#›</a:t>
            </a:fld>
            <a:endParaRPr lang="en-US"/>
          </a:p>
        </p:txBody>
      </p:sp>
    </p:spTree>
    <p:extLst>
      <p:ext uri="{BB962C8B-B14F-4D97-AF65-F5344CB8AC3E}">
        <p14:creationId xmlns:p14="http://schemas.microsoft.com/office/powerpoint/2010/main" val="366858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6663" y="277813"/>
            <a:ext cx="2185987"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28700" y="277813"/>
            <a:ext cx="6405563"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3B277CC-E125-45C7-9F81-580752453ADB}" type="slidenum">
              <a:rPr lang="en-US"/>
              <a:pPr>
                <a:defRPr/>
              </a:pPr>
              <a:t>‹#›</a:t>
            </a:fld>
            <a:endParaRPr lang="en-US"/>
          </a:p>
        </p:txBody>
      </p:sp>
    </p:spTree>
    <p:extLst>
      <p:ext uri="{BB962C8B-B14F-4D97-AF65-F5344CB8AC3E}">
        <p14:creationId xmlns:p14="http://schemas.microsoft.com/office/powerpoint/2010/main" val="3717863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28700" y="277813"/>
            <a:ext cx="874395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9BA46673-C64A-4A7E-986E-1C0A8BC58BBE}" type="slidenum">
              <a:rPr lang="en-US"/>
              <a:pPr>
                <a:defRPr/>
              </a:pPr>
              <a:t>‹#›</a:t>
            </a:fld>
            <a:endParaRPr lang="en-US"/>
          </a:p>
        </p:txBody>
      </p:sp>
    </p:spTree>
    <p:extLst>
      <p:ext uri="{BB962C8B-B14F-4D97-AF65-F5344CB8AC3E}">
        <p14:creationId xmlns:p14="http://schemas.microsoft.com/office/powerpoint/2010/main" val="1701303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277813"/>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28700" y="1600200"/>
            <a:ext cx="4295775"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76875" y="1600200"/>
            <a:ext cx="4295775"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8BE74E8-C39B-4D45-B9E7-AF0D9570067D}" type="slidenum">
              <a:rPr lang="en-US"/>
              <a:pPr>
                <a:defRPr/>
              </a:pPr>
              <a:t>‹#›</a:t>
            </a:fld>
            <a:endParaRPr lang="en-US"/>
          </a:p>
        </p:txBody>
      </p:sp>
    </p:spTree>
    <p:extLst>
      <p:ext uri="{BB962C8B-B14F-4D97-AF65-F5344CB8AC3E}">
        <p14:creationId xmlns:p14="http://schemas.microsoft.com/office/powerpoint/2010/main" val="296413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28700" y="277813"/>
            <a:ext cx="87439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28700" y="1600200"/>
            <a:ext cx="874395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28700" y="3941763"/>
            <a:ext cx="874395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CC4B91-BA84-49D9-8BF6-E23B66C04C67}" type="slidenum">
              <a:rPr lang="en-US"/>
              <a:pPr>
                <a:defRPr/>
              </a:pPr>
              <a:t>‹#›</a:t>
            </a:fld>
            <a:endParaRPr lang="en-US"/>
          </a:p>
        </p:txBody>
      </p:sp>
    </p:spTree>
    <p:extLst>
      <p:ext uri="{BB962C8B-B14F-4D97-AF65-F5344CB8AC3E}">
        <p14:creationId xmlns:p14="http://schemas.microsoft.com/office/powerpoint/2010/main" val="4291247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6338" y="228600"/>
            <a:ext cx="7848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96913" y="1981200"/>
            <a:ext cx="8675687" cy="4114800"/>
          </a:xfrm>
        </p:spPr>
        <p:txBody>
          <a:bodyPr/>
          <a:lstStyle/>
          <a:p>
            <a:pPr lvl="0"/>
            <a:endParaRPr lang="en-US" noProof="0"/>
          </a:p>
        </p:txBody>
      </p:sp>
    </p:spTree>
    <p:extLst>
      <p:ext uri="{BB962C8B-B14F-4D97-AF65-F5344CB8AC3E}">
        <p14:creationId xmlns:p14="http://schemas.microsoft.com/office/powerpoint/2010/main" val="2446919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Arial" pitchFamily="34" charset="0"/>
              </a:defRPr>
            </a:lvl1pPr>
          </a:lstStyle>
          <a:p>
            <a:pPr>
              <a:defRPr/>
            </a:pPr>
            <a:fld id="{192E3C7B-9D5E-4D76-A086-C2534CD36317}" type="slidenum">
              <a:rPr lang="en-US"/>
              <a:pPr>
                <a:defRPr/>
              </a:pPr>
              <a:t>‹#›</a:t>
            </a:fld>
            <a:endParaRPr lang="en-US"/>
          </a:p>
        </p:txBody>
      </p:sp>
    </p:spTree>
    <p:extLst>
      <p:ext uri="{BB962C8B-B14F-4D97-AF65-F5344CB8AC3E}">
        <p14:creationId xmlns:p14="http://schemas.microsoft.com/office/powerpoint/2010/main" val="307330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Arial" pitchFamily="34" charset="0"/>
              </a:defRPr>
            </a:lvl1pPr>
          </a:lstStyle>
          <a:p>
            <a:pPr>
              <a:defRPr/>
            </a:pPr>
            <a:fld id="{CD3B0EBC-787C-4469-8881-BC73FAD559C2}" type="slidenum">
              <a:rPr lang="en-US"/>
              <a:pPr>
                <a:defRPr/>
              </a:pPr>
              <a:t>‹#›</a:t>
            </a:fld>
            <a:endParaRPr lang="en-US"/>
          </a:p>
        </p:txBody>
      </p:sp>
    </p:spTree>
    <p:extLst>
      <p:ext uri="{BB962C8B-B14F-4D97-AF65-F5344CB8AC3E}">
        <p14:creationId xmlns:p14="http://schemas.microsoft.com/office/powerpoint/2010/main" val="1604934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Arial" pitchFamily="34" charset="0"/>
              </a:defRPr>
            </a:lvl1pPr>
          </a:lstStyle>
          <a:p>
            <a:pPr>
              <a:defRPr/>
            </a:pPr>
            <a:fld id="{98B5B59B-AE39-4DF9-91FF-A4E537ACE5F6}" type="slidenum">
              <a:rPr lang="en-US"/>
              <a:pPr>
                <a:defRPr/>
              </a:pPr>
              <a:t>‹#›</a:t>
            </a:fld>
            <a:endParaRPr lang="en-US"/>
          </a:p>
        </p:txBody>
      </p:sp>
    </p:spTree>
    <p:extLst>
      <p:ext uri="{BB962C8B-B14F-4D97-AF65-F5344CB8AC3E}">
        <p14:creationId xmlns:p14="http://schemas.microsoft.com/office/powerpoint/2010/main" val="2056452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3"/>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3"/>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atin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Arial" pitchFamily="34" charset="0"/>
              </a:defRPr>
            </a:lvl1pPr>
          </a:lstStyle>
          <a:p>
            <a:pPr>
              <a:defRPr/>
            </a:pPr>
            <a:fld id="{4E2FAE9C-B220-457B-8FBA-059D7D449B96}" type="slidenum">
              <a:rPr lang="en-US"/>
              <a:pPr>
                <a:defRPr/>
              </a:pPr>
              <a:t>‹#›</a:t>
            </a:fld>
            <a:endParaRPr lang="en-US"/>
          </a:p>
        </p:txBody>
      </p:sp>
    </p:spTree>
    <p:extLst>
      <p:ext uri="{BB962C8B-B14F-4D97-AF65-F5344CB8AC3E}">
        <p14:creationId xmlns:p14="http://schemas.microsoft.com/office/powerpoint/2010/main" val="291269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362AD20-B410-48E0-B6E4-4E99E6FD296C}" type="slidenum">
              <a:rPr lang="en-US"/>
              <a:pPr>
                <a:defRPr/>
              </a:pPr>
              <a:t>‹#›</a:t>
            </a:fld>
            <a:endParaRPr lang="en-US"/>
          </a:p>
        </p:txBody>
      </p:sp>
    </p:spTree>
    <p:extLst>
      <p:ext uri="{BB962C8B-B14F-4D97-AF65-F5344CB8AC3E}">
        <p14:creationId xmlns:p14="http://schemas.microsoft.com/office/powerpoint/2010/main" val="3121637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5"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5"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atin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Arial" pitchFamily="34" charset="0"/>
              </a:defRPr>
            </a:lvl1pPr>
          </a:lstStyle>
          <a:p>
            <a:pPr>
              <a:defRPr/>
            </a:pPr>
            <a:fld id="{AB048C0D-E5D7-49DF-8282-BD82563D6D23}" type="slidenum">
              <a:rPr lang="en-US"/>
              <a:pPr>
                <a:defRPr/>
              </a:pPr>
              <a:t>‹#›</a:t>
            </a:fld>
            <a:endParaRPr lang="en-US"/>
          </a:p>
        </p:txBody>
      </p:sp>
    </p:spTree>
    <p:extLst>
      <p:ext uri="{BB962C8B-B14F-4D97-AF65-F5344CB8AC3E}">
        <p14:creationId xmlns:p14="http://schemas.microsoft.com/office/powerpoint/2010/main" val="3118637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atin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Arial" pitchFamily="34" charset="0"/>
              </a:defRPr>
            </a:lvl1pPr>
          </a:lstStyle>
          <a:p>
            <a:pPr>
              <a:defRPr/>
            </a:pPr>
            <a:fld id="{38CDADAF-ACA5-4DBA-8BE9-D12A06FC741A}" type="slidenum">
              <a:rPr lang="en-US"/>
              <a:pPr>
                <a:defRPr/>
              </a:pPr>
              <a:t>‹#›</a:t>
            </a:fld>
            <a:endParaRPr lang="en-US"/>
          </a:p>
        </p:txBody>
      </p:sp>
    </p:spTree>
    <p:extLst>
      <p:ext uri="{BB962C8B-B14F-4D97-AF65-F5344CB8AC3E}">
        <p14:creationId xmlns:p14="http://schemas.microsoft.com/office/powerpoint/2010/main" val="4165605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Arial" pitchFamily="34" charset="0"/>
              </a:defRPr>
            </a:lvl1pPr>
          </a:lstStyle>
          <a:p>
            <a:pPr>
              <a:defRPr/>
            </a:pPr>
            <a:fld id="{E2806973-B823-4819-88E5-EA4DC4DC77BE}" type="slidenum">
              <a:rPr lang="en-US"/>
              <a:pPr>
                <a:defRPr/>
              </a:pPr>
              <a:t>‹#›</a:t>
            </a:fld>
            <a:endParaRPr lang="en-US"/>
          </a:p>
        </p:txBody>
      </p:sp>
    </p:spTree>
    <p:extLst>
      <p:ext uri="{BB962C8B-B14F-4D97-AF65-F5344CB8AC3E}">
        <p14:creationId xmlns:p14="http://schemas.microsoft.com/office/powerpoint/2010/main" val="3364381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2"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atin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Arial" pitchFamily="34" charset="0"/>
              </a:defRPr>
            </a:lvl1pPr>
          </a:lstStyle>
          <a:p>
            <a:pPr>
              <a:defRPr/>
            </a:pPr>
            <a:fld id="{A178BD3D-5B0A-47C0-A3A4-6F14D673A37A}" type="slidenum">
              <a:rPr lang="en-US"/>
              <a:pPr>
                <a:defRPr/>
              </a:pPr>
              <a:t>‹#›</a:t>
            </a:fld>
            <a:endParaRPr lang="en-US"/>
          </a:p>
        </p:txBody>
      </p:sp>
    </p:spTree>
    <p:extLst>
      <p:ext uri="{BB962C8B-B14F-4D97-AF65-F5344CB8AC3E}">
        <p14:creationId xmlns:p14="http://schemas.microsoft.com/office/powerpoint/2010/main" val="1008750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atin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Arial" pitchFamily="34" charset="0"/>
              </a:defRPr>
            </a:lvl1pPr>
          </a:lstStyle>
          <a:p>
            <a:pPr>
              <a:defRPr/>
            </a:pPr>
            <a:fld id="{4B02FD5E-9AE4-4806-920E-C1D60EF31E8F}" type="slidenum">
              <a:rPr lang="en-US"/>
              <a:pPr>
                <a:defRPr/>
              </a:pPr>
              <a:t>‹#›</a:t>
            </a:fld>
            <a:endParaRPr lang="en-US"/>
          </a:p>
        </p:txBody>
      </p:sp>
    </p:spTree>
    <p:extLst>
      <p:ext uri="{BB962C8B-B14F-4D97-AF65-F5344CB8AC3E}">
        <p14:creationId xmlns:p14="http://schemas.microsoft.com/office/powerpoint/2010/main" val="1135039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Arial" pitchFamily="34" charset="0"/>
              </a:defRPr>
            </a:lvl1pPr>
          </a:lstStyle>
          <a:p>
            <a:pPr>
              <a:defRPr/>
            </a:pPr>
            <a:fld id="{8EEC3DF8-271E-4162-BD5E-ED924AE25386}" type="slidenum">
              <a:rPr lang="en-US"/>
              <a:pPr>
                <a:defRPr/>
              </a:pPr>
              <a:t>‹#›</a:t>
            </a:fld>
            <a:endParaRPr lang="en-US"/>
          </a:p>
        </p:txBody>
      </p:sp>
    </p:spTree>
    <p:extLst>
      <p:ext uri="{BB962C8B-B14F-4D97-AF65-F5344CB8AC3E}">
        <p14:creationId xmlns:p14="http://schemas.microsoft.com/office/powerpoint/2010/main" val="150733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1"/>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41"/>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Arial" pitchFamily="34" charset="0"/>
              </a:defRPr>
            </a:lvl1pPr>
          </a:lstStyle>
          <a:p>
            <a:pPr>
              <a:defRPr/>
            </a:pPr>
            <a:fld id="{D4CC67C1-4347-4699-92C5-14D04EE4B2EF}" type="slidenum">
              <a:rPr lang="en-US"/>
              <a:pPr>
                <a:defRPr/>
              </a:pPr>
              <a:t>‹#›</a:t>
            </a:fld>
            <a:endParaRPr lang="en-US"/>
          </a:p>
        </p:txBody>
      </p:sp>
    </p:spTree>
    <p:extLst>
      <p:ext uri="{BB962C8B-B14F-4D97-AF65-F5344CB8AC3E}">
        <p14:creationId xmlns:p14="http://schemas.microsoft.com/office/powerpoint/2010/main" val="155980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3"/>
            <a:ext cx="92583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b="1">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Arial" pitchFamily="34" charset="0"/>
              </a:defRPr>
            </a:lvl1pPr>
          </a:lstStyle>
          <a:p>
            <a:pPr>
              <a:defRPr/>
            </a:pPr>
            <a:fld id="{2EFD461E-F006-4B1D-A714-7AFB7473E2A8}" type="slidenum">
              <a:rPr lang="en-US"/>
              <a:pPr>
                <a:defRPr/>
              </a:pPr>
              <a:t>‹#›</a:t>
            </a:fld>
            <a:endParaRPr lang="en-US"/>
          </a:p>
        </p:txBody>
      </p:sp>
    </p:spTree>
    <p:extLst>
      <p:ext uri="{BB962C8B-B14F-4D97-AF65-F5344CB8AC3E}">
        <p14:creationId xmlns:p14="http://schemas.microsoft.com/office/powerpoint/2010/main" val="107031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0B0BEA1-6A39-4AD2-AAFE-2AF207870D27}" type="slidenum">
              <a:rPr lang="en-US"/>
              <a:pPr>
                <a:defRPr/>
              </a:pPr>
              <a:t>‹#›</a:t>
            </a:fld>
            <a:endParaRPr lang="en-US"/>
          </a:p>
        </p:txBody>
      </p:sp>
    </p:spTree>
    <p:extLst>
      <p:ext uri="{BB962C8B-B14F-4D97-AF65-F5344CB8AC3E}">
        <p14:creationId xmlns:p14="http://schemas.microsoft.com/office/powerpoint/2010/main" val="91236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8700" y="1600200"/>
            <a:ext cx="429577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76875" y="1600200"/>
            <a:ext cx="429577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9EBB1D7-B9A2-4E92-9031-C0B945EA2A44}" type="slidenum">
              <a:rPr lang="en-US"/>
              <a:pPr>
                <a:defRPr/>
              </a:pPr>
              <a:t>‹#›</a:t>
            </a:fld>
            <a:endParaRPr lang="en-US"/>
          </a:p>
        </p:txBody>
      </p:sp>
    </p:spTree>
    <p:extLst>
      <p:ext uri="{BB962C8B-B14F-4D97-AF65-F5344CB8AC3E}">
        <p14:creationId xmlns:p14="http://schemas.microsoft.com/office/powerpoint/2010/main" val="31572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6AB30D9A-6E32-4A48-A433-CE5C84758A32}" type="slidenum">
              <a:rPr lang="en-US"/>
              <a:pPr>
                <a:defRPr/>
              </a:pPr>
              <a:t>‹#›</a:t>
            </a:fld>
            <a:endParaRPr lang="en-US"/>
          </a:p>
        </p:txBody>
      </p:sp>
    </p:spTree>
    <p:extLst>
      <p:ext uri="{BB962C8B-B14F-4D97-AF65-F5344CB8AC3E}">
        <p14:creationId xmlns:p14="http://schemas.microsoft.com/office/powerpoint/2010/main" val="417479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1F3534FF-4BDB-4ED6-9783-E19C189C25A3}" type="slidenum">
              <a:rPr lang="en-US"/>
              <a:pPr>
                <a:defRPr/>
              </a:pPr>
              <a:t>‹#›</a:t>
            </a:fld>
            <a:endParaRPr lang="en-US"/>
          </a:p>
        </p:txBody>
      </p:sp>
    </p:spTree>
    <p:extLst>
      <p:ext uri="{BB962C8B-B14F-4D97-AF65-F5344CB8AC3E}">
        <p14:creationId xmlns:p14="http://schemas.microsoft.com/office/powerpoint/2010/main" val="17038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AEDC1976-E8FB-41E8-9507-C11B73243A97}" type="slidenum">
              <a:rPr lang="en-US"/>
              <a:pPr>
                <a:defRPr/>
              </a:pPr>
              <a:t>‹#›</a:t>
            </a:fld>
            <a:endParaRPr lang="en-US"/>
          </a:p>
        </p:txBody>
      </p:sp>
    </p:spTree>
    <p:extLst>
      <p:ext uri="{BB962C8B-B14F-4D97-AF65-F5344CB8AC3E}">
        <p14:creationId xmlns:p14="http://schemas.microsoft.com/office/powerpoint/2010/main" val="197205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CF3BDAE-59F5-4E3F-8CDA-27F7A3D3F64A}" type="slidenum">
              <a:rPr lang="en-US"/>
              <a:pPr>
                <a:defRPr/>
              </a:pPr>
              <a:t>‹#›</a:t>
            </a:fld>
            <a:endParaRPr lang="en-US"/>
          </a:p>
        </p:txBody>
      </p:sp>
    </p:spTree>
    <p:extLst>
      <p:ext uri="{BB962C8B-B14F-4D97-AF65-F5344CB8AC3E}">
        <p14:creationId xmlns:p14="http://schemas.microsoft.com/office/powerpoint/2010/main" val="338023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E9A7E7C-5353-45A1-80FE-EB5F5480B19A}" type="slidenum">
              <a:rPr lang="en-US"/>
              <a:pPr>
                <a:defRPr/>
              </a:pPr>
              <a:t>‹#›</a:t>
            </a:fld>
            <a:endParaRPr lang="en-US"/>
          </a:p>
        </p:txBody>
      </p:sp>
    </p:spTree>
    <p:extLst>
      <p:ext uri="{BB962C8B-B14F-4D97-AF65-F5344CB8AC3E}">
        <p14:creationId xmlns:p14="http://schemas.microsoft.com/office/powerpoint/2010/main" val="303353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772650" cy="4876800"/>
            <a:chOff x="0" y="0"/>
            <a:chExt cx="5472" cy="3072"/>
          </a:xfrm>
        </p:grpSpPr>
        <p:sp>
          <p:nvSpPr>
            <p:cNvPr id="2"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algn="ctr" eaLnBrk="0" fontAlgn="base" hangingPunct="0">
                <a:spcBef>
                  <a:spcPct val="0"/>
                </a:spcBef>
                <a:spcAft>
                  <a:spcPct val="0"/>
                </a:spcAft>
                <a:defRPr sz="4400" b="1">
                  <a:solidFill>
                    <a:schemeClr val="tx1"/>
                  </a:solidFill>
                  <a:latin typeface="Arial" charset="0"/>
                </a:defRPr>
              </a:lvl6pPr>
              <a:lvl7pPr marL="2971800" indent="-228600" algn="ctr" eaLnBrk="0" fontAlgn="base" hangingPunct="0">
                <a:spcBef>
                  <a:spcPct val="0"/>
                </a:spcBef>
                <a:spcAft>
                  <a:spcPct val="0"/>
                </a:spcAft>
                <a:defRPr sz="4400" b="1">
                  <a:solidFill>
                    <a:schemeClr val="tx1"/>
                  </a:solidFill>
                  <a:latin typeface="Arial" charset="0"/>
                </a:defRPr>
              </a:lvl7pPr>
              <a:lvl8pPr marL="3429000" indent="-228600" algn="ctr" eaLnBrk="0" fontAlgn="base" hangingPunct="0">
                <a:spcBef>
                  <a:spcPct val="0"/>
                </a:spcBef>
                <a:spcAft>
                  <a:spcPct val="0"/>
                </a:spcAft>
                <a:defRPr sz="4400" b="1">
                  <a:solidFill>
                    <a:schemeClr val="tx1"/>
                  </a:solidFill>
                  <a:latin typeface="Arial" charset="0"/>
                </a:defRPr>
              </a:lvl8pPr>
              <a:lvl9pPr marL="3886200" indent="-228600" algn="ctr"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z="2400" b="0" smtClean="0">
                <a:latin typeface="Times New Roman" pitchFamily="18" charset="0"/>
              </a:endParaRPr>
            </a:p>
          </p:txBody>
        </p:sp>
        <p:grpSp>
          <p:nvGrpSpPr>
            <p:cNvPr id="1036" name="Group 4"/>
            <p:cNvGrpSpPr>
              <a:grpSpLocks/>
            </p:cNvGrpSpPr>
            <p:nvPr/>
          </p:nvGrpSpPr>
          <p:grpSpPr bwMode="auto">
            <a:xfrm>
              <a:off x="240" y="893"/>
              <a:ext cx="5232" cy="115"/>
              <a:chOff x="240" y="893"/>
              <a:chExt cx="5232" cy="115"/>
            </a:xfrm>
          </p:grpSpPr>
          <p:sp>
            <p:nvSpPr>
              <p:cNvPr id="3"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algn="ctr" eaLnBrk="0" fontAlgn="base" hangingPunct="0">
                  <a:spcBef>
                    <a:spcPct val="0"/>
                  </a:spcBef>
                  <a:spcAft>
                    <a:spcPct val="0"/>
                  </a:spcAft>
                  <a:defRPr sz="4400" b="1">
                    <a:solidFill>
                      <a:schemeClr val="tx1"/>
                    </a:solidFill>
                    <a:latin typeface="Arial" charset="0"/>
                  </a:defRPr>
                </a:lvl6pPr>
                <a:lvl7pPr marL="2971800" indent="-228600" algn="ctr" eaLnBrk="0" fontAlgn="base" hangingPunct="0">
                  <a:spcBef>
                    <a:spcPct val="0"/>
                  </a:spcBef>
                  <a:spcAft>
                    <a:spcPct val="0"/>
                  </a:spcAft>
                  <a:defRPr sz="4400" b="1">
                    <a:solidFill>
                      <a:schemeClr val="tx1"/>
                    </a:solidFill>
                    <a:latin typeface="Arial" charset="0"/>
                  </a:defRPr>
                </a:lvl7pPr>
                <a:lvl8pPr marL="3429000" indent="-228600" algn="ctr" eaLnBrk="0" fontAlgn="base" hangingPunct="0">
                  <a:spcBef>
                    <a:spcPct val="0"/>
                  </a:spcBef>
                  <a:spcAft>
                    <a:spcPct val="0"/>
                  </a:spcAft>
                  <a:defRPr sz="4400" b="1">
                    <a:solidFill>
                      <a:schemeClr val="tx1"/>
                    </a:solidFill>
                    <a:latin typeface="Arial" charset="0"/>
                  </a:defRPr>
                </a:lvl8pPr>
                <a:lvl9pPr marL="3886200" indent="-228600" algn="ctr"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z="2400" b="0" smtClean="0">
                  <a:latin typeface="Times New Roman" pitchFamily="18" charset="0"/>
                </a:endParaRPr>
              </a:p>
            </p:txBody>
          </p:sp>
          <p:sp>
            <p:nvSpPr>
              <p:cNvPr id="1038"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1028700" y="277813"/>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1028700" y="1600200"/>
            <a:ext cx="8743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7465" name="Rectangle 9"/>
          <p:cNvSpPr>
            <a:spLocks noGrp="1" noChangeArrowheads="1"/>
          </p:cNvSpPr>
          <p:nvPr>
            <p:ph type="dt" sz="half" idx="2"/>
          </p:nvPr>
        </p:nvSpPr>
        <p:spPr bwMode="auto">
          <a:xfrm>
            <a:off x="1028700" y="6400800"/>
            <a:ext cx="22288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latin typeface="Arial" charset="0"/>
              </a:defRPr>
            </a:lvl1pPr>
          </a:lstStyle>
          <a:p>
            <a:pPr>
              <a:defRPr/>
            </a:pPr>
            <a:endParaRPr lang="en-US"/>
          </a:p>
        </p:txBody>
      </p:sp>
      <p:sp>
        <p:nvSpPr>
          <p:cNvPr id="147466" name="Rectangle 10"/>
          <p:cNvSpPr>
            <a:spLocks noGrp="1" noChangeArrowheads="1"/>
          </p:cNvSpPr>
          <p:nvPr>
            <p:ph type="ftr" sz="quarter" idx="3"/>
          </p:nvPr>
        </p:nvSpPr>
        <p:spPr bwMode="auto">
          <a:xfrm>
            <a:off x="3771900" y="6248400"/>
            <a:ext cx="33432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atin typeface="Arial" charset="0"/>
              </a:defRPr>
            </a:lvl1pPr>
          </a:lstStyle>
          <a:p>
            <a:pPr>
              <a:defRPr/>
            </a:pPr>
            <a:endParaRPr lang="en-US"/>
          </a:p>
        </p:txBody>
      </p:sp>
      <p:sp>
        <p:nvSpPr>
          <p:cNvPr id="147467" name="Rectangle 11"/>
          <p:cNvSpPr>
            <a:spLocks noGrp="1" noChangeArrowheads="1"/>
          </p:cNvSpPr>
          <p:nvPr>
            <p:ph type="sldNum" sz="quarter" idx="4"/>
          </p:nvPr>
        </p:nvSpPr>
        <p:spPr bwMode="auto">
          <a:xfrm>
            <a:off x="7629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Arial" charset="0"/>
              </a:defRPr>
            </a:lvl1pPr>
          </a:lstStyle>
          <a:p>
            <a:pPr>
              <a:defRPr/>
            </a:pPr>
            <a:fld id="{7B814B54-84BA-4FD2-AAAF-33133C6DB0E1}" type="slidenum">
              <a:rPr lang="en-US"/>
              <a:pPr>
                <a:defRPr/>
              </a:pPr>
              <a:t>‹#›</a:t>
            </a:fld>
            <a:endParaRPr lang="en-US"/>
          </a:p>
        </p:txBody>
      </p:sp>
      <p:sp>
        <p:nvSpPr>
          <p:cNvPr id="1032" name="Line 12"/>
          <p:cNvSpPr>
            <a:spLocks noChangeShapeType="1"/>
          </p:cNvSpPr>
          <p:nvPr/>
        </p:nvSpPr>
        <p:spPr bwMode="auto">
          <a:xfrm>
            <a:off x="0" y="4876800"/>
            <a:ext cx="6858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3" name="Picture 14" descr="Creighton bluejay"/>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753600" y="5943600"/>
            <a:ext cx="419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
          <p:cNvSpPr txBox="1">
            <a:spLocks noChangeArrowheads="1"/>
          </p:cNvSpPr>
          <p:nvPr userDrawn="1"/>
        </p:nvSpPr>
        <p:spPr bwMode="auto">
          <a:xfrm>
            <a:off x="190500" y="6438900"/>
            <a:ext cx="254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algn="ctr" eaLnBrk="0" fontAlgn="base" hangingPunct="0">
              <a:spcBef>
                <a:spcPct val="0"/>
              </a:spcBef>
              <a:spcAft>
                <a:spcPct val="0"/>
              </a:spcAft>
              <a:defRPr sz="4400" b="1">
                <a:solidFill>
                  <a:schemeClr val="tx1"/>
                </a:solidFill>
                <a:latin typeface="Arial" pitchFamily="34" charset="0"/>
              </a:defRPr>
            </a:lvl6pPr>
            <a:lvl7pPr marL="2971800" indent="-228600" algn="ctr" eaLnBrk="0" fontAlgn="base" hangingPunct="0">
              <a:spcBef>
                <a:spcPct val="0"/>
              </a:spcBef>
              <a:spcAft>
                <a:spcPct val="0"/>
              </a:spcAft>
              <a:defRPr sz="4400" b="1">
                <a:solidFill>
                  <a:schemeClr val="tx1"/>
                </a:solidFill>
                <a:latin typeface="Arial" pitchFamily="34" charset="0"/>
              </a:defRPr>
            </a:lvl7pPr>
            <a:lvl8pPr marL="3429000" indent="-228600" algn="ctr" eaLnBrk="0" fontAlgn="base" hangingPunct="0">
              <a:spcBef>
                <a:spcPct val="0"/>
              </a:spcBef>
              <a:spcAft>
                <a:spcPct val="0"/>
              </a:spcAft>
              <a:defRPr sz="4400" b="1">
                <a:solidFill>
                  <a:schemeClr val="tx1"/>
                </a:solidFill>
                <a:latin typeface="Arial" pitchFamily="34" charset="0"/>
              </a:defRPr>
            </a:lvl8pPr>
            <a:lvl9pPr marL="3886200" indent="-228600" algn="ctr" eaLnBrk="0" fontAlgn="base" hangingPunct="0">
              <a:spcBef>
                <a:spcPct val="0"/>
              </a:spcBef>
              <a:spcAft>
                <a:spcPct val="0"/>
              </a:spcAft>
              <a:defRPr sz="4400" b="1">
                <a:solidFill>
                  <a:schemeClr val="tx1"/>
                </a:solidFill>
                <a:latin typeface="Arial" pitchFamily="34" charset="0"/>
              </a:defRPr>
            </a:lvl9pPr>
          </a:lstStyle>
          <a:p>
            <a:pPr eaLnBrk="1" hangingPunct="1">
              <a:defRPr/>
            </a:pPr>
            <a:r>
              <a:rPr lang="en-US" altLang="en-US" sz="1200" smtClean="0"/>
              <a:t>Friday February 6, 2015 Phoenix</a:t>
            </a:r>
          </a:p>
        </p:txBody>
      </p:sp>
    </p:spTree>
  </p:cSld>
  <p:clrMap bg1="lt1" tx1="dk1" bg2="lt2" tx2="dk2" accent1="accent1" accent2="accent2" accent3="accent3" accent4="accent4" accent5="accent5" accent6="accent6" hlink="hlink" folHlink="folHlink"/>
  <p:sldLayoutIdLst>
    <p:sldLayoutId id="2147484010"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1" r:id="rId15"/>
  </p:sldLayoutIdLst>
  <p:timing>
    <p:tnLst>
      <p:par>
        <p:cTn id="1" dur="indefinite" restart="never" nodeType="tmRoot"/>
      </p:par>
    </p:tnLst>
  </p:timing>
  <p:txStyles>
    <p:titleStyle>
      <a:lvl1pPr algn="l" rtl="0" eaLnBrk="0" fontAlgn="base" hangingPunct="0">
        <a:spcBef>
          <a:spcPct val="0"/>
        </a:spcBef>
        <a:spcAft>
          <a:spcPct val="0"/>
        </a:spcAft>
        <a:defRPr sz="4200" b="1">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charset="0"/>
        </a:defRPr>
      </a:lvl2pPr>
      <a:lvl3pPr algn="l" rtl="0" eaLnBrk="0" fontAlgn="base" hangingPunct="0">
        <a:spcBef>
          <a:spcPct val="0"/>
        </a:spcBef>
        <a:spcAft>
          <a:spcPct val="0"/>
        </a:spcAft>
        <a:defRPr sz="4200" b="1">
          <a:solidFill>
            <a:schemeClr val="tx2"/>
          </a:solidFill>
          <a:latin typeface="Arial" charset="0"/>
        </a:defRPr>
      </a:lvl3pPr>
      <a:lvl4pPr algn="l" rtl="0" eaLnBrk="0" fontAlgn="base" hangingPunct="0">
        <a:spcBef>
          <a:spcPct val="0"/>
        </a:spcBef>
        <a:spcAft>
          <a:spcPct val="0"/>
        </a:spcAft>
        <a:defRPr sz="4200" b="1">
          <a:solidFill>
            <a:schemeClr val="tx2"/>
          </a:solidFill>
          <a:latin typeface="Arial" charset="0"/>
        </a:defRPr>
      </a:lvl4pPr>
      <a:lvl5pPr algn="l" rtl="0" eaLnBrk="0" fontAlgn="base" hangingPunct="0">
        <a:spcBef>
          <a:spcPct val="0"/>
        </a:spcBef>
        <a:spcAft>
          <a:spcPct val="0"/>
        </a:spcAft>
        <a:defRPr sz="4200" b="1">
          <a:solidFill>
            <a:schemeClr val="tx2"/>
          </a:solidFill>
          <a:latin typeface="Arial" charset="0"/>
        </a:defRPr>
      </a:lvl5pPr>
      <a:lvl6pPr marL="457200" algn="l" rtl="0" fontAlgn="base">
        <a:spcBef>
          <a:spcPct val="0"/>
        </a:spcBef>
        <a:spcAft>
          <a:spcPct val="0"/>
        </a:spcAft>
        <a:defRPr sz="4200" b="1">
          <a:solidFill>
            <a:schemeClr val="tx2"/>
          </a:solidFill>
          <a:latin typeface="Arial" charset="0"/>
        </a:defRPr>
      </a:lvl6pPr>
      <a:lvl7pPr marL="914400" algn="l" rtl="0" fontAlgn="base">
        <a:spcBef>
          <a:spcPct val="0"/>
        </a:spcBef>
        <a:spcAft>
          <a:spcPct val="0"/>
        </a:spcAft>
        <a:defRPr sz="4200" b="1">
          <a:solidFill>
            <a:schemeClr val="tx2"/>
          </a:solidFill>
          <a:latin typeface="Arial" charset="0"/>
        </a:defRPr>
      </a:lvl7pPr>
      <a:lvl8pPr marL="1371600" algn="l" rtl="0" fontAlgn="base">
        <a:spcBef>
          <a:spcPct val="0"/>
        </a:spcBef>
        <a:spcAft>
          <a:spcPct val="0"/>
        </a:spcAft>
        <a:defRPr sz="4200" b="1">
          <a:solidFill>
            <a:schemeClr val="tx2"/>
          </a:solidFill>
          <a:latin typeface="Arial" charset="0"/>
        </a:defRPr>
      </a:lvl8pPr>
      <a:lvl9pPr marL="1828800" algn="l" rtl="0" fontAlgn="base">
        <a:spcBef>
          <a:spcPct val="0"/>
        </a:spcBef>
        <a:spcAft>
          <a:spcPct val="0"/>
        </a:spcAft>
        <a:defRPr sz="4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b="1">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b="1">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b="1">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b="1">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b="1">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b="1">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b="1">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763"/>
            <a:ext cx="1028858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rgbClr val="000000"/>
                </a:solidFill>
                <a:latin typeface="Arial" charset="0"/>
              </a:defRPr>
            </a:lvl1pPr>
          </a:lstStyle>
          <a:p>
            <a:pPr>
              <a:defRPr/>
            </a:pPr>
            <a:fld id="{472277DA-A8D3-4E6E-A644-8C8E7AEECD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0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Microsoft_Word_97_-_2003_Document1.doc"/></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2.bin"/><Relationship Id="rId7" Type="http://schemas.openxmlformats.org/officeDocument/2006/relationships/oleObject" Target="../embeddings/Microsoft_Excel_Chart3.xls"/><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36.png"/><Relationship Id="rId5" Type="http://schemas.openxmlformats.org/officeDocument/2006/relationships/image" Target="../media/image32.emf"/><Relationship Id="rId10" Type="http://schemas.openxmlformats.org/officeDocument/2006/relationships/image" Target="../media/image35.png"/><Relationship Id="rId4" Type="http://schemas.openxmlformats.org/officeDocument/2006/relationships/oleObject" Target="../embeddings/Microsoft_Excel_Chart2.xls"/><Relationship Id="rId9" Type="http://schemas.openxmlformats.org/officeDocument/2006/relationships/image" Target="../media/image3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7.emf"/><Relationship Id="rId4" Type="http://schemas.openxmlformats.org/officeDocument/2006/relationships/oleObject" Target="../embeddings/oleObject4.bin"/></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001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7411" name="Rectangle 3"/>
          <p:cNvSpPr>
            <a:spLocks noChangeArrowheads="1"/>
          </p:cNvSpPr>
          <p:nvPr/>
        </p:nvSpPr>
        <p:spPr bwMode="auto">
          <a:xfrm>
            <a:off x="3543300" y="624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7412" name="Rectangle 4"/>
          <p:cNvSpPr>
            <a:spLocks noChangeArrowheads="1"/>
          </p:cNvSpPr>
          <p:nvPr/>
        </p:nvSpPr>
        <p:spPr bwMode="auto">
          <a:xfrm>
            <a:off x="8001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7413" name="Rectangle 5"/>
          <p:cNvSpPr>
            <a:spLocks noChangeArrowheads="1"/>
          </p:cNvSpPr>
          <p:nvPr/>
        </p:nvSpPr>
        <p:spPr bwMode="auto">
          <a:xfrm>
            <a:off x="3543300" y="624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7414" name="Rectangle 6"/>
          <p:cNvSpPr>
            <a:spLocks noChangeArrowheads="1"/>
          </p:cNvSpPr>
          <p:nvPr/>
        </p:nvSpPr>
        <p:spPr bwMode="auto">
          <a:xfrm>
            <a:off x="8001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7415" name="Rectangle 7"/>
          <p:cNvSpPr>
            <a:spLocks noChangeArrowheads="1"/>
          </p:cNvSpPr>
          <p:nvPr/>
        </p:nvSpPr>
        <p:spPr bwMode="auto">
          <a:xfrm>
            <a:off x="3543300" y="624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7416" name="Rectangle 8"/>
          <p:cNvSpPr>
            <a:spLocks noChangeArrowheads="1"/>
          </p:cNvSpPr>
          <p:nvPr/>
        </p:nvSpPr>
        <p:spPr bwMode="auto">
          <a:xfrm>
            <a:off x="128587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7417" name="Rectangle 9"/>
          <p:cNvSpPr>
            <a:spLocks noChangeArrowheads="1"/>
          </p:cNvSpPr>
          <p:nvPr/>
        </p:nvSpPr>
        <p:spPr bwMode="auto">
          <a:xfrm>
            <a:off x="4029075" y="6248400"/>
            <a:ext cx="325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7418" name="Rectangle 10"/>
          <p:cNvSpPr>
            <a:spLocks noChangeArrowheads="1"/>
          </p:cNvSpPr>
          <p:nvPr/>
        </p:nvSpPr>
        <p:spPr bwMode="auto">
          <a:xfrm>
            <a:off x="8001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7419" name="Rectangle 11"/>
          <p:cNvSpPr>
            <a:spLocks noChangeArrowheads="1"/>
          </p:cNvSpPr>
          <p:nvPr/>
        </p:nvSpPr>
        <p:spPr bwMode="auto">
          <a:xfrm>
            <a:off x="3543300" y="624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7420" name="Rectangle 12"/>
          <p:cNvSpPr>
            <a:spLocks noGrp="1" noChangeArrowheads="1"/>
          </p:cNvSpPr>
          <p:nvPr>
            <p:ph type="title"/>
          </p:nvPr>
        </p:nvSpPr>
        <p:spPr>
          <a:xfrm>
            <a:off x="1028700" y="381000"/>
            <a:ext cx="8896350" cy="1143000"/>
          </a:xfrm>
          <a:noFill/>
        </p:spPr>
        <p:txBody>
          <a:bodyPr lIns="92075" tIns="46038" rIns="92075" bIns="46038"/>
          <a:lstStyle/>
          <a:p>
            <a:pPr eaLnBrk="1" hangingPunct="1"/>
            <a:r>
              <a:rPr lang="en-US" altLang="en-US" sz="3600" smtClean="0"/>
              <a:t>Infection: The Achilles Heel  of </a:t>
            </a:r>
            <a:br>
              <a:rPr lang="en-US" altLang="en-US" sz="3600" smtClean="0"/>
            </a:br>
            <a:r>
              <a:rPr lang="en-US" altLang="en-US" sz="3600" smtClean="0"/>
              <a:t>Abdominal Wall Reconstruction</a:t>
            </a:r>
          </a:p>
        </p:txBody>
      </p:sp>
      <p:sp>
        <p:nvSpPr>
          <p:cNvPr id="17421" name="Rectangle 13"/>
          <p:cNvSpPr>
            <a:spLocks noChangeArrowheads="1"/>
          </p:cNvSpPr>
          <p:nvPr/>
        </p:nvSpPr>
        <p:spPr bwMode="auto">
          <a:xfrm>
            <a:off x="6489700" y="2789238"/>
            <a:ext cx="2047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532494" name="Rectangle 14"/>
          <p:cNvSpPr>
            <a:spLocks noChangeArrowheads="1"/>
          </p:cNvSpPr>
          <p:nvPr/>
        </p:nvSpPr>
        <p:spPr bwMode="auto">
          <a:xfrm>
            <a:off x="1123950" y="2514600"/>
            <a:ext cx="8520113" cy="2735263"/>
          </a:xfrm>
          <a:prstGeom prst="rect">
            <a:avLst/>
          </a:prstGeom>
          <a:noFill/>
          <a:ln w="9525">
            <a:noFill/>
            <a:miter lim="800000"/>
            <a:headEnd/>
            <a:tailEnd/>
          </a:ln>
          <a:effectLst/>
        </p:spPr>
        <p:txBody>
          <a:bodyPr lIns="92075" tIns="46038" rIns="92075" bIns="46038"/>
          <a:lstStyle/>
          <a:p>
            <a:pPr marL="342900" indent="-342900">
              <a:spcBef>
                <a:spcPct val="20000"/>
              </a:spcBef>
              <a:buClr>
                <a:schemeClr val="folHlink"/>
              </a:buClr>
              <a:buSzPct val="90000"/>
              <a:buFont typeface="Wingdings" pitchFamily="2" charset="2"/>
              <a:buNone/>
              <a:defRPr/>
            </a:pPr>
            <a:r>
              <a:rPr lang="en-US" sz="3200" dirty="0">
                <a:latin typeface="Arial" charset="0"/>
              </a:rPr>
              <a:t>Robert J. Fitzgibbons MD, FACS</a:t>
            </a:r>
          </a:p>
          <a:p>
            <a:pPr marL="342900" indent="-342900">
              <a:spcBef>
                <a:spcPct val="20000"/>
              </a:spcBef>
              <a:buClr>
                <a:schemeClr val="folHlink"/>
              </a:buClr>
              <a:buSzPct val="90000"/>
              <a:buFont typeface="Wingdings" pitchFamily="2" charset="2"/>
              <a:buNone/>
              <a:defRPr/>
            </a:pPr>
            <a:r>
              <a:rPr lang="en-US" sz="3200" dirty="0">
                <a:latin typeface="Arial" charset="0"/>
              </a:rPr>
              <a:t>Harry E. Stuckenhoff Professor of Surgery</a:t>
            </a:r>
          </a:p>
          <a:p>
            <a:pPr marL="342900" indent="-342900">
              <a:spcBef>
                <a:spcPct val="20000"/>
              </a:spcBef>
              <a:buClr>
                <a:schemeClr val="folHlink"/>
              </a:buClr>
              <a:buSzPct val="90000"/>
              <a:buFont typeface="Wingdings" pitchFamily="2" charset="2"/>
              <a:buNone/>
              <a:defRPr/>
            </a:pPr>
            <a:r>
              <a:rPr lang="en-US" sz="3200" dirty="0">
                <a:latin typeface="Arial" charset="0"/>
              </a:rPr>
              <a:t>Creighton University School of Medicine</a:t>
            </a:r>
          </a:p>
          <a:p>
            <a:pPr marL="342900" indent="-342900">
              <a:spcBef>
                <a:spcPct val="20000"/>
              </a:spcBef>
              <a:buClr>
                <a:schemeClr val="folHlink"/>
              </a:buClr>
              <a:buSzPct val="90000"/>
              <a:buFont typeface="Wingdings" pitchFamily="2" charset="2"/>
              <a:buNone/>
              <a:defRPr/>
            </a:pPr>
            <a:r>
              <a:rPr lang="en-US" sz="3200" dirty="0">
                <a:latin typeface="Arial" charset="0"/>
              </a:rPr>
              <a:t>Omaha, Nebraska</a:t>
            </a:r>
          </a:p>
          <a:p>
            <a:pPr marL="342900" indent="-342900">
              <a:spcBef>
                <a:spcPct val="20000"/>
              </a:spcBef>
              <a:buClr>
                <a:schemeClr val="folHlink"/>
              </a:buClr>
              <a:buSzPct val="90000"/>
              <a:buFont typeface="Wingdings" pitchFamily="2" charset="2"/>
              <a:buNone/>
              <a:defRPr/>
            </a:pPr>
            <a:endParaRPr lang="en-US" sz="3200" dirty="0">
              <a:latin typeface="Arial" charset="0"/>
            </a:endParaRPr>
          </a:p>
          <a:p>
            <a:pPr eaLnBrk="0" hangingPunct="0">
              <a:defRPr/>
            </a:pPr>
            <a:r>
              <a:rPr lang="es-AR" sz="3200" dirty="0">
                <a:effectLst>
                  <a:outerShdw blurRad="38100" dist="38100" dir="2700000" algn="tl">
                    <a:srgbClr val="000000">
                      <a:alpha val="43137"/>
                    </a:srgbClr>
                  </a:outerShdw>
                </a:effectLst>
                <a:latin typeface="Arial" charset="0"/>
              </a:rPr>
              <a:t> </a:t>
            </a:r>
            <a:endParaRPr lang="en-US" sz="3200" dirty="0">
              <a:latin typeface="Arial"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Infection Following </a:t>
            </a:r>
            <a:br>
              <a:rPr lang="en-US" altLang="en-US" smtClean="0"/>
            </a:br>
            <a:r>
              <a:rPr lang="en-US" altLang="en-US" smtClean="0"/>
              <a:t>Groin Hernia Repair</a:t>
            </a:r>
          </a:p>
        </p:txBody>
      </p:sp>
      <p:pic>
        <p:nvPicPr>
          <p:cNvPr id="26627" name="Picture 3" descr="Necrotizing fascitis of a inguial hernia wound"/>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79663" y="1600200"/>
            <a:ext cx="6040437" cy="4530725"/>
          </a:xfrm>
          <a:noFill/>
        </p:spPr>
      </p:pic>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endParaRPr lang="en-US" altLang="en-US" smtClean="0"/>
          </a:p>
        </p:txBody>
      </p:sp>
      <p:sp>
        <p:nvSpPr>
          <p:cNvPr id="40963" name="Rectangle 3"/>
          <p:cNvSpPr>
            <a:spLocks noGrp="1" noChangeArrowheads="1"/>
          </p:cNvSpPr>
          <p:nvPr>
            <p:ph type="body" idx="1"/>
          </p:nvPr>
        </p:nvSpPr>
        <p:spPr/>
        <p:txBody>
          <a:bodyPr/>
          <a:lstStyle/>
          <a:p>
            <a:pPr eaLnBrk="1" hangingPunct="1"/>
            <a:r>
              <a:rPr lang="en-US" altLang="en-US" smtClean="0"/>
              <a:t>Randomized Placebo-controlled Trials of Antibiotic Prophylaxis In Abdominal Wall Mesh Hernia Repair</a:t>
            </a:r>
          </a:p>
          <a:p>
            <a:pPr eaLnBrk="1" hangingPunct="1">
              <a:lnSpc>
                <a:spcPct val="80000"/>
              </a:lnSpc>
            </a:pPr>
            <a:r>
              <a:rPr lang="en-US" altLang="en-US" smtClean="0"/>
              <a:t>Only 2 Relevant Trials for Umbilical, Incisional or Laparoscopic </a:t>
            </a:r>
          </a:p>
          <a:p>
            <a:pPr eaLnBrk="1" hangingPunct="1"/>
            <a:r>
              <a:rPr lang="en-US" altLang="en-US" smtClean="0"/>
              <a:t>Results:</a:t>
            </a:r>
          </a:p>
          <a:p>
            <a:pPr lvl="1" eaLnBrk="1" hangingPunct="1"/>
            <a:r>
              <a:rPr lang="en-US" altLang="en-US" sz="2800" smtClean="0"/>
              <a:t>Infection Rate Significantly Higher After Incisional Compared to Inguinal Hernia Repair</a:t>
            </a:r>
          </a:p>
          <a:p>
            <a:pPr lvl="1" eaLnBrk="1" hangingPunct="1"/>
            <a:r>
              <a:rPr lang="en-US" altLang="en-US" sz="2800" smtClean="0"/>
              <a:t>Insufficient Data to Draw Conclusion about the Value of Prophylaxis</a:t>
            </a:r>
          </a:p>
          <a:p>
            <a:pPr lvl="1" eaLnBrk="1" hangingPunct="1"/>
            <a:endParaRPr lang="en-US" altLang="en-US" smtClean="0"/>
          </a:p>
        </p:txBody>
      </p:sp>
      <p:pic>
        <p:nvPicPr>
          <p:cNvPr id="118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6019800"/>
            <a:ext cx="25828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checkerboard(across)">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checkerboard(across)">
                                      <p:cBhvr>
                                        <p:cTn id="17" dur="500"/>
                                        <p:tgtEl>
                                          <p:spTgt spid="40963">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40963">
                                            <p:txEl>
                                              <p:pRg st="3" end="3"/>
                                            </p:txEl>
                                          </p:spTgt>
                                        </p:tgtEl>
                                        <p:attrNameLst>
                                          <p:attrName>style.visibility</p:attrName>
                                        </p:attrNameLst>
                                      </p:cBhvr>
                                      <p:to>
                                        <p:strVal val="visible"/>
                                      </p:to>
                                    </p:set>
                                    <p:animEffect transition="in" filter="checkerboard(across)">
                                      <p:cBhvr>
                                        <p:cTn id="20" dur="500"/>
                                        <p:tgtEl>
                                          <p:spTgt spid="4096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0963">
                                            <p:txEl>
                                              <p:pRg st="4" end="4"/>
                                            </p:txEl>
                                          </p:spTgt>
                                        </p:tgtEl>
                                        <p:attrNameLst>
                                          <p:attrName>style.visibility</p:attrName>
                                        </p:attrNameLst>
                                      </p:cBhvr>
                                      <p:to>
                                        <p:strVal val="visible"/>
                                      </p:to>
                                    </p:set>
                                    <p:animEffect transition="in" filter="checkerboard(across)">
                                      <p:cBhvr>
                                        <p:cTn id="25"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altLang="en-US" smtClean="0"/>
              <a:t>Conclusion</a:t>
            </a:r>
          </a:p>
        </p:txBody>
      </p:sp>
      <p:sp>
        <p:nvSpPr>
          <p:cNvPr id="119811" name="Rectangle 3"/>
          <p:cNvSpPr>
            <a:spLocks noGrp="1" noChangeArrowheads="1"/>
          </p:cNvSpPr>
          <p:nvPr>
            <p:ph type="body" idx="1"/>
          </p:nvPr>
        </p:nvSpPr>
        <p:spPr/>
        <p:txBody>
          <a:bodyPr/>
          <a:lstStyle/>
          <a:p>
            <a:pPr eaLnBrk="1" hangingPunct="1">
              <a:lnSpc>
                <a:spcPct val="90000"/>
              </a:lnSpc>
            </a:pPr>
            <a:r>
              <a:rPr lang="en-US" altLang="en-US" smtClean="0"/>
              <a:t>In the Absence of Objective Data, Antibiotics are the Standard of Care</a:t>
            </a:r>
          </a:p>
          <a:p>
            <a:pPr lvl="1" eaLnBrk="1" hangingPunct="1">
              <a:lnSpc>
                <a:spcPct val="90000"/>
              </a:lnSpc>
            </a:pPr>
            <a:r>
              <a:rPr lang="en-US" altLang="en-US" smtClean="0"/>
              <a:t>Larger Wounds</a:t>
            </a:r>
          </a:p>
          <a:p>
            <a:pPr lvl="1" eaLnBrk="1" hangingPunct="1">
              <a:lnSpc>
                <a:spcPct val="90000"/>
              </a:lnSpc>
            </a:pPr>
            <a:r>
              <a:rPr lang="en-US" altLang="en-US" smtClean="0"/>
              <a:t>More Extensive Dissection </a:t>
            </a:r>
          </a:p>
          <a:p>
            <a:pPr lvl="1" eaLnBrk="1" hangingPunct="1">
              <a:lnSpc>
                <a:spcPct val="90000"/>
              </a:lnSpc>
            </a:pPr>
            <a:r>
              <a:rPr lang="en-US" altLang="en-US" smtClean="0"/>
              <a:t>Greater Likelihood of Enterotomy</a:t>
            </a:r>
          </a:p>
          <a:p>
            <a:pPr lvl="1" eaLnBrk="1" hangingPunct="1">
              <a:lnSpc>
                <a:spcPct val="90000"/>
              </a:lnSpc>
            </a:pPr>
            <a:r>
              <a:rPr lang="en-US" altLang="en-US" smtClean="0"/>
              <a:t>Higher Risk of Seroma And Hematoma </a:t>
            </a:r>
          </a:p>
          <a:p>
            <a:pPr lvl="1" eaLnBrk="1" hangingPunct="1">
              <a:lnSpc>
                <a:spcPct val="90000"/>
              </a:lnSpc>
            </a:pPr>
            <a:r>
              <a:rPr lang="en-US" altLang="en-US" smtClean="0"/>
              <a:t>Need For Surgical Drains</a:t>
            </a:r>
          </a:p>
        </p:txBody>
      </p:sp>
      <p:pic>
        <p:nvPicPr>
          <p:cNvPr id="119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6248400"/>
            <a:ext cx="25828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Box 1"/>
          <p:cNvSpPr txBox="1">
            <a:spLocks noChangeArrowheads="1"/>
          </p:cNvSpPr>
          <p:nvPr/>
        </p:nvSpPr>
        <p:spPr bwMode="auto">
          <a:xfrm>
            <a:off x="723900" y="2962275"/>
            <a:ext cx="9563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a:buFont typeface="Wingdings" pitchFamily="2" charset="2"/>
              <a:buNone/>
            </a:pPr>
            <a:r>
              <a:rPr lang="en-US" altLang="en-US" sz="5400"/>
              <a:t>Operative Skin Preparation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723900" y="228600"/>
            <a:ext cx="9563100" cy="1143000"/>
          </a:xfrm>
          <a:noFill/>
        </p:spPr>
        <p:txBody>
          <a:bodyPr/>
          <a:lstStyle/>
          <a:p>
            <a:r>
              <a:rPr lang="en-US" altLang="en-US" sz="4000" smtClean="0"/>
              <a:t>No Shaving of Hair</a:t>
            </a:r>
          </a:p>
        </p:txBody>
      </p:sp>
      <p:sp>
        <p:nvSpPr>
          <p:cNvPr id="121859" name="Rectangle 3"/>
          <p:cNvSpPr>
            <a:spLocks noGrp="1" noChangeArrowheads="1"/>
          </p:cNvSpPr>
          <p:nvPr>
            <p:ph type="body" idx="1"/>
          </p:nvPr>
        </p:nvSpPr>
        <p:spPr>
          <a:noFill/>
        </p:spPr>
        <p:txBody>
          <a:bodyPr/>
          <a:lstStyle/>
          <a:p>
            <a:pPr lvl="1"/>
            <a:r>
              <a:rPr lang="en-US" altLang="en-US" sz="3200" smtClean="0"/>
              <a:t>Do Not Remove Hair Preoperatively Unless it Will Interfere With the Operation</a:t>
            </a:r>
          </a:p>
          <a:p>
            <a:pPr lvl="1"/>
            <a:r>
              <a:rPr lang="en-US" altLang="en-US" sz="3200" smtClean="0"/>
              <a:t>If Hair Removed, Remove Just Prior to Surgery with Electric Clippers </a:t>
            </a:r>
          </a:p>
          <a:p>
            <a:pPr lvl="1"/>
            <a:r>
              <a:rPr lang="en-US" altLang="en-US" sz="3200" smtClean="0"/>
              <a:t>Wash and Clean Incision Site Prior to Performing Antiseptic Skin Preparation</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noFill/>
        </p:spPr>
        <p:txBody>
          <a:bodyPr/>
          <a:lstStyle/>
          <a:p>
            <a:r>
              <a:rPr lang="en-US" altLang="en-US" sz="4000" smtClean="0"/>
              <a:t>Preoperative Hair Removal</a:t>
            </a:r>
          </a:p>
        </p:txBody>
      </p:sp>
      <p:sp>
        <p:nvSpPr>
          <p:cNvPr id="122883" name="Rectangle 3"/>
          <p:cNvSpPr>
            <a:spLocks noGrp="1" noChangeArrowheads="1"/>
          </p:cNvSpPr>
          <p:nvPr>
            <p:ph type="body" idx="1"/>
          </p:nvPr>
        </p:nvSpPr>
        <p:spPr>
          <a:noFill/>
        </p:spPr>
        <p:txBody>
          <a:bodyPr/>
          <a:lstStyle/>
          <a:p>
            <a:r>
              <a:rPr lang="en-US" altLang="en-US" smtClean="0"/>
              <a:t>Cruse and Foord (Arch Surg 1973;107:206)</a:t>
            </a:r>
          </a:p>
          <a:p>
            <a:pPr lvl="1"/>
            <a:r>
              <a:rPr lang="en-US" altLang="en-US" smtClean="0"/>
              <a:t>SSI rate, razor-shave = 2.5%</a:t>
            </a:r>
          </a:p>
          <a:p>
            <a:pPr lvl="1"/>
            <a:r>
              <a:rPr lang="en-US" altLang="en-US" smtClean="0"/>
              <a:t>Manual hair clipped = 1.7%</a:t>
            </a:r>
          </a:p>
          <a:p>
            <a:pPr lvl="1"/>
            <a:r>
              <a:rPr lang="en-US" altLang="en-US" smtClean="0"/>
              <a:t>Electric hair clipper = 1.4%</a:t>
            </a:r>
          </a:p>
          <a:p>
            <a:pPr lvl="1"/>
            <a:r>
              <a:rPr lang="en-US" altLang="en-US" smtClean="0"/>
              <a:t>No shave or clip = 0.9%</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
          <p:cNvSpPr txBox="1">
            <a:spLocks noChangeArrowheads="1"/>
          </p:cNvSpPr>
          <p:nvPr/>
        </p:nvSpPr>
        <p:spPr bwMode="auto">
          <a:xfrm>
            <a:off x="755650" y="1717675"/>
            <a:ext cx="87804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spcBef>
                <a:spcPct val="20000"/>
              </a:spcBef>
              <a:buClr>
                <a:schemeClr val="folHlink"/>
              </a:buClr>
              <a:buSzPct val="90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9pPr>
          </a:lstStyle>
          <a:p>
            <a:pPr algn="ctr" eaLnBrk="1" hangingPunct="1">
              <a:lnSpc>
                <a:spcPct val="97000"/>
              </a:lnSpc>
              <a:spcBef>
                <a:spcPct val="0"/>
              </a:spcBef>
              <a:buClr>
                <a:srgbClr val="FFFFFF"/>
              </a:buClr>
              <a:buSzPct val="45000"/>
              <a:buFont typeface="StarSymbol" charset="0"/>
              <a:buNone/>
            </a:pPr>
            <a:r>
              <a:rPr lang="en-GB" altLang="en-US" sz="1800">
                <a:solidFill>
                  <a:srgbClr val="FF0000"/>
                </a:solidFill>
                <a:ea typeface="Gothic" charset="0"/>
                <a:cs typeface="Gothic" charset="0"/>
              </a:rPr>
              <a:t>Original Article</a:t>
            </a:r>
            <a:r>
              <a:rPr lang="en-GB" altLang="en-US">
                <a:solidFill>
                  <a:srgbClr val="FFFFFF"/>
                </a:solidFill>
                <a:ea typeface="Gothic" charset="0"/>
                <a:cs typeface="Gothic" charset="0"/>
              </a:rPr>
              <a:t> </a:t>
            </a:r>
            <a:br>
              <a:rPr lang="en-GB" altLang="en-US">
                <a:solidFill>
                  <a:srgbClr val="FFFFFF"/>
                </a:solidFill>
                <a:ea typeface="Gothic" charset="0"/>
                <a:cs typeface="Gothic" charset="0"/>
              </a:rPr>
            </a:br>
            <a:r>
              <a:rPr lang="en-GB" altLang="en-US">
                <a:solidFill>
                  <a:srgbClr val="FFFFFF"/>
                </a:solidFill>
                <a:ea typeface="Gothic" charset="0"/>
                <a:cs typeface="Gothic" charset="0"/>
              </a:rPr>
              <a:t>Chlorhexidine-Alcohol versus Povidone-Iodine for Surgical-Site Antisepsis</a:t>
            </a:r>
          </a:p>
        </p:txBody>
      </p:sp>
      <p:sp>
        <p:nvSpPr>
          <p:cNvPr id="123907" name="Text Box 2"/>
          <p:cNvSpPr txBox="1">
            <a:spLocks noChangeArrowheads="1"/>
          </p:cNvSpPr>
          <p:nvPr/>
        </p:nvSpPr>
        <p:spPr bwMode="auto">
          <a:xfrm>
            <a:off x="819150" y="3481388"/>
            <a:ext cx="8780463"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spcBef>
                <a:spcPct val="20000"/>
              </a:spcBef>
              <a:buClr>
                <a:schemeClr val="folHlink"/>
              </a:buClr>
              <a:buSzPct val="90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9pPr>
          </a:lstStyle>
          <a:p>
            <a:pPr algn="ctr" eaLnBrk="1" hangingPunct="1">
              <a:lnSpc>
                <a:spcPct val="97000"/>
              </a:lnSpc>
              <a:spcBef>
                <a:spcPct val="0"/>
              </a:spcBef>
              <a:buClr>
                <a:srgbClr val="FFFFFF"/>
              </a:buClr>
              <a:buSzPct val="45000"/>
              <a:buFont typeface="StarSymbol" charset="0"/>
              <a:buNone/>
            </a:pPr>
            <a:r>
              <a:rPr lang="en-GB" altLang="en-US" sz="1800">
                <a:solidFill>
                  <a:srgbClr val="FFFFFF"/>
                </a:solidFill>
                <a:ea typeface="Gothic" charset="0"/>
                <a:cs typeface="Gothic" charset="0"/>
              </a:rPr>
              <a:t>Rabih O. Darouiche, M.D., Matthew J. Wall, Jr., M.D., Kamal M.F. Itani, M.D., Mary F. Otterson, M.D., Alexandra L. Webb, M.D., Matthew M. Carrick, M.D., Harold J. Miller, M.D., Samir S. Awad, M.D., Cynthia T. Crosby, B.S., Michael C. Mosier, Ph.D., Atef AlSharif, M.D., and David H. Berger, M.D.</a:t>
            </a:r>
          </a:p>
        </p:txBody>
      </p:sp>
      <p:sp>
        <p:nvSpPr>
          <p:cNvPr id="123908" name="Text Box 3"/>
          <p:cNvSpPr txBox="1">
            <a:spLocks noChangeArrowheads="1"/>
          </p:cNvSpPr>
          <p:nvPr/>
        </p:nvSpPr>
        <p:spPr bwMode="auto">
          <a:xfrm>
            <a:off x="754063" y="5057775"/>
            <a:ext cx="87788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chemeClr val="folHlink"/>
              </a:buClr>
              <a:buSzPct val="90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9pPr>
          </a:lstStyle>
          <a:p>
            <a:pPr algn="ctr" eaLnBrk="1" hangingPunct="1">
              <a:lnSpc>
                <a:spcPct val="97000"/>
              </a:lnSpc>
              <a:spcBef>
                <a:spcPct val="0"/>
              </a:spcBef>
              <a:buClr>
                <a:srgbClr val="FFFFFF"/>
              </a:buClr>
              <a:buSzPct val="45000"/>
              <a:buFont typeface="StarSymbol" charset="0"/>
              <a:buNone/>
            </a:pPr>
            <a:r>
              <a:rPr lang="en-GB" altLang="en-US" sz="1800">
                <a:solidFill>
                  <a:srgbClr val="FFFFFF"/>
                </a:solidFill>
                <a:ea typeface="Gothic" charset="0"/>
                <a:cs typeface="Gothic" charset="0"/>
              </a:rPr>
              <a:t>N Engl J Med</a:t>
            </a:r>
          </a:p>
          <a:p>
            <a:pPr algn="ctr" eaLnBrk="1" hangingPunct="1">
              <a:lnSpc>
                <a:spcPct val="97000"/>
              </a:lnSpc>
              <a:spcBef>
                <a:spcPct val="0"/>
              </a:spcBef>
              <a:buClr>
                <a:srgbClr val="FFFFFF"/>
              </a:buClr>
              <a:buSzPct val="45000"/>
              <a:buFont typeface="StarSymbol" charset="0"/>
              <a:buNone/>
            </a:pPr>
            <a:r>
              <a:rPr lang="en-GB" altLang="en-US" sz="1800">
                <a:solidFill>
                  <a:srgbClr val="FFFFFF"/>
                </a:solidFill>
                <a:ea typeface="Gothic" charset="0"/>
                <a:cs typeface="Gothic" charset="0"/>
              </a:rPr>
              <a:t>Volume 362(1):18-26</a:t>
            </a:r>
          </a:p>
          <a:p>
            <a:pPr algn="ctr" eaLnBrk="1" hangingPunct="1">
              <a:lnSpc>
                <a:spcPct val="97000"/>
              </a:lnSpc>
              <a:spcBef>
                <a:spcPct val="0"/>
              </a:spcBef>
              <a:buClr>
                <a:srgbClr val="FFFFFF"/>
              </a:buClr>
              <a:buSzPct val="45000"/>
              <a:buFont typeface="StarSymbol" charset="0"/>
              <a:buNone/>
            </a:pPr>
            <a:r>
              <a:rPr lang="en-GB" altLang="en-US" sz="1800">
                <a:solidFill>
                  <a:srgbClr val="FFFFFF"/>
                </a:solidFill>
                <a:ea typeface="Gothic" charset="0"/>
                <a:cs typeface="Gothic" charset="0"/>
              </a:rPr>
              <a:t>January 7, 2010</a:t>
            </a:r>
          </a:p>
        </p:txBody>
      </p:sp>
      <p:pic>
        <p:nvPicPr>
          <p:cNvPr id="1239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6237288"/>
            <a:ext cx="2684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tLang="en-US" smtClean="0"/>
              <a:t>Wound Classification</a:t>
            </a:r>
          </a:p>
        </p:txBody>
      </p:sp>
      <p:pic>
        <p:nvPicPr>
          <p:cNvPr id="1249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28700" y="1692275"/>
            <a:ext cx="8743950" cy="43465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1"/>
          <p:cNvSpPr txBox="1">
            <a:spLocks noChangeArrowheads="1"/>
          </p:cNvSpPr>
          <p:nvPr/>
        </p:nvSpPr>
        <p:spPr bwMode="auto">
          <a:xfrm>
            <a:off x="755650" y="695325"/>
            <a:ext cx="878046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l" eaLnBrk="0" hangingPunct="0">
              <a:spcBef>
                <a:spcPct val="20000"/>
              </a:spcBef>
              <a:buClr>
                <a:schemeClr val="folHlink"/>
              </a:buClr>
              <a:buSzPct val="90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Lst>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b="1">
                <a:solidFill>
                  <a:schemeClr val="tx1"/>
                </a:solidFill>
                <a:latin typeface="Arial" pitchFamily="34" charset="0"/>
              </a:defRPr>
            </a:lvl9pPr>
          </a:lstStyle>
          <a:p>
            <a:pPr algn="ctr" eaLnBrk="1" hangingPunct="1">
              <a:lnSpc>
                <a:spcPct val="97000"/>
              </a:lnSpc>
              <a:spcBef>
                <a:spcPct val="0"/>
              </a:spcBef>
              <a:buClr>
                <a:srgbClr val="FFFFFF"/>
              </a:buClr>
              <a:buSzPct val="45000"/>
              <a:buFont typeface="StarSymbol" charset="0"/>
              <a:buNone/>
            </a:pPr>
            <a:r>
              <a:rPr lang="en-GB" altLang="en-US">
                <a:solidFill>
                  <a:srgbClr val="FFFFFF"/>
                </a:solidFill>
                <a:ea typeface="Gothic" charset="0"/>
                <a:cs typeface="Gothic" charset="0"/>
              </a:rPr>
              <a:t>Study Overview</a:t>
            </a:r>
          </a:p>
        </p:txBody>
      </p:sp>
      <p:sp>
        <p:nvSpPr>
          <p:cNvPr id="4098" name="Rectangle 2"/>
          <p:cNvSpPr>
            <a:spLocks noGrp="1" noChangeArrowheads="1"/>
          </p:cNvSpPr>
          <p:nvPr>
            <p:ph type="body"/>
          </p:nvPr>
        </p:nvSpPr>
        <p:spPr>
          <a:xfrm>
            <a:off x="1001713" y="1693863"/>
            <a:ext cx="8783637" cy="4756150"/>
          </a:xfrm>
        </p:spPr>
        <p:txBody>
          <a:bodyPr anchor="t"/>
          <a:lstStyle/>
          <a:p>
            <a:pPr marL="431800" indent="-323850" eaLnBrk="1">
              <a:lnSpc>
                <a:spcPct val="92000"/>
              </a:lnSpc>
              <a:spcAft>
                <a:spcPts val="888"/>
              </a:spcAft>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3600" b="0" dirty="0" smtClean="0"/>
              <a:t>Premise: The Skin is a Source of Infection Associated With Surgery</a:t>
            </a:r>
          </a:p>
          <a:p>
            <a:pPr marL="431800" indent="-323850" eaLnBrk="1">
              <a:lnSpc>
                <a:spcPct val="92000"/>
              </a:lnSpc>
              <a:spcAft>
                <a:spcPts val="888"/>
              </a:spcAft>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3600" b="0" dirty="0" err="1" smtClean="0"/>
              <a:t>Multicenter</a:t>
            </a:r>
            <a:r>
              <a:rPr lang="en-GB" sz="3600" b="0" dirty="0" smtClean="0"/>
              <a:t>, Randomized Trial</a:t>
            </a:r>
          </a:p>
          <a:p>
            <a:pPr marL="431800" indent="-323850" eaLnBrk="1">
              <a:lnSpc>
                <a:spcPct val="92000"/>
              </a:lnSpc>
              <a:spcAft>
                <a:spcPts val="888"/>
              </a:spcAft>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3600" b="0" dirty="0" smtClean="0"/>
              <a:t>Clean-Contaminated Surgery</a:t>
            </a:r>
          </a:p>
          <a:p>
            <a:pPr marL="431800" indent="-323850" eaLnBrk="1">
              <a:lnSpc>
                <a:spcPct val="92000"/>
              </a:lnSpc>
              <a:spcAft>
                <a:spcPts val="888"/>
              </a:spcAft>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sz="3600" b="0" dirty="0" smtClean="0"/>
              <a:t>Results:  Preoperative Application Of Chlorhexidine-alcohol Was Found To Be A More Effective </a:t>
            </a:r>
            <a:r>
              <a:rPr lang="en-GB" sz="3600" b="0" dirty="0" err="1" smtClean="0"/>
              <a:t>Povidone</a:t>
            </a:r>
            <a:r>
              <a:rPr lang="en-GB" sz="3600" b="0" dirty="0" smtClean="0"/>
              <a:t>-iodine For Preventing Incisional Infections</a:t>
            </a:r>
          </a:p>
        </p:txBody>
      </p:sp>
      <p:pic>
        <p:nvPicPr>
          <p:cNvPr id="1259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888" y="6270625"/>
            <a:ext cx="2684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1"/>
          <p:cNvSpPr txBox="1">
            <a:spLocks noChangeArrowheads="1"/>
          </p:cNvSpPr>
          <p:nvPr/>
        </p:nvSpPr>
        <p:spPr bwMode="auto">
          <a:xfrm>
            <a:off x="366713" y="914400"/>
            <a:ext cx="955516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chemeClr val="folHlink"/>
              </a:buClr>
              <a:buSzPct val="90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itchFamily="34" charset="0"/>
              </a:defRPr>
            </a:lvl9pPr>
          </a:lstStyle>
          <a:p>
            <a:pPr algn="ctr" eaLnBrk="1" hangingPunct="1">
              <a:lnSpc>
                <a:spcPct val="97000"/>
              </a:lnSpc>
              <a:spcBef>
                <a:spcPct val="0"/>
              </a:spcBef>
              <a:buClr>
                <a:srgbClr val="FFFFFF"/>
              </a:buClr>
              <a:buSzPct val="45000"/>
              <a:buFont typeface="StarSymbol" charset="0"/>
              <a:buNone/>
            </a:pPr>
            <a:r>
              <a:rPr lang="en-GB" altLang="en-US" sz="1600">
                <a:solidFill>
                  <a:srgbClr val="FFFFFF"/>
                </a:solidFill>
                <a:ea typeface="Gothic" charset="0"/>
                <a:cs typeface="Gothic" charset="0"/>
              </a:rPr>
              <a:t>Kaplan-Meier Curves for Freedom from Surgical-Site Infection (Intention-to-Treat Population)</a:t>
            </a:r>
          </a:p>
        </p:txBody>
      </p:sp>
      <p:pic>
        <p:nvPicPr>
          <p:cNvPr id="1269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888" y="6270625"/>
            <a:ext cx="2684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63" y="1376363"/>
            <a:ext cx="66468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Text Box 4"/>
          <p:cNvSpPr txBox="1">
            <a:spLocks noChangeArrowheads="1"/>
          </p:cNvSpPr>
          <p:nvPr/>
        </p:nvSpPr>
        <p:spPr bwMode="auto">
          <a:xfrm>
            <a:off x="2692400" y="6469063"/>
            <a:ext cx="44084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lr>
                <a:schemeClr val="folHlink"/>
              </a:buClr>
              <a:buSzPct val="90000"/>
              <a:buFont typeface="Wingdings" pitchFamily="2" charset="2"/>
              <a:buChar char="n"/>
              <a:tabLst>
                <a:tab pos="723900" algn="l"/>
                <a:tab pos="1447800" algn="l"/>
                <a:tab pos="2171700" algn="l"/>
                <a:tab pos="2895600" algn="l"/>
                <a:tab pos="3619500" algn="l"/>
              </a:tabLst>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tabLst>
                <a:tab pos="723900" algn="l"/>
                <a:tab pos="1447800" algn="l"/>
                <a:tab pos="2171700" algn="l"/>
                <a:tab pos="2895600" algn="l"/>
                <a:tab pos="3619500" algn="l"/>
              </a:tabLst>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tabLst>
                <a:tab pos="723900" algn="l"/>
                <a:tab pos="1447800" algn="l"/>
                <a:tab pos="2171700" algn="l"/>
                <a:tab pos="2895600" algn="l"/>
                <a:tab pos="3619500" algn="l"/>
              </a:tabLst>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tabLst>
                <a:tab pos="723900" algn="l"/>
                <a:tab pos="1447800" algn="l"/>
                <a:tab pos="2171700" algn="l"/>
                <a:tab pos="2895600" algn="l"/>
                <a:tab pos="3619500" algn="l"/>
              </a:tabLst>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tabLst>
                <a:tab pos="723900" algn="l"/>
                <a:tab pos="1447800" algn="l"/>
                <a:tab pos="2171700" algn="l"/>
                <a:tab pos="2895600" algn="l"/>
                <a:tab pos="3619500" algn="l"/>
              </a:tabLst>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Lst>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Lst>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Lst>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tabLst>
                <a:tab pos="723900" algn="l"/>
                <a:tab pos="1447800" algn="l"/>
                <a:tab pos="2171700" algn="l"/>
                <a:tab pos="2895600" algn="l"/>
                <a:tab pos="3619500" algn="l"/>
              </a:tabLst>
              <a:defRPr sz="2000" b="1">
                <a:solidFill>
                  <a:schemeClr val="tx1"/>
                </a:solidFill>
                <a:latin typeface="Arial" pitchFamily="34" charset="0"/>
              </a:defRPr>
            </a:lvl9pPr>
          </a:lstStyle>
          <a:p>
            <a:pPr algn="ctr" eaLnBrk="1" hangingPunct="1">
              <a:lnSpc>
                <a:spcPct val="97000"/>
              </a:lnSpc>
              <a:spcBef>
                <a:spcPct val="0"/>
              </a:spcBef>
              <a:buClr>
                <a:srgbClr val="FFFFFF"/>
              </a:buClr>
              <a:buSzPct val="45000"/>
              <a:buFont typeface="StarSymbol" charset="0"/>
              <a:buNone/>
            </a:pPr>
            <a:r>
              <a:rPr lang="en-GB" altLang="en-US" sz="1200">
                <a:solidFill>
                  <a:srgbClr val="FFFFFF"/>
                </a:solidFill>
                <a:ea typeface="Gothic" charset="0"/>
                <a:cs typeface="Gothic" charset="0"/>
              </a:rPr>
              <a:t>Darouiche RO et al. N Engl J Med 2010;362:18-26</a:t>
            </a:r>
          </a:p>
        </p:txBody>
      </p:sp>
    </p:spTree>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smtClean="0"/>
              <a:t> </a:t>
            </a:r>
          </a:p>
        </p:txBody>
      </p:sp>
      <p:pic>
        <p:nvPicPr>
          <p:cNvPr id="1280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86050" y="1600200"/>
            <a:ext cx="5429250" cy="4530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cmpd="sng" algn="ctr">
                <a:solidFill>
                  <a:schemeClr val="tx1"/>
                </a:solidFill>
                <a:prstDash val="solid"/>
                <a:miter lim="800000"/>
                <a:headEnd/>
                <a:tailEnd/>
              </a14:hiddenLine>
            </a:ext>
          </a:extLst>
        </p:spPr>
      </p:pic>
      <p:sp>
        <p:nvSpPr>
          <p:cNvPr id="128004" name="Rectangle 8"/>
          <p:cNvSpPr>
            <a:spLocks noChangeArrowheads="1"/>
          </p:cNvSpPr>
          <p:nvPr/>
        </p:nvSpPr>
        <p:spPr bwMode="auto">
          <a:xfrm>
            <a:off x="-468313" y="5103813"/>
            <a:ext cx="15392401"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nn-NO" altLang="en-US" sz="1200"/>
          </a:p>
          <a:p>
            <a:pPr algn="ctr" eaLnBrk="1" hangingPunct="1">
              <a:spcBef>
                <a:spcPct val="0"/>
              </a:spcBef>
              <a:buClrTx/>
              <a:buSzTx/>
              <a:buFontTx/>
              <a:buNone/>
            </a:pPr>
            <a:endParaRPr lang="nn-NO" altLang="en-US" sz="1200"/>
          </a:p>
          <a:p>
            <a:pPr algn="ctr" eaLnBrk="1" hangingPunct="1">
              <a:spcBef>
                <a:spcPct val="0"/>
              </a:spcBef>
              <a:buClrTx/>
              <a:buSzTx/>
              <a:buFontTx/>
              <a:buNone/>
            </a:pPr>
            <a:endParaRPr lang="nn-NO" altLang="en-US" sz="1200"/>
          </a:p>
          <a:p>
            <a:pPr algn="ctr" eaLnBrk="1" hangingPunct="1">
              <a:spcBef>
                <a:spcPct val="0"/>
              </a:spcBef>
              <a:buClrTx/>
              <a:buSzTx/>
              <a:buFontTx/>
              <a:buNone/>
            </a:pPr>
            <a:endParaRPr lang="nn-NO" altLang="en-US" sz="1200"/>
          </a:p>
          <a:p>
            <a:pPr algn="ctr" eaLnBrk="1" hangingPunct="1">
              <a:spcBef>
                <a:spcPct val="0"/>
              </a:spcBef>
              <a:buClrTx/>
              <a:buSzTx/>
              <a:buFontTx/>
              <a:buNone/>
            </a:pPr>
            <a:endParaRPr lang="nn-NO" altLang="en-US" sz="1200"/>
          </a:p>
          <a:p>
            <a:pPr algn="ctr" eaLnBrk="1" hangingPunct="1">
              <a:spcBef>
                <a:spcPct val="0"/>
              </a:spcBef>
              <a:buClrTx/>
              <a:buSzTx/>
              <a:buFontTx/>
              <a:buNone/>
            </a:pPr>
            <a:endParaRPr lang="nn-NO" altLang="en-US" sz="1200"/>
          </a:p>
          <a:p>
            <a:pPr algn="ctr" eaLnBrk="1" hangingPunct="1">
              <a:spcBef>
                <a:spcPct val="0"/>
              </a:spcBef>
              <a:buClrTx/>
              <a:buSzTx/>
              <a:buFontTx/>
              <a:buNone/>
            </a:pPr>
            <a:endParaRPr lang="nn-NO" altLang="en-US" sz="1200"/>
          </a:p>
          <a:p>
            <a:pPr algn="ctr" eaLnBrk="1" hangingPunct="1">
              <a:spcBef>
                <a:spcPct val="0"/>
              </a:spcBef>
              <a:buClrTx/>
              <a:buSzTx/>
              <a:buFontTx/>
              <a:buNone/>
            </a:pPr>
            <a:endParaRPr lang="nn-NO" altLang="en-US" sz="1200"/>
          </a:p>
          <a:p>
            <a:pPr algn="ctr" eaLnBrk="1" hangingPunct="1">
              <a:spcBef>
                <a:spcPct val="0"/>
              </a:spcBef>
              <a:buClrTx/>
              <a:buSzTx/>
              <a:buFontTx/>
              <a:buNone/>
            </a:pPr>
            <a:r>
              <a:rPr lang="nn-NO" altLang="en-US" sz="1200"/>
              <a:t>Cochrane Database Syst Rev. 2013 Mar 28;3:CD003949</a:t>
            </a:r>
            <a:endParaRPr lang="en-US" altLang="en-US" sz="1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52500" y="277813"/>
            <a:ext cx="8820150" cy="1143000"/>
          </a:xfrm>
        </p:spPr>
        <p:txBody>
          <a:bodyPr/>
          <a:lstStyle/>
          <a:p>
            <a:pPr eaLnBrk="1" hangingPunct="1"/>
            <a:r>
              <a:rPr lang="en-US" altLang="en-US" smtClean="0"/>
              <a:t>Infection Following </a:t>
            </a:r>
            <a:br>
              <a:rPr lang="en-US" altLang="en-US" smtClean="0"/>
            </a:br>
            <a:r>
              <a:rPr lang="en-US" altLang="en-US" smtClean="0"/>
              <a:t>Groin Hernia Repair</a:t>
            </a:r>
          </a:p>
        </p:txBody>
      </p:sp>
      <p:sp>
        <p:nvSpPr>
          <p:cNvPr id="27651" name="Rectangle 3"/>
          <p:cNvSpPr>
            <a:spLocks noGrp="1" noChangeArrowheads="1"/>
          </p:cNvSpPr>
          <p:nvPr>
            <p:ph type="body" idx="1"/>
          </p:nvPr>
        </p:nvSpPr>
        <p:spPr/>
        <p:txBody>
          <a:bodyPr/>
          <a:lstStyle/>
          <a:p>
            <a:pPr eaLnBrk="1" hangingPunct="1"/>
            <a:r>
              <a:rPr lang="en-US" altLang="en-US" sz="3200" smtClean="0"/>
              <a:t>Severe Infection Rare (Protected Area)</a:t>
            </a:r>
          </a:p>
          <a:p>
            <a:pPr eaLnBrk="1" hangingPunct="1"/>
            <a:r>
              <a:rPr lang="en-US" altLang="en-US" sz="3200" smtClean="0"/>
              <a:t>Scattered Case Reports of  Cases </a:t>
            </a:r>
          </a:p>
          <a:p>
            <a:pPr eaLnBrk="1" hangingPunct="1"/>
            <a:r>
              <a:rPr lang="en-US" altLang="en-US" sz="3200" smtClean="0"/>
              <a:t>Necrotizing Fascitis </a:t>
            </a:r>
          </a:p>
          <a:p>
            <a:pPr lvl="1" eaLnBrk="1" hangingPunct="1"/>
            <a:r>
              <a:rPr lang="en-US" altLang="en-US" sz="3000" smtClean="0"/>
              <a:t>Usually Associated With Strangulated Bowel or Appendicitis (Aymand's) in The Hernial Sac</a:t>
            </a:r>
          </a:p>
          <a:p>
            <a:pPr lvl="1" eaLnBrk="1" hangingPunct="1"/>
            <a:r>
              <a:rPr lang="en-US" altLang="en-US" sz="3000" smtClean="0"/>
              <a:t>Otherwise Group A Streptococcus Most Common</a:t>
            </a:r>
          </a:p>
        </p:txBody>
      </p:sp>
    </p:spTree>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tLang="en-US" sz="2400" smtClean="0"/>
              <a:t>Preoperative Skin Antiseptics for Preventing Surgical Wound Infections After Clean Surgery (Review)</a:t>
            </a:r>
          </a:p>
        </p:txBody>
      </p:sp>
      <p:sp>
        <p:nvSpPr>
          <p:cNvPr id="129027" name="Content Placeholder 2"/>
          <p:cNvSpPr>
            <a:spLocks noGrp="1"/>
          </p:cNvSpPr>
          <p:nvPr>
            <p:ph idx="1"/>
          </p:nvPr>
        </p:nvSpPr>
        <p:spPr>
          <a:xfrm>
            <a:off x="1028700" y="1447800"/>
            <a:ext cx="8743950" cy="4530725"/>
          </a:xfrm>
        </p:spPr>
        <p:txBody>
          <a:bodyPr/>
          <a:lstStyle/>
          <a:p>
            <a:r>
              <a:rPr lang="en-US" altLang="en-US" sz="3200" smtClean="0"/>
              <a:t>Thirteen Studies / 2,623 Participants</a:t>
            </a:r>
          </a:p>
          <a:p>
            <a:r>
              <a:rPr lang="en-US" altLang="en-US" sz="3200" smtClean="0"/>
              <a:t>Many Different Products  Evaluated Resulting In 11 Comparisons</a:t>
            </a:r>
          </a:p>
          <a:p>
            <a:r>
              <a:rPr lang="en-US" altLang="en-US" sz="3200" smtClean="0"/>
              <a:t>4% Chlorhexidine Scrub In 70% Alcohol Best</a:t>
            </a:r>
          </a:p>
          <a:p>
            <a:r>
              <a:rPr lang="en-US" altLang="en-US" sz="3200" smtClean="0"/>
              <a:t>Overall Alcohol-based Solutions Better Than Aqueous-based</a:t>
            </a:r>
          </a:p>
          <a:p>
            <a:r>
              <a:rPr lang="en-US" altLang="en-US" sz="3200" smtClean="0"/>
              <a:t>Chlorhexidine More Expensive</a:t>
            </a:r>
          </a:p>
        </p:txBody>
      </p:sp>
      <p:pic>
        <p:nvPicPr>
          <p:cNvPr id="1290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5078413"/>
            <a:ext cx="15393988"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Box 1"/>
          <p:cNvSpPr txBox="1">
            <a:spLocks noChangeArrowheads="1"/>
          </p:cNvSpPr>
          <p:nvPr/>
        </p:nvSpPr>
        <p:spPr bwMode="auto">
          <a:xfrm>
            <a:off x="723900" y="2962275"/>
            <a:ext cx="95631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a:lnSpc>
                <a:spcPct val="115000"/>
              </a:lnSpc>
              <a:spcBef>
                <a:spcPct val="0"/>
              </a:spcBef>
              <a:spcAft>
                <a:spcPts val="1000"/>
              </a:spcAft>
              <a:buFont typeface="Wingdings" pitchFamily="2" charset="2"/>
              <a:buNone/>
            </a:pPr>
            <a:r>
              <a:rPr lang="en-US" altLang="en-US" sz="6600">
                <a:latin typeface="Calibri" pitchFamily="34" charset="0"/>
                <a:ea typeface="Calibri" pitchFamily="34" charset="0"/>
                <a:cs typeface="Times New Roman" pitchFamily="18" charset="0"/>
              </a:rPr>
              <a:t>Conduct of the Surgery</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smtClean="0"/>
              <a:t>Surgical Technique</a:t>
            </a:r>
          </a:p>
        </p:txBody>
      </p:sp>
      <p:sp>
        <p:nvSpPr>
          <p:cNvPr id="131075" name="Rectangle 3"/>
          <p:cNvSpPr>
            <a:spLocks noGrp="1" noChangeArrowheads="1"/>
          </p:cNvSpPr>
          <p:nvPr>
            <p:ph type="body" idx="1"/>
          </p:nvPr>
        </p:nvSpPr>
        <p:spPr/>
        <p:txBody>
          <a:bodyPr/>
          <a:lstStyle/>
          <a:p>
            <a:r>
              <a:rPr lang="en-US" altLang="en-US" sz="3200" smtClean="0"/>
              <a:t>Handle Tissue Gently</a:t>
            </a:r>
          </a:p>
          <a:p>
            <a:r>
              <a:rPr lang="en-US" altLang="en-US" sz="3200" smtClean="0"/>
              <a:t>Maintain Effective Hemostasis</a:t>
            </a:r>
          </a:p>
          <a:p>
            <a:r>
              <a:rPr lang="en-US" altLang="en-US" sz="3200" smtClean="0"/>
              <a:t>Minimize Devitalized Tissue</a:t>
            </a:r>
          </a:p>
          <a:p>
            <a:r>
              <a:rPr lang="en-US" altLang="en-US" sz="3200" smtClean="0"/>
              <a:t>Minimize Foreign Bodies</a:t>
            </a:r>
          </a:p>
          <a:p>
            <a:r>
              <a:rPr lang="en-US" altLang="en-US" sz="3200" smtClean="0"/>
              <a:t>Eradicate Dead Space </a:t>
            </a:r>
          </a:p>
          <a:p>
            <a:r>
              <a:rPr lang="en-US" altLang="en-US" sz="3200" smtClean="0"/>
              <a:t>Active Surveillance with Feedback</a:t>
            </a:r>
          </a:p>
        </p:txBody>
      </p:sp>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1"/>
          </p:nvPr>
        </p:nvSpPr>
        <p:spPr/>
        <p:txBody>
          <a:bodyPr/>
          <a:lstStyle/>
          <a:p>
            <a:r>
              <a:rPr lang="en-US" altLang="en-US" sz="3200" smtClean="0"/>
              <a:t>Leave Wound Open or Delayed Primary  Closure  in the Face of Heavy Contamination </a:t>
            </a:r>
          </a:p>
          <a:p>
            <a:r>
              <a:rPr lang="en-US" altLang="en-US" sz="3200" smtClean="0"/>
              <a:t>Surgical Drains</a:t>
            </a:r>
          </a:p>
          <a:p>
            <a:pPr lvl="1"/>
            <a:r>
              <a:rPr lang="en-US" altLang="en-US" sz="3200" smtClean="0"/>
              <a:t>Closed Suction</a:t>
            </a:r>
          </a:p>
          <a:p>
            <a:pPr lvl="1"/>
            <a:r>
              <a:rPr lang="en-US" altLang="en-US" sz="3200" smtClean="0"/>
              <a:t>Do Not Bring Out Trough the Wound</a:t>
            </a:r>
          </a:p>
          <a:p>
            <a:pPr lvl="1"/>
            <a:r>
              <a:rPr lang="en-US" altLang="en-US" sz="3200" smtClean="0"/>
              <a:t>Remove as Soon as Possible</a:t>
            </a:r>
          </a:p>
        </p:txBody>
      </p:sp>
      <p:sp>
        <p:nvSpPr>
          <p:cNvPr id="132099" name="Rectangle 2"/>
          <p:cNvSpPr>
            <a:spLocks noGrp="1" noChangeArrowheads="1"/>
          </p:cNvSpPr>
          <p:nvPr>
            <p:ph type="title"/>
          </p:nvPr>
        </p:nvSpPr>
        <p:spPr/>
        <p:txBody>
          <a:bodyPr/>
          <a:lstStyle/>
          <a:p>
            <a:r>
              <a:rPr lang="en-US" altLang="en-US" smtClean="0"/>
              <a:t>Surgical Technique</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smtClean="0"/>
              <a:t>Intraoperative Considerations</a:t>
            </a:r>
          </a:p>
        </p:txBody>
      </p:sp>
      <p:sp>
        <p:nvSpPr>
          <p:cNvPr id="133123" name="Rectangle 3"/>
          <p:cNvSpPr>
            <a:spLocks noGrp="1" noChangeArrowheads="1"/>
          </p:cNvSpPr>
          <p:nvPr>
            <p:ph type="body" idx="1"/>
          </p:nvPr>
        </p:nvSpPr>
        <p:spPr/>
        <p:txBody>
          <a:bodyPr/>
          <a:lstStyle/>
          <a:p>
            <a:r>
              <a:rPr lang="en-US" altLang="en-US" sz="3000" smtClean="0"/>
              <a:t>Surgical Gowns and Drapes That are Effective Barriers When Wet </a:t>
            </a:r>
          </a:p>
          <a:p>
            <a:r>
              <a:rPr lang="en-US" altLang="en-US" sz="3000" smtClean="0"/>
              <a:t>Change Surgical Scrubs When Visibly Soiled, Contaminated and/or Penetrated by Blood </a:t>
            </a:r>
          </a:p>
          <a:p>
            <a:r>
              <a:rPr lang="en-US" altLang="en-US" sz="3000" smtClean="0"/>
              <a:t>Avoidance of Intraoperative Hypothermia</a:t>
            </a:r>
          </a:p>
          <a:p>
            <a:r>
              <a:rPr lang="en-US" altLang="en-US" sz="3000" smtClean="0"/>
              <a:t>Avoidance of Intraoperative Hyperglycemia</a:t>
            </a:r>
          </a:p>
          <a:p>
            <a:pPr lvl="1"/>
            <a:endParaRPr lang="en-US" altLang="en-US" smtClean="0"/>
          </a:p>
          <a:p>
            <a:pPr lvl="1"/>
            <a:endParaRPr lang="en-US" altLang="en-US" smtClean="0"/>
          </a:p>
        </p:txBody>
      </p:sp>
    </p:spTree>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1676400"/>
            <a:ext cx="47434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cap="rnd" algn="ctr">
                <a:solidFill>
                  <a:srgbClr val="000000"/>
                </a:solidFill>
                <a:miter lim="800000"/>
                <a:headEnd/>
                <a:tailEnd/>
              </a14:hiddenLine>
            </a:ext>
          </a:extLst>
        </p:spPr>
      </p:pic>
      <p:sp>
        <p:nvSpPr>
          <p:cNvPr id="134147" name="Title 4"/>
          <p:cNvSpPr>
            <a:spLocks noGrp="1"/>
          </p:cNvSpPr>
          <p:nvPr>
            <p:ph type="title"/>
          </p:nvPr>
        </p:nvSpPr>
        <p:spPr/>
        <p:txBody>
          <a:bodyPr/>
          <a:lstStyle/>
          <a:p>
            <a:r>
              <a:rPr lang="en-US" altLang="en-US" smtClean="0"/>
              <a:t>Surgical Drains</a:t>
            </a:r>
          </a:p>
        </p:txBody>
      </p:sp>
    </p:spTree>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ltLang="en-US" sz="4800" smtClean="0"/>
              <a:t>Authors’ Conclusions</a:t>
            </a:r>
          </a:p>
        </p:txBody>
      </p:sp>
      <p:sp>
        <p:nvSpPr>
          <p:cNvPr id="135171" name="Rectangle 2"/>
          <p:cNvSpPr>
            <a:spLocks noChangeArrowheads="1"/>
          </p:cNvSpPr>
          <p:nvPr/>
        </p:nvSpPr>
        <p:spPr bwMode="auto">
          <a:xfrm>
            <a:off x="1104900" y="2438400"/>
            <a:ext cx="8229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3600"/>
              <a:t>“There is Insufficient Evidence to Determine Whether Wound Drains After Incisional Hernia Repair are Associated With Better or Worse</a:t>
            </a:r>
          </a:p>
          <a:p>
            <a:pPr algn="ctr" eaLnBrk="1" hangingPunct="1">
              <a:spcBef>
                <a:spcPct val="0"/>
              </a:spcBef>
              <a:buClrTx/>
              <a:buSzTx/>
              <a:buFontTx/>
              <a:buNone/>
            </a:pPr>
            <a:r>
              <a:rPr lang="en-US" altLang="en-US" sz="3600"/>
              <a:t>Outcomes Than No Drains”</a:t>
            </a:r>
          </a:p>
        </p:txBody>
      </p:sp>
      <p:sp>
        <p:nvSpPr>
          <p:cNvPr id="135172" name="TextBox 3"/>
          <p:cNvSpPr txBox="1">
            <a:spLocks noChangeArrowheads="1"/>
          </p:cNvSpPr>
          <p:nvPr/>
        </p:nvSpPr>
        <p:spPr bwMode="auto">
          <a:xfrm>
            <a:off x="876300" y="5943600"/>
            <a:ext cx="1021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1800"/>
              <a:t>Cochrane Database Syst Rev. 2012 Feb 15;2:CD005570. Review.</a:t>
            </a:r>
          </a:p>
        </p:txBody>
      </p:sp>
    </p:spTree>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3"/>
          <p:cNvSpPr>
            <a:spLocks noGrp="1"/>
          </p:cNvSpPr>
          <p:nvPr>
            <p:ph type="title"/>
          </p:nvPr>
        </p:nvSpPr>
        <p:spPr/>
        <p:txBody>
          <a:bodyPr/>
          <a:lstStyle/>
          <a:p>
            <a:endParaRPr lang="en-US" altLang="en-US" smtClean="0"/>
          </a:p>
        </p:txBody>
      </p:sp>
      <p:pic>
        <p:nvPicPr>
          <p:cNvPr id="136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0"/>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cap="rnd" algn="ctr">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3"/>
          <p:cNvSpPr>
            <a:spLocks noGrp="1"/>
          </p:cNvSpPr>
          <p:nvPr>
            <p:ph type="title"/>
          </p:nvPr>
        </p:nvSpPr>
        <p:spPr/>
        <p:txBody>
          <a:bodyPr/>
          <a:lstStyle/>
          <a:p>
            <a:r>
              <a:rPr lang="en-US" altLang="en-US" smtClean="0"/>
              <a:t>Conclusion</a:t>
            </a:r>
          </a:p>
        </p:txBody>
      </p:sp>
      <p:sp>
        <p:nvSpPr>
          <p:cNvPr id="137219" name="Content Placeholder 5"/>
          <p:cNvSpPr>
            <a:spLocks noGrp="1"/>
          </p:cNvSpPr>
          <p:nvPr>
            <p:ph idx="1"/>
          </p:nvPr>
        </p:nvSpPr>
        <p:spPr/>
        <p:txBody>
          <a:bodyPr/>
          <a:lstStyle/>
          <a:p>
            <a:r>
              <a:rPr lang="en-US" altLang="en-US" smtClean="0"/>
              <a:t>Same-site Concomitant Surgery and Postoperative Surgical Site Infection Were Associated With Mesh Explantation</a:t>
            </a:r>
          </a:p>
          <a:p>
            <a:r>
              <a:rPr lang="en-US" altLang="en-US" smtClean="0"/>
              <a:t>Patients Undergoing Incisional Hernia Repair  With Concomitant Intra-abdominal Procedures Have a Greater Than 6-fold Increased Rate of Subsequent Mesh Explantation</a:t>
            </a:r>
          </a:p>
          <a:p>
            <a:r>
              <a:rPr lang="en-US" altLang="en-US" smtClean="0"/>
              <a:t>Permanent Prosthetic Mesh Should be Used With Caution in This Setting</a:t>
            </a:r>
          </a:p>
          <a:p>
            <a:endParaRPr lang="en-US" altLang="en-US" smtClean="0"/>
          </a:p>
        </p:txBody>
      </p:sp>
      <p:sp>
        <p:nvSpPr>
          <p:cNvPr id="137220" name="TextBox 6"/>
          <p:cNvSpPr txBox="1">
            <a:spLocks noChangeArrowheads="1"/>
          </p:cNvSpPr>
          <p:nvPr/>
        </p:nvSpPr>
        <p:spPr bwMode="auto">
          <a:xfrm>
            <a:off x="1409700" y="6172200"/>
            <a:ext cx="10553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1600"/>
              <a:t>The American Journal of Surgery (2011) 202, 28–33</a:t>
            </a:r>
          </a:p>
        </p:txBody>
      </p:sp>
    </p:spTree>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altLang="en-US" smtClean="0"/>
              <a:t>	Hyperoxia and infection.  Hopf HW, Holm J.  BestPract Res Clin Anaesthesiol. 2008 Sep;22(3):553-69</a:t>
            </a:r>
          </a:p>
          <a:p>
            <a:pPr eaLnBrk="1" hangingPunct="1">
              <a:lnSpc>
                <a:spcPct val="90000"/>
              </a:lnSpc>
            </a:pPr>
            <a:r>
              <a:rPr lang="en-US" altLang="en-US" smtClean="0"/>
              <a:t>Rationale:  </a:t>
            </a:r>
            <a:r>
              <a:rPr lang="en-US" altLang="en-US" smtClean="0">
                <a:latin typeface="Century" pitchFamily="18" charset="0"/>
              </a:rPr>
              <a:t>↑</a:t>
            </a:r>
            <a:r>
              <a:rPr lang="en-US" altLang="en-US" smtClean="0"/>
              <a:t>Oxygen Partial Pressure (Tension) In Surgical Wounds and Enhance Oxidative Killing of Leukocytes</a:t>
            </a:r>
          </a:p>
          <a:p>
            <a:pPr eaLnBrk="1" hangingPunct="1">
              <a:lnSpc>
                <a:spcPct val="90000"/>
              </a:lnSpc>
            </a:pPr>
            <a:r>
              <a:rPr lang="en-US" altLang="en-US" smtClean="0"/>
              <a:t>Once Perfusion is Assured,  Addition of Increased Inspired Oxygen Substantially Reduces Surgical Site Infection in at Risk Patients</a:t>
            </a:r>
          </a:p>
        </p:txBody>
      </p:sp>
      <p:sp>
        <p:nvSpPr>
          <p:cNvPr id="138243" name="Rectangle 5"/>
          <p:cNvSpPr>
            <a:spLocks noGrp="1" noChangeArrowheads="1"/>
          </p:cNvSpPr>
          <p:nvPr>
            <p:ph type="title"/>
          </p:nvPr>
        </p:nvSpPr>
        <p:spPr>
          <a:xfrm>
            <a:off x="952500" y="228600"/>
            <a:ext cx="9067800" cy="1143000"/>
          </a:xfrm>
          <a:noFill/>
        </p:spPr>
        <p:txBody>
          <a:bodyPr/>
          <a:lstStyle/>
          <a:p>
            <a:pPr eaLnBrk="1" hangingPunct="1"/>
            <a:r>
              <a:rPr lang="en-US" altLang="en-US" smtClean="0"/>
              <a:t>Supplemental O2</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4000" smtClean="0"/>
              <a:t>Incidence of Wound Infection Following  Hernia Repair</a:t>
            </a:r>
          </a:p>
        </p:txBody>
      </p:sp>
      <p:sp>
        <p:nvSpPr>
          <p:cNvPr id="28675" name="Content Placeholder 2"/>
          <p:cNvSpPr>
            <a:spLocks noGrp="1"/>
          </p:cNvSpPr>
          <p:nvPr>
            <p:ph idx="1"/>
          </p:nvPr>
        </p:nvSpPr>
        <p:spPr/>
        <p:txBody>
          <a:bodyPr/>
          <a:lstStyle/>
          <a:p>
            <a:endParaRPr lang="en-US" altLang="en-US" smtClean="0"/>
          </a:p>
          <a:p>
            <a:r>
              <a:rPr lang="en-US" altLang="en-US" sz="3600" smtClean="0">
                <a:solidFill>
                  <a:srgbClr val="996633"/>
                </a:solidFill>
              </a:rPr>
              <a:t>Groin Hernia Repair</a:t>
            </a:r>
          </a:p>
          <a:p>
            <a:pPr lvl="1"/>
            <a:r>
              <a:rPr lang="en-US" altLang="en-US" sz="3600" smtClean="0">
                <a:solidFill>
                  <a:srgbClr val="996633"/>
                </a:solidFill>
              </a:rPr>
              <a:t>0 - 6%</a:t>
            </a:r>
          </a:p>
          <a:p>
            <a:pPr lvl="1"/>
            <a:endParaRPr lang="en-US" altLang="en-US" sz="3600" smtClean="0"/>
          </a:p>
          <a:p>
            <a:r>
              <a:rPr lang="en-US" altLang="en-US" sz="3600" smtClean="0"/>
              <a:t>Ventral Hernia Repair</a:t>
            </a:r>
          </a:p>
          <a:p>
            <a:pPr lvl="1"/>
            <a:r>
              <a:rPr lang="en-US" altLang="en-US" sz="3600" smtClean="0"/>
              <a:t>0 – 23% Percent </a:t>
            </a:r>
          </a:p>
        </p:txBody>
      </p:sp>
    </p:spTree>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tLang="en-US" smtClean="0"/>
              <a:t>Strategies With Limited Data</a:t>
            </a:r>
          </a:p>
        </p:txBody>
      </p:sp>
      <p:sp>
        <p:nvSpPr>
          <p:cNvPr id="139267" name="Content Placeholder 2"/>
          <p:cNvSpPr>
            <a:spLocks noGrp="1"/>
          </p:cNvSpPr>
          <p:nvPr>
            <p:ph idx="1"/>
          </p:nvPr>
        </p:nvSpPr>
        <p:spPr/>
        <p:txBody>
          <a:bodyPr/>
          <a:lstStyle/>
          <a:p>
            <a:r>
              <a:rPr lang="en-US" altLang="en-US" smtClean="0"/>
              <a:t>Double-gloving or Glove-changing</a:t>
            </a:r>
          </a:p>
          <a:p>
            <a:pPr lvl="1"/>
            <a:r>
              <a:rPr lang="en-US" altLang="en-US" smtClean="0"/>
              <a:t> A Cochrane Review of 26 Trials Conducted Double Gloving Was Inconclusive In Terms Of SSI Reduction</a:t>
            </a:r>
          </a:p>
          <a:p>
            <a:r>
              <a:rPr lang="en-US" altLang="en-US" smtClean="0"/>
              <a:t>Use of Adhesive Drapes</a:t>
            </a:r>
          </a:p>
          <a:p>
            <a:r>
              <a:rPr lang="en-US" altLang="en-US" smtClean="0"/>
              <a:t>Use of Iodine-impregnated Occlusive Skin Barriers</a:t>
            </a:r>
          </a:p>
          <a:p>
            <a:r>
              <a:rPr lang="en-US" altLang="en-US" smtClean="0"/>
              <a:t>Ear and Neck Caps</a:t>
            </a:r>
          </a:p>
          <a:p>
            <a:r>
              <a:rPr lang="en-US" altLang="en-US" smtClean="0"/>
              <a:t>Laminar Airflow </a:t>
            </a:r>
          </a:p>
          <a:p>
            <a:r>
              <a:rPr lang="en-US" altLang="en-US" smtClean="0"/>
              <a:t>Staples Vs Sutures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noFill/>
        </p:spPr>
        <p:txBody>
          <a:bodyPr/>
          <a:lstStyle/>
          <a:p>
            <a:r>
              <a:rPr lang="en-US" altLang="en-US" sz="4000" smtClean="0"/>
              <a:t>Conclusions</a:t>
            </a:r>
          </a:p>
        </p:txBody>
      </p:sp>
      <p:sp>
        <p:nvSpPr>
          <p:cNvPr id="140291" name="Rectangle 3"/>
          <p:cNvSpPr>
            <a:spLocks noGrp="1" noChangeArrowheads="1"/>
          </p:cNvSpPr>
          <p:nvPr>
            <p:ph type="body" idx="1"/>
          </p:nvPr>
        </p:nvSpPr>
        <p:spPr>
          <a:noFill/>
        </p:spPr>
        <p:txBody>
          <a:bodyPr/>
          <a:lstStyle/>
          <a:p>
            <a:r>
              <a:rPr lang="en-US" altLang="en-US" smtClean="0"/>
              <a:t>Surgical Site Infections Result in Significant Patient Morbidity and Mortality and Increased Hospital Cost for Abdominal Wall Reconstruction</a:t>
            </a:r>
          </a:p>
          <a:p>
            <a:r>
              <a:rPr lang="en-US" altLang="en-US" smtClean="0"/>
              <a:t>Reduction in the Incidence Can Be Achieved By Strict Adherence to Standard Surgical Guidelines</a:t>
            </a:r>
          </a:p>
          <a:p>
            <a:r>
              <a:rPr lang="en-US" altLang="en-US" smtClean="0"/>
              <a:t>Observations Have Revealed Failure To Follow Standard Guidelines</a:t>
            </a:r>
          </a:p>
          <a:p>
            <a:r>
              <a:rPr lang="en-US" altLang="en-US" smtClean="0"/>
              <a:t>Strict Adherence To Standard Guidelines Crucial</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8001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41315" name="Rectangle 3"/>
          <p:cNvSpPr>
            <a:spLocks noChangeArrowheads="1"/>
          </p:cNvSpPr>
          <p:nvPr/>
        </p:nvSpPr>
        <p:spPr bwMode="auto">
          <a:xfrm>
            <a:off x="3543300" y="624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41316" name="Rectangle 4"/>
          <p:cNvSpPr>
            <a:spLocks noChangeArrowheads="1"/>
          </p:cNvSpPr>
          <p:nvPr/>
        </p:nvSpPr>
        <p:spPr bwMode="auto">
          <a:xfrm>
            <a:off x="8001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41317" name="Rectangle 5"/>
          <p:cNvSpPr>
            <a:spLocks noChangeArrowheads="1"/>
          </p:cNvSpPr>
          <p:nvPr/>
        </p:nvSpPr>
        <p:spPr bwMode="auto">
          <a:xfrm>
            <a:off x="3543300" y="624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41318" name="Rectangle 6"/>
          <p:cNvSpPr>
            <a:spLocks noChangeArrowheads="1"/>
          </p:cNvSpPr>
          <p:nvPr/>
        </p:nvSpPr>
        <p:spPr bwMode="auto">
          <a:xfrm>
            <a:off x="8001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41319" name="Rectangle 7"/>
          <p:cNvSpPr>
            <a:spLocks noChangeArrowheads="1"/>
          </p:cNvSpPr>
          <p:nvPr/>
        </p:nvSpPr>
        <p:spPr bwMode="auto">
          <a:xfrm>
            <a:off x="3543300" y="624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41320" name="Rectangle 8"/>
          <p:cNvSpPr>
            <a:spLocks noChangeArrowheads="1"/>
          </p:cNvSpPr>
          <p:nvPr/>
        </p:nvSpPr>
        <p:spPr bwMode="auto">
          <a:xfrm>
            <a:off x="1285875"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41321" name="Rectangle 9"/>
          <p:cNvSpPr>
            <a:spLocks noChangeArrowheads="1"/>
          </p:cNvSpPr>
          <p:nvPr/>
        </p:nvSpPr>
        <p:spPr bwMode="auto">
          <a:xfrm>
            <a:off x="4029075" y="6248400"/>
            <a:ext cx="325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41322" name="Rectangle 10"/>
          <p:cNvSpPr>
            <a:spLocks noChangeArrowheads="1"/>
          </p:cNvSpPr>
          <p:nvPr/>
        </p:nvSpPr>
        <p:spPr bwMode="auto">
          <a:xfrm>
            <a:off x="8001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41323" name="Rectangle 11"/>
          <p:cNvSpPr>
            <a:spLocks noChangeArrowheads="1"/>
          </p:cNvSpPr>
          <p:nvPr/>
        </p:nvSpPr>
        <p:spPr bwMode="auto">
          <a:xfrm>
            <a:off x="3543300" y="624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41324" name="Rectangle 12"/>
          <p:cNvSpPr>
            <a:spLocks noGrp="1" noChangeArrowheads="1"/>
          </p:cNvSpPr>
          <p:nvPr>
            <p:ph type="title"/>
          </p:nvPr>
        </p:nvSpPr>
        <p:spPr>
          <a:xfrm>
            <a:off x="876300" y="277813"/>
            <a:ext cx="8896350" cy="1143000"/>
          </a:xfrm>
          <a:noFill/>
        </p:spPr>
        <p:txBody>
          <a:bodyPr lIns="92075" tIns="46038" rIns="92075" bIns="46038"/>
          <a:lstStyle/>
          <a:p>
            <a:pPr eaLnBrk="1" hangingPunct="1"/>
            <a:r>
              <a:rPr lang="en-US" altLang="en-US" sz="3600" smtClean="0"/>
              <a:t>Infection: The Achilles Heel  of </a:t>
            </a:r>
            <a:br>
              <a:rPr lang="en-US" altLang="en-US" sz="3600" smtClean="0"/>
            </a:br>
            <a:r>
              <a:rPr lang="en-US" altLang="en-US" sz="3600" smtClean="0"/>
              <a:t>Abdominal Wall Reconstruction</a:t>
            </a:r>
          </a:p>
        </p:txBody>
      </p:sp>
      <p:sp>
        <p:nvSpPr>
          <p:cNvPr id="141325" name="Rectangle 13"/>
          <p:cNvSpPr>
            <a:spLocks noChangeArrowheads="1"/>
          </p:cNvSpPr>
          <p:nvPr/>
        </p:nvSpPr>
        <p:spPr bwMode="auto">
          <a:xfrm>
            <a:off x="6489700" y="2789238"/>
            <a:ext cx="2047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141326" name="Rectangle 14"/>
          <p:cNvSpPr>
            <a:spLocks noChangeArrowheads="1"/>
          </p:cNvSpPr>
          <p:nvPr/>
        </p:nvSpPr>
        <p:spPr bwMode="auto">
          <a:xfrm>
            <a:off x="1104900" y="1828800"/>
            <a:ext cx="852011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buFont typeface="Wingdings" pitchFamily="2" charset="2"/>
              <a:buNone/>
            </a:pPr>
            <a:r>
              <a:rPr lang="en-US" altLang="en-US" sz="3200"/>
              <a:t>Robert J. Fitzgibbons MD, FACS</a:t>
            </a:r>
          </a:p>
          <a:p>
            <a:pPr algn="ctr" eaLnBrk="1" hangingPunct="1">
              <a:buFont typeface="Wingdings" pitchFamily="2" charset="2"/>
              <a:buNone/>
            </a:pPr>
            <a:r>
              <a:rPr lang="en-US" altLang="en-US" sz="3200"/>
              <a:t>Harry E. Stuckenhoff Professor of Surgery</a:t>
            </a:r>
          </a:p>
          <a:p>
            <a:pPr algn="ctr" eaLnBrk="1" hangingPunct="1">
              <a:buFont typeface="Wingdings" pitchFamily="2" charset="2"/>
              <a:buNone/>
            </a:pPr>
            <a:r>
              <a:rPr lang="en-US" altLang="en-US" sz="3200"/>
              <a:t>Creighton University School of Medicine</a:t>
            </a:r>
          </a:p>
          <a:p>
            <a:pPr algn="ctr" eaLnBrk="1" hangingPunct="1">
              <a:buFont typeface="Wingdings" pitchFamily="2" charset="2"/>
              <a:buNone/>
            </a:pPr>
            <a:r>
              <a:rPr lang="en-US" altLang="en-US" sz="3200"/>
              <a:t>Omaha, Nebraska</a:t>
            </a:r>
          </a:p>
          <a:p>
            <a:pPr algn="ctr" eaLnBrk="1" hangingPunct="1">
              <a:buFont typeface="Wingdings" pitchFamily="2" charset="2"/>
              <a:buNone/>
            </a:pPr>
            <a:endParaRPr lang="en-US" altLang="en-US" sz="320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04900" y="381000"/>
            <a:ext cx="9124950" cy="1143000"/>
          </a:xfrm>
        </p:spPr>
        <p:txBody>
          <a:bodyPr/>
          <a:lstStyle/>
          <a:p>
            <a:pPr eaLnBrk="1" hangingPunct="1"/>
            <a:r>
              <a:rPr lang="en-US" altLang="en-US" smtClean="0"/>
              <a:t>Infection Following Open</a:t>
            </a:r>
            <a:br>
              <a:rPr lang="en-US" altLang="en-US" smtClean="0"/>
            </a:br>
            <a:r>
              <a:rPr lang="en-US" altLang="en-US" smtClean="0"/>
              <a:t>Ventral Hernia Repair</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2209800"/>
            <a:ext cx="8486775"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9700" name="Rectangle 4"/>
          <p:cNvSpPr>
            <a:spLocks noChangeArrowheads="1"/>
          </p:cNvSpPr>
          <p:nvPr/>
        </p:nvSpPr>
        <p:spPr bwMode="auto">
          <a:xfrm>
            <a:off x="4495800" y="6172200"/>
            <a:ext cx="489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spcBef>
                <a:spcPct val="0"/>
              </a:spcBef>
              <a:buClrTx/>
              <a:buSzTx/>
              <a:buFontTx/>
              <a:buNone/>
            </a:pPr>
            <a:r>
              <a:rPr lang="es-ES" altLang="en-US" sz="1400">
                <a:solidFill>
                  <a:schemeClr val="bg1"/>
                </a:solidFill>
              </a:rPr>
              <a:t>Itani et al. </a:t>
            </a:r>
            <a:r>
              <a:rPr lang="en-US" altLang="en-US" sz="1400">
                <a:solidFill>
                  <a:schemeClr val="bg1"/>
                </a:solidFill>
              </a:rPr>
              <a:t>Am J Surg. 2004 Dec;188(6A Suppl):22S-29S </a:t>
            </a:r>
            <a:r>
              <a:rPr lang="es-ES" altLang="en-US" sz="1400">
                <a:solidFill>
                  <a:schemeClr val="bg1"/>
                </a:solidFill>
              </a:rPr>
              <a:t> </a:t>
            </a:r>
          </a:p>
        </p:txBody>
      </p:sp>
      <p:sp>
        <p:nvSpPr>
          <p:cNvPr id="29701" name="Rectangle 6"/>
          <p:cNvSpPr>
            <a:spLocks noChangeArrowheads="1"/>
          </p:cNvSpPr>
          <p:nvPr/>
        </p:nvSpPr>
        <p:spPr bwMode="auto">
          <a:xfrm>
            <a:off x="3543300" y="2590800"/>
            <a:ext cx="762000" cy="34290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29702" name="Rectangle 7"/>
          <p:cNvSpPr>
            <a:spLocks noChangeArrowheads="1"/>
          </p:cNvSpPr>
          <p:nvPr/>
        </p:nvSpPr>
        <p:spPr bwMode="auto">
          <a:xfrm>
            <a:off x="4533900" y="2590800"/>
            <a:ext cx="762000" cy="34290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666632" name="Text Box 8"/>
          <p:cNvSpPr txBox="1">
            <a:spLocks noChangeArrowheads="1"/>
          </p:cNvSpPr>
          <p:nvPr/>
        </p:nvSpPr>
        <p:spPr bwMode="auto">
          <a:xfrm>
            <a:off x="4533900" y="2209800"/>
            <a:ext cx="762000" cy="469900"/>
          </a:xfrm>
          <a:prstGeom prst="rect">
            <a:avLst/>
          </a:prstGeom>
          <a:solidFill>
            <a:schemeClr val="accent2"/>
          </a:solidFill>
          <a:ln w="12700" algn="ctr">
            <a:solidFill>
              <a:schemeClr val="accent2"/>
            </a:solidFill>
            <a:miter lim="800000"/>
            <a:headEnd/>
            <a:tailEnd/>
          </a:ln>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2400"/>
              <a:t>9%</a:t>
            </a:r>
          </a:p>
        </p:txBody>
      </p:sp>
      <p:sp>
        <p:nvSpPr>
          <p:cNvPr id="666633" name="Text Box 9"/>
          <p:cNvSpPr txBox="1">
            <a:spLocks noChangeArrowheads="1"/>
          </p:cNvSpPr>
          <p:nvPr/>
        </p:nvSpPr>
        <p:spPr bwMode="auto">
          <a:xfrm>
            <a:off x="3543300" y="2209800"/>
            <a:ext cx="762000" cy="469900"/>
          </a:xfrm>
          <a:prstGeom prst="rect">
            <a:avLst/>
          </a:prstGeom>
          <a:solidFill>
            <a:schemeClr val="accent2"/>
          </a:solidFill>
          <a:ln w="12700" algn="ctr">
            <a:solidFill>
              <a:schemeClr val="accent2"/>
            </a:solidFill>
            <a:miter lim="800000"/>
            <a:headEnd/>
            <a:tailEnd/>
          </a:ln>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2400"/>
              <a:t>8%</a:t>
            </a:r>
          </a:p>
        </p:txBody>
      </p:sp>
      <p:sp>
        <p:nvSpPr>
          <p:cNvPr id="666634" name="Text Box 10"/>
          <p:cNvSpPr txBox="1">
            <a:spLocks noChangeArrowheads="1"/>
          </p:cNvSpPr>
          <p:nvPr/>
        </p:nvSpPr>
        <p:spPr bwMode="auto">
          <a:xfrm>
            <a:off x="2476500" y="5486400"/>
            <a:ext cx="2971800" cy="552450"/>
          </a:xfrm>
          <a:prstGeom prst="rect">
            <a:avLst/>
          </a:prstGeom>
          <a:noFill/>
          <a:ln w="95250" algn="ctr">
            <a:solidFill>
              <a:srgbClr val="FE9B0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50000"/>
              </a:spcBef>
              <a:buClrTx/>
              <a:buSzTx/>
              <a:buFontTx/>
              <a:buNone/>
            </a:pPr>
            <a:endParaRPr lang="en-US" altLang="en-US"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500"/>
                                  </p:stCondLst>
                                  <p:childTnLst>
                                    <p:set>
                                      <p:cBhvr>
                                        <p:cTn id="6" dur="1" fill="hold">
                                          <p:stCondLst>
                                            <p:cond delay="0"/>
                                          </p:stCondLst>
                                        </p:cTn>
                                        <p:tgtEl>
                                          <p:spTgt spid="666634"/>
                                        </p:tgtEl>
                                        <p:attrNameLst>
                                          <p:attrName>style.visibility</p:attrName>
                                        </p:attrNameLst>
                                      </p:cBhvr>
                                      <p:to>
                                        <p:strVal val="visible"/>
                                      </p:to>
                                    </p:set>
                                    <p:animEffect transition="in" filter="diamond(in)">
                                      <p:cBhvr>
                                        <p:cTn id="7" dur="1000"/>
                                        <p:tgtEl>
                                          <p:spTgt spid="666634"/>
                                        </p:tgtEl>
                                      </p:cBhvr>
                                    </p:animEffect>
                                  </p:childTnLst>
                                </p:cTn>
                              </p:par>
                            </p:childTnLst>
                          </p:cTn>
                        </p:par>
                        <p:par>
                          <p:cTn id="8" fill="hold" nodeType="afterGroup">
                            <p:stCondLst>
                              <p:cond delay="1500"/>
                            </p:stCondLst>
                            <p:childTnLst>
                              <p:par>
                                <p:cTn id="9" presetID="53" presetClass="entr" presetSubtype="0" fill="hold" grpId="0" nodeType="afterEffect">
                                  <p:stCondLst>
                                    <p:cond delay="500"/>
                                  </p:stCondLst>
                                  <p:childTnLst>
                                    <p:set>
                                      <p:cBhvr>
                                        <p:cTn id="10" dur="1" fill="hold">
                                          <p:stCondLst>
                                            <p:cond delay="0"/>
                                          </p:stCondLst>
                                        </p:cTn>
                                        <p:tgtEl>
                                          <p:spTgt spid="666633"/>
                                        </p:tgtEl>
                                        <p:attrNameLst>
                                          <p:attrName>style.visibility</p:attrName>
                                        </p:attrNameLst>
                                      </p:cBhvr>
                                      <p:to>
                                        <p:strVal val="visible"/>
                                      </p:to>
                                    </p:set>
                                    <p:anim calcmode="lin" valueType="num">
                                      <p:cBhvr>
                                        <p:cTn id="11" dur="500" fill="hold"/>
                                        <p:tgtEl>
                                          <p:spTgt spid="666633"/>
                                        </p:tgtEl>
                                        <p:attrNameLst>
                                          <p:attrName>ppt_w</p:attrName>
                                        </p:attrNameLst>
                                      </p:cBhvr>
                                      <p:tavLst>
                                        <p:tav tm="0">
                                          <p:val>
                                            <p:fltVal val="0"/>
                                          </p:val>
                                        </p:tav>
                                        <p:tav tm="100000">
                                          <p:val>
                                            <p:strVal val="#ppt_w"/>
                                          </p:val>
                                        </p:tav>
                                      </p:tavLst>
                                    </p:anim>
                                    <p:anim calcmode="lin" valueType="num">
                                      <p:cBhvr>
                                        <p:cTn id="12" dur="500" fill="hold"/>
                                        <p:tgtEl>
                                          <p:spTgt spid="666633"/>
                                        </p:tgtEl>
                                        <p:attrNameLst>
                                          <p:attrName>ppt_h</p:attrName>
                                        </p:attrNameLst>
                                      </p:cBhvr>
                                      <p:tavLst>
                                        <p:tav tm="0">
                                          <p:val>
                                            <p:fltVal val="0"/>
                                          </p:val>
                                        </p:tav>
                                        <p:tav tm="100000">
                                          <p:val>
                                            <p:strVal val="#ppt_h"/>
                                          </p:val>
                                        </p:tav>
                                      </p:tavLst>
                                    </p:anim>
                                    <p:animEffect transition="in" filter="fade">
                                      <p:cBhvr>
                                        <p:cTn id="13" dur="500"/>
                                        <p:tgtEl>
                                          <p:spTgt spid="666633"/>
                                        </p:tgtEl>
                                      </p:cBhvr>
                                    </p:animEffect>
                                  </p:childTnLst>
                                </p:cTn>
                              </p:par>
                              <p:par>
                                <p:cTn id="14" presetID="4" presetClass="entr" presetSubtype="16" fill="hold" grpId="0" nodeType="withEffect">
                                  <p:stCondLst>
                                    <p:cond delay="500"/>
                                  </p:stCondLst>
                                  <p:childTnLst>
                                    <p:set>
                                      <p:cBhvr>
                                        <p:cTn id="15" dur="1" fill="hold">
                                          <p:stCondLst>
                                            <p:cond delay="0"/>
                                          </p:stCondLst>
                                        </p:cTn>
                                        <p:tgtEl>
                                          <p:spTgt spid="666632"/>
                                        </p:tgtEl>
                                        <p:attrNameLst>
                                          <p:attrName>style.visibility</p:attrName>
                                        </p:attrNameLst>
                                      </p:cBhvr>
                                      <p:to>
                                        <p:strVal val="visible"/>
                                      </p:to>
                                    </p:set>
                                    <p:animEffect transition="in" filter="box(in)">
                                      <p:cBhvr>
                                        <p:cTn id="16" dur="500"/>
                                        <p:tgtEl>
                                          <p:spTgt spid="66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32" grpId="0" animBg="1"/>
      <p:bldP spid="666633" grpId="0" animBg="1"/>
      <p:bldP spid="6666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Retro-muscular Open Repair</a:t>
            </a: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524000"/>
            <a:ext cx="8377237"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4305300" y="2667000"/>
            <a:ext cx="838200" cy="33718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checkerboard(across)">
                                      <p:cBhvr>
                                        <p:cTn id="7" dur="500"/>
                                        <p:tgtEl>
                                          <p:spTgt spid="45059"/>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idx="4294967295"/>
          </p:nvPr>
        </p:nvSpPr>
        <p:spPr>
          <a:xfrm>
            <a:off x="952500" y="381000"/>
            <a:ext cx="9639300" cy="838200"/>
          </a:xfrm>
        </p:spPr>
        <p:txBody>
          <a:bodyPr/>
          <a:lstStyle/>
          <a:p>
            <a:pPr eaLnBrk="1" hangingPunct="1"/>
            <a:r>
              <a:rPr lang="en-US" altLang="en-US" sz="4000" smtClean="0"/>
              <a:t>Laparoscopic Ventral Hernia Repair </a:t>
            </a:r>
            <a:br>
              <a:rPr lang="en-US" altLang="en-US" sz="4000" smtClean="0"/>
            </a:br>
            <a:r>
              <a:rPr lang="en-US" altLang="en-US" sz="4000" smtClean="0"/>
              <a:t>Postoperative Findings</a:t>
            </a:r>
          </a:p>
        </p:txBody>
      </p:sp>
      <p:pic>
        <p:nvPicPr>
          <p:cNvPr id="31747" name="Picture 5"/>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52500" y="1828800"/>
            <a:ext cx="9105900" cy="4010025"/>
          </a:xfrm>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idx="4294967295"/>
          </p:nvPr>
        </p:nvSpPr>
        <p:spPr>
          <a:xfrm>
            <a:off x="1104900" y="304800"/>
            <a:ext cx="9182100" cy="838200"/>
          </a:xfrm>
        </p:spPr>
        <p:txBody>
          <a:bodyPr/>
          <a:lstStyle/>
          <a:p>
            <a:pPr eaLnBrk="1" hangingPunct="1"/>
            <a:r>
              <a:rPr lang="en-US" altLang="en-US" sz="4000" smtClean="0"/>
              <a:t>Laparoscopic Ventral Hernia Repair </a:t>
            </a:r>
            <a:br>
              <a:rPr lang="en-US" altLang="en-US" sz="4000" smtClean="0"/>
            </a:br>
            <a:r>
              <a:rPr lang="en-US" altLang="en-US" sz="4000" smtClean="0"/>
              <a:t>Infection Rate</a:t>
            </a:r>
          </a:p>
        </p:txBody>
      </p:sp>
      <p:pic>
        <p:nvPicPr>
          <p:cNvPr id="32771" name="Picture 5"/>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52500" y="1828800"/>
            <a:ext cx="9105900" cy="4010025"/>
          </a:xfrm>
        </p:spPr>
      </p:pic>
      <p:sp>
        <p:nvSpPr>
          <p:cNvPr id="32772" name="Rectangle 4"/>
          <p:cNvSpPr>
            <a:spLocks noChangeArrowheads="1"/>
          </p:cNvSpPr>
          <p:nvPr/>
        </p:nvSpPr>
        <p:spPr bwMode="auto">
          <a:xfrm>
            <a:off x="3086100" y="2133600"/>
            <a:ext cx="342900" cy="3810000"/>
          </a:xfrm>
          <a:prstGeom prst="rect">
            <a:avLst/>
          </a:prstGeom>
          <a:noFill/>
          <a:ln w="539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idx="4294967295"/>
          </p:nvPr>
        </p:nvSpPr>
        <p:spPr>
          <a:xfrm>
            <a:off x="1104900" y="304800"/>
            <a:ext cx="9182100" cy="838200"/>
          </a:xfrm>
        </p:spPr>
        <p:txBody>
          <a:bodyPr/>
          <a:lstStyle/>
          <a:p>
            <a:pPr eaLnBrk="1" hangingPunct="1"/>
            <a:r>
              <a:rPr lang="en-US" altLang="en-US" sz="4000" smtClean="0"/>
              <a:t>Laparoscopic Ventral Hernia Repair </a:t>
            </a:r>
            <a:br>
              <a:rPr lang="en-US" altLang="en-US" sz="4000" smtClean="0"/>
            </a:br>
            <a:r>
              <a:rPr lang="en-US" altLang="en-US" sz="4000" smtClean="0"/>
              <a:t>Enterotomy</a:t>
            </a:r>
          </a:p>
        </p:txBody>
      </p:sp>
      <p:pic>
        <p:nvPicPr>
          <p:cNvPr id="33795" name="Picture 6"/>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52500" y="1752600"/>
            <a:ext cx="8904288" cy="4249738"/>
          </a:xfrm>
        </p:spPr>
      </p:pic>
      <p:sp>
        <p:nvSpPr>
          <p:cNvPr id="50180" name="Rectangle 4"/>
          <p:cNvSpPr>
            <a:spLocks noChangeArrowheads="1"/>
          </p:cNvSpPr>
          <p:nvPr/>
        </p:nvSpPr>
        <p:spPr bwMode="auto">
          <a:xfrm>
            <a:off x="8267700" y="1828800"/>
            <a:ext cx="762000" cy="4419600"/>
          </a:xfrm>
          <a:prstGeom prst="rect">
            <a:avLst/>
          </a:prstGeom>
          <a:noFill/>
          <a:ln w="539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checkerboard(across)">
                                      <p:cBhvr>
                                        <p:cTn id="7" dur="1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905000"/>
            <a:ext cx="8789988"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5943600"/>
            <a:ext cx="26241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
            <a:ext cx="10287000" cy="6864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990" name="Rectangle 6"/>
          <p:cNvSpPr>
            <a:spLocks noChangeArrowheads="1"/>
          </p:cNvSpPr>
          <p:nvPr/>
        </p:nvSpPr>
        <p:spPr bwMode="auto">
          <a:xfrm>
            <a:off x="57150" y="1695450"/>
            <a:ext cx="5743575" cy="285750"/>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
        <p:nvSpPr>
          <p:cNvPr id="297991" name="Rectangle 7"/>
          <p:cNvSpPr>
            <a:spLocks noChangeArrowheads="1"/>
          </p:cNvSpPr>
          <p:nvPr/>
        </p:nvSpPr>
        <p:spPr bwMode="auto">
          <a:xfrm>
            <a:off x="57150" y="2466975"/>
            <a:ext cx="5743575" cy="36195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97988"/>
                                        </p:tgtEl>
                                        <p:attrNameLst>
                                          <p:attrName>style.visibility</p:attrName>
                                        </p:attrNameLst>
                                      </p:cBhvr>
                                      <p:to>
                                        <p:strVal val="visible"/>
                                      </p:to>
                                    </p:set>
                                    <p:anim calcmode="lin" valueType="num">
                                      <p:cBhvr additive="base">
                                        <p:cTn id="7" dur="500" fill="hold"/>
                                        <p:tgtEl>
                                          <p:spTgt spid="297988"/>
                                        </p:tgtEl>
                                        <p:attrNameLst>
                                          <p:attrName>ppt_x</p:attrName>
                                        </p:attrNameLst>
                                      </p:cBhvr>
                                      <p:tavLst>
                                        <p:tav tm="0">
                                          <p:val>
                                            <p:strVal val="#ppt_x"/>
                                          </p:val>
                                        </p:tav>
                                        <p:tav tm="100000">
                                          <p:val>
                                            <p:strVal val="#ppt_x"/>
                                          </p:val>
                                        </p:tav>
                                      </p:tavLst>
                                    </p:anim>
                                    <p:anim calcmode="lin" valueType="num">
                                      <p:cBhvr additive="base">
                                        <p:cTn id="8" dur="500" fill="hold"/>
                                        <p:tgtEl>
                                          <p:spTgt spid="2979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7991"/>
                                        </p:tgtEl>
                                        <p:attrNameLst>
                                          <p:attrName>style.visibility</p:attrName>
                                        </p:attrNameLst>
                                      </p:cBhvr>
                                      <p:to>
                                        <p:strVal val="visible"/>
                                      </p:to>
                                    </p:set>
                                    <p:anim calcmode="lin" valueType="num">
                                      <p:cBhvr additive="base">
                                        <p:cTn id="13" dur="500" fill="hold"/>
                                        <p:tgtEl>
                                          <p:spTgt spid="297991"/>
                                        </p:tgtEl>
                                        <p:attrNameLst>
                                          <p:attrName>ppt_x</p:attrName>
                                        </p:attrNameLst>
                                      </p:cBhvr>
                                      <p:tavLst>
                                        <p:tav tm="0">
                                          <p:val>
                                            <p:strVal val="#ppt_x"/>
                                          </p:val>
                                        </p:tav>
                                        <p:tav tm="100000">
                                          <p:val>
                                            <p:strVal val="#ppt_x"/>
                                          </p:val>
                                        </p:tav>
                                      </p:tavLst>
                                    </p:anim>
                                    <p:anim calcmode="lin" valueType="num">
                                      <p:cBhvr additive="base">
                                        <p:cTn id="14" dur="500" fill="hold"/>
                                        <p:tgtEl>
                                          <p:spTgt spid="29799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7990"/>
                                        </p:tgtEl>
                                        <p:attrNameLst>
                                          <p:attrName>style.visibility</p:attrName>
                                        </p:attrNameLst>
                                      </p:cBhvr>
                                      <p:to>
                                        <p:strVal val="visible"/>
                                      </p:to>
                                    </p:set>
                                    <p:anim calcmode="lin" valueType="num">
                                      <p:cBhvr additive="base">
                                        <p:cTn id="17" dur="500" fill="hold"/>
                                        <p:tgtEl>
                                          <p:spTgt spid="297990"/>
                                        </p:tgtEl>
                                        <p:attrNameLst>
                                          <p:attrName>ppt_x</p:attrName>
                                        </p:attrNameLst>
                                      </p:cBhvr>
                                      <p:tavLst>
                                        <p:tav tm="0">
                                          <p:val>
                                            <p:strVal val="#ppt_x"/>
                                          </p:val>
                                        </p:tav>
                                        <p:tav tm="100000">
                                          <p:val>
                                            <p:strVal val="#ppt_x"/>
                                          </p:val>
                                        </p:tav>
                                      </p:tavLst>
                                    </p:anim>
                                    <p:anim calcmode="lin" valueType="num">
                                      <p:cBhvr additive="base">
                                        <p:cTn id="18" dur="500" fill="hold"/>
                                        <p:tgtEl>
                                          <p:spTgt spid="2979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0" grpId="0" animBg="1"/>
      <p:bldP spid="2979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928688"/>
            <a:ext cx="102870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a:spcBef>
                <a:spcPct val="0"/>
              </a:spcBef>
              <a:buClrTx/>
              <a:buSzTx/>
              <a:buFontTx/>
              <a:buNone/>
            </a:pPr>
            <a:endParaRPr lang="en-US" altLang="en-US" sz="4400" b="0"/>
          </a:p>
        </p:txBody>
      </p:sp>
      <p:sp>
        <p:nvSpPr>
          <p:cNvPr id="18435" name="Rectangle 3"/>
          <p:cNvSpPr>
            <a:spLocks noGrp="1" noChangeArrowheads="1"/>
          </p:cNvSpPr>
          <p:nvPr>
            <p:ph type="title"/>
          </p:nvPr>
        </p:nvSpPr>
        <p:spPr>
          <a:xfrm>
            <a:off x="1009650" y="227013"/>
            <a:ext cx="9224963" cy="1143000"/>
          </a:xfrm>
        </p:spPr>
        <p:txBody>
          <a:bodyPr/>
          <a:lstStyle/>
          <a:p>
            <a:r>
              <a:rPr lang="en-US" altLang="en-US" smtClean="0"/>
              <a:t>Faculty Disclosure</a:t>
            </a:r>
          </a:p>
        </p:txBody>
      </p:sp>
      <p:sp>
        <p:nvSpPr>
          <p:cNvPr id="18436" name="Rectangle 4"/>
          <p:cNvSpPr>
            <a:spLocks noGrp="1" noChangeArrowheads="1"/>
          </p:cNvSpPr>
          <p:nvPr>
            <p:ph type="body" idx="1"/>
          </p:nvPr>
        </p:nvSpPr>
        <p:spPr>
          <a:xfrm>
            <a:off x="836613" y="1812925"/>
            <a:ext cx="9429750" cy="4495800"/>
          </a:xfrm>
        </p:spPr>
        <p:txBody>
          <a:bodyPr/>
          <a:lstStyle/>
          <a:p>
            <a:pPr>
              <a:lnSpc>
                <a:spcPct val="80000"/>
              </a:lnSpc>
            </a:pPr>
            <a:r>
              <a:rPr lang="en-US" altLang="en-US" sz="1800" smtClean="0"/>
              <a:t>Ad Hoc Paid Consultant (In the last year)</a:t>
            </a:r>
          </a:p>
          <a:p>
            <a:pPr lvl="1">
              <a:lnSpc>
                <a:spcPct val="80000"/>
              </a:lnSpc>
            </a:pPr>
            <a:r>
              <a:rPr lang="en-US" altLang="en-US" sz="1600" smtClean="0"/>
              <a:t>None</a:t>
            </a:r>
          </a:p>
          <a:p>
            <a:pPr>
              <a:lnSpc>
                <a:spcPct val="80000"/>
              </a:lnSpc>
            </a:pPr>
            <a:r>
              <a:rPr lang="en-US" altLang="en-US" sz="1800" smtClean="0"/>
              <a:t>Retainer</a:t>
            </a:r>
          </a:p>
          <a:p>
            <a:pPr lvl="1">
              <a:lnSpc>
                <a:spcPct val="80000"/>
              </a:lnSpc>
            </a:pPr>
            <a:r>
              <a:rPr lang="en-US" altLang="en-US" sz="1600" smtClean="0"/>
              <a:t>None</a:t>
            </a:r>
          </a:p>
          <a:p>
            <a:pPr>
              <a:lnSpc>
                <a:spcPct val="80000"/>
              </a:lnSpc>
            </a:pPr>
            <a:r>
              <a:rPr lang="en-US" altLang="en-US" sz="1800" smtClean="0"/>
              <a:t>Speaker</a:t>
            </a:r>
            <a:r>
              <a:rPr lang="en-US" altLang="en-US" sz="1800" smtClean="0">
                <a:latin typeface="Book Antiqua" pitchFamily="18" charset="0"/>
              </a:rPr>
              <a:t>’</a:t>
            </a:r>
            <a:r>
              <a:rPr lang="en-US" altLang="en-US" sz="1800" smtClean="0"/>
              <a:t>s Bureau</a:t>
            </a:r>
          </a:p>
          <a:p>
            <a:pPr lvl="1">
              <a:lnSpc>
                <a:spcPct val="80000"/>
              </a:lnSpc>
            </a:pPr>
            <a:r>
              <a:rPr lang="en-US" altLang="en-US" sz="1600" smtClean="0"/>
              <a:t>None</a:t>
            </a:r>
          </a:p>
          <a:p>
            <a:pPr>
              <a:lnSpc>
                <a:spcPct val="80000"/>
              </a:lnSpc>
            </a:pPr>
            <a:r>
              <a:rPr lang="en-US" altLang="en-US" sz="1800" smtClean="0"/>
              <a:t>Grant Support (In the last 2 Years)</a:t>
            </a:r>
          </a:p>
          <a:p>
            <a:pPr lvl="1">
              <a:lnSpc>
                <a:spcPct val="80000"/>
              </a:lnSpc>
            </a:pPr>
            <a:r>
              <a:rPr lang="en-US" altLang="en-US" sz="1600" smtClean="0"/>
              <a:t>None</a:t>
            </a:r>
          </a:p>
          <a:p>
            <a:pPr>
              <a:lnSpc>
                <a:spcPct val="80000"/>
              </a:lnSpc>
            </a:pPr>
            <a:r>
              <a:rPr lang="en-US" altLang="en-US" sz="1800" smtClean="0"/>
              <a:t>Fellowship Support</a:t>
            </a:r>
          </a:p>
          <a:p>
            <a:pPr lvl="1">
              <a:lnSpc>
                <a:spcPct val="80000"/>
              </a:lnSpc>
            </a:pPr>
            <a:r>
              <a:rPr lang="en-US" altLang="en-US" sz="1600" smtClean="0"/>
              <a:t>None</a:t>
            </a:r>
          </a:p>
          <a:p>
            <a:pPr>
              <a:lnSpc>
                <a:spcPct val="80000"/>
              </a:lnSpc>
            </a:pPr>
            <a:r>
              <a:rPr lang="en-US" altLang="en-US" sz="1800" smtClean="0"/>
              <a:t>Financial interest (</a:t>
            </a:r>
            <a:r>
              <a:rPr lang="en-US" altLang="en-US" sz="1800" smtClean="0">
                <a:cs typeface="Arial" pitchFamily="34" charset="0"/>
              </a:rPr>
              <a:t>↑ $10,000 US)</a:t>
            </a:r>
          </a:p>
          <a:p>
            <a:pPr lvl="1">
              <a:lnSpc>
                <a:spcPct val="80000"/>
              </a:lnSpc>
            </a:pPr>
            <a:r>
              <a:rPr lang="en-US" altLang="en-US" sz="1600" smtClean="0"/>
              <a:t>None</a:t>
            </a:r>
          </a:p>
          <a:p>
            <a:pPr>
              <a:lnSpc>
                <a:spcPct val="80000"/>
              </a:lnSpc>
            </a:pPr>
            <a:r>
              <a:rPr lang="en-US" altLang="en-US" sz="1800" smtClean="0"/>
              <a:t>Royalty  </a:t>
            </a:r>
          </a:p>
          <a:p>
            <a:pPr lvl="1">
              <a:lnSpc>
                <a:spcPct val="80000"/>
              </a:lnSpc>
            </a:pPr>
            <a:r>
              <a:rPr lang="en-US" altLang="en-US" sz="1600" smtClean="0"/>
              <a:t>Cook Critical:  Fitzgibbons Jenkins Catheter</a:t>
            </a:r>
          </a:p>
          <a:p>
            <a:pPr>
              <a:lnSpc>
                <a:spcPct val="80000"/>
              </a:lnSpc>
            </a:pPr>
            <a:r>
              <a:rPr lang="en-US" altLang="en-US" sz="1800" smtClean="0"/>
              <a:t>I will not Discuss Off Label Use of Products</a:t>
            </a:r>
          </a:p>
          <a:p>
            <a:pPr>
              <a:lnSpc>
                <a:spcPct val="80000"/>
              </a:lnSpc>
            </a:pPr>
            <a:endParaRPr lang="en-US" altLang="en-US" sz="1800"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Rates of Infection Following Incisional Hernia Repair</a:t>
            </a:r>
          </a:p>
        </p:txBody>
      </p:sp>
      <p:graphicFrame>
        <p:nvGraphicFramePr>
          <p:cNvPr id="4" name="Content Placeholder 3"/>
          <p:cNvGraphicFramePr>
            <a:graphicFrameLocks noGrp="1"/>
          </p:cNvGraphicFramePr>
          <p:nvPr>
            <p:ph idx="1"/>
          </p:nvPr>
        </p:nvGraphicFramePr>
        <p:xfrm>
          <a:off x="1104900" y="2133600"/>
          <a:ext cx="8610600" cy="2514600"/>
        </p:xfrm>
        <a:graphic>
          <a:graphicData uri="http://schemas.openxmlformats.org/drawingml/2006/table">
            <a:tbl>
              <a:tblPr firstRow="1" bandRow="1">
                <a:tableStyleId>{073A0DAA-6AF3-43AB-8588-CEC1D06C72B9}</a:tableStyleId>
              </a:tblPr>
              <a:tblGrid>
                <a:gridCol w="4305300"/>
                <a:gridCol w="4305300"/>
              </a:tblGrid>
              <a:tr h="1257300">
                <a:tc>
                  <a:txBody>
                    <a:bodyPr/>
                    <a:lstStyle/>
                    <a:p>
                      <a:pPr algn="ctr"/>
                      <a:r>
                        <a:rPr lang="en-US" sz="4800" dirty="0" smtClean="0"/>
                        <a:t>Open</a:t>
                      </a:r>
                      <a:endParaRPr lang="en-US" sz="4800" dirty="0"/>
                    </a:p>
                  </a:txBody>
                  <a:tcPr/>
                </a:tc>
                <a:tc>
                  <a:txBody>
                    <a:bodyPr/>
                    <a:lstStyle/>
                    <a:p>
                      <a:pPr algn="ctr"/>
                      <a:r>
                        <a:rPr lang="en-US" sz="4800" dirty="0" smtClean="0"/>
                        <a:t>Laparoscopic</a:t>
                      </a:r>
                      <a:endParaRPr lang="en-US" sz="4800" dirty="0"/>
                    </a:p>
                  </a:txBody>
                  <a:tcPr/>
                </a:tc>
              </a:tr>
              <a:tr h="1257300">
                <a:tc>
                  <a:txBody>
                    <a:bodyPr/>
                    <a:lstStyle/>
                    <a:p>
                      <a:pPr algn="ctr"/>
                      <a:r>
                        <a:rPr lang="en-US" sz="4800" dirty="0" smtClean="0"/>
                        <a:t>5-10 %</a:t>
                      </a:r>
                      <a:endParaRPr lang="en-US" sz="4800" dirty="0"/>
                    </a:p>
                  </a:txBody>
                  <a:tcPr/>
                </a:tc>
                <a:tc>
                  <a:txBody>
                    <a:bodyPr/>
                    <a:lstStyle/>
                    <a:p>
                      <a:pPr algn="ctr"/>
                      <a:r>
                        <a:rPr lang="en-US" sz="4800" dirty="0" smtClean="0"/>
                        <a:t>0-3%</a:t>
                      </a:r>
                      <a:endParaRPr lang="en-US" sz="4800" dirty="0"/>
                    </a:p>
                  </a:txBody>
                  <a:tcPr/>
                </a:tc>
              </a:tr>
            </a:tbl>
          </a:graphicData>
        </a:graphic>
      </p:graphicFrame>
      <p:sp>
        <p:nvSpPr>
          <p:cNvPr id="36878" name="Rectangle 4"/>
          <p:cNvSpPr>
            <a:spLocks noChangeArrowheads="1"/>
          </p:cNvSpPr>
          <p:nvPr/>
        </p:nvSpPr>
        <p:spPr bwMode="auto">
          <a:xfrm>
            <a:off x="2628900" y="4876800"/>
            <a:ext cx="693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1600"/>
              <a:t>SURGICAL INFECTIONS Vol 2, Number 3, 2011 205-210</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3"/>
          <p:cNvSpPr txBox="1">
            <a:spLocks noChangeArrowheads="1"/>
          </p:cNvSpPr>
          <p:nvPr/>
        </p:nvSpPr>
        <p:spPr bwMode="auto">
          <a:xfrm>
            <a:off x="668338" y="950913"/>
            <a:ext cx="15605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4400" b="0"/>
          </a:p>
        </p:txBody>
      </p:sp>
      <p:sp>
        <p:nvSpPr>
          <p:cNvPr id="8206" name="Text Box 14"/>
          <p:cNvSpPr txBox="1">
            <a:spLocks noChangeArrowheads="1"/>
          </p:cNvSpPr>
          <p:nvPr/>
        </p:nvSpPr>
        <p:spPr bwMode="auto">
          <a:xfrm>
            <a:off x="876300" y="1595438"/>
            <a:ext cx="30861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50000"/>
              </a:spcBef>
              <a:buClrTx/>
              <a:buSzTx/>
              <a:buFontTx/>
              <a:buNone/>
            </a:pPr>
            <a:r>
              <a:rPr lang="en-US" altLang="en-US" sz="3200"/>
              <a:t>Wound Complications</a:t>
            </a:r>
          </a:p>
        </p:txBody>
      </p:sp>
      <p:sp>
        <p:nvSpPr>
          <p:cNvPr id="8210" name="Text Box 18"/>
          <p:cNvSpPr txBox="1">
            <a:spLocks noChangeArrowheads="1"/>
          </p:cNvSpPr>
          <p:nvPr/>
        </p:nvSpPr>
        <p:spPr bwMode="auto">
          <a:xfrm>
            <a:off x="6819900" y="4953000"/>
            <a:ext cx="3175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50000"/>
              </a:spcBef>
              <a:buClrTx/>
              <a:buSzTx/>
              <a:buFontTx/>
              <a:buNone/>
            </a:pPr>
            <a:r>
              <a:rPr lang="en-US" altLang="en-US" sz="3200"/>
              <a:t>Serious Complications</a:t>
            </a:r>
          </a:p>
        </p:txBody>
      </p:sp>
      <p:pic>
        <p:nvPicPr>
          <p:cNvPr id="37893" name="Picture 19" descr="j02544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2133600"/>
            <a:ext cx="46291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206"/>
                                        </p:tgtEl>
                                        <p:attrNameLst>
                                          <p:attrName>style.visibility</p:attrName>
                                        </p:attrNameLst>
                                      </p:cBhvr>
                                      <p:to>
                                        <p:strVal val="visible"/>
                                      </p:to>
                                    </p:set>
                                    <p:animEffect transition="in" filter="checkerboard(across)">
                                      <p:cBhvr>
                                        <p:cTn id="7" dur="500"/>
                                        <p:tgtEl>
                                          <p:spTgt spid="820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210"/>
                                        </p:tgtEl>
                                        <p:attrNameLst>
                                          <p:attrName>style.visibility</p:attrName>
                                        </p:attrNameLst>
                                      </p:cBhvr>
                                      <p:to>
                                        <p:strVal val="visible"/>
                                      </p:to>
                                    </p:set>
                                    <p:animEffect transition="in" filter="checkerboard(across)">
                                      <p:cBhvr>
                                        <p:cTn id="11" dur="500"/>
                                        <p:tgtEl>
                                          <p:spTgt spid="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p:bldP spid="82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descr="DMM61906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513" y="2209800"/>
            <a:ext cx="4776787"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endParaRPr lang="en-US" altLang="en-US" smtClean="0"/>
          </a:p>
        </p:txBody>
      </p:sp>
      <p:sp>
        <p:nvSpPr>
          <p:cNvPr id="39939" name="Rectangle 6"/>
          <p:cNvSpPr>
            <a:spLocks noChangeArrowheads="1"/>
          </p:cNvSpPr>
          <p:nvPr/>
        </p:nvSpPr>
        <p:spPr bwMode="auto">
          <a:xfrm>
            <a:off x="723900" y="2743200"/>
            <a:ext cx="9563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50000"/>
              </a:spcBef>
              <a:buClrTx/>
              <a:buSzTx/>
              <a:buFontTx/>
              <a:buNone/>
            </a:pPr>
            <a:r>
              <a:rPr lang="en-US" altLang="en-US" sz="3200"/>
              <a:t>The Prevention of Infectious Complications is One of the Most Important Measures of Successful Surgery</a:t>
            </a:r>
          </a:p>
          <a:p>
            <a:pPr algn="ctr" eaLnBrk="1" hangingPunct="1">
              <a:spcBef>
                <a:spcPct val="50000"/>
              </a:spcBef>
              <a:buClrTx/>
              <a:buSzTx/>
              <a:buFontTx/>
              <a:buNone/>
            </a:pPr>
            <a:endParaRPr lang="en-US" altLang="en-US" sz="3200"/>
          </a:p>
        </p:txBody>
      </p:sp>
      <p:sp>
        <p:nvSpPr>
          <p:cNvPr id="39940" name="Rectangle 7"/>
          <p:cNvSpPr>
            <a:spLocks noChangeArrowheads="1"/>
          </p:cNvSpPr>
          <p:nvPr/>
        </p:nvSpPr>
        <p:spPr bwMode="auto">
          <a:xfrm>
            <a:off x="4991100" y="5715000"/>
            <a:ext cx="426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2000">
                <a:solidFill>
                  <a:schemeClr val="bg1"/>
                </a:solidFill>
              </a:rPr>
              <a:t>Infect Control Hosp</a:t>
            </a:r>
          </a:p>
          <a:p>
            <a:pPr algn="ctr" eaLnBrk="1" hangingPunct="1">
              <a:spcBef>
                <a:spcPct val="0"/>
              </a:spcBef>
              <a:buClrTx/>
              <a:buSzTx/>
              <a:buFontTx/>
              <a:buNone/>
            </a:pPr>
            <a:r>
              <a:rPr lang="en-US" altLang="en-US" sz="2000">
                <a:solidFill>
                  <a:schemeClr val="bg1"/>
                </a:solidFill>
              </a:rPr>
              <a:t>Epidemiol 1999;20:250–278</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altLang="en-US" smtClean="0"/>
          </a:p>
        </p:txBody>
      </p:sp>
      <p:sp>
        <p:nvSpPr>
          <p:cNvPr id="40963" name="Rectangle 3"/>
          <p:cNvSpPr>
            <a:spLocks noChangeArrowheads="1"/>
          </p:cNvSpPr>
          <p:nvPr/>
        </p:nvSpPr>
        <p:spPr bwMode="auto">
          <a:xfrm>
            <a:off x="647700" y="2438400"/>
            <a:ext cx="96393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3200"/>
              <a:t>A Current Look at the Key Performance</a:t>
            </a:r>
          </a:p>
          <a:p>
            <a:pPr algn="ctr" eaLnBrk="1" hangingPunct="1">
              <a:spcBef>
                <a:spcPct val="0"/>
              </a:spcBef>
              <a:buClrTx/>
              <a:buSzTx/>
              <a:buFontTx/>
              <a:buNone/>
            </a:pPr>
            <a:r>
              <a:rPr lang="en-US" altLang="en-US" sz="3200"/>
              <a:t>Measures Considered Critical by</a:t>
            </a:r>
          </a:p>
          <a:p>
            <a:pPr algn="ctr" eaLnBrk="1" hangingPunct="1">
              <a:spcBef>
                <a:spcPct val="0"/>
              </a:spcBef>
              <a:buClrTx/>
              <a:buSzTx/>
              <a:buFontTx/>
              <a:buNone/>
            </a:pPr>
            <a:r>
              <a:rPr lang="en-US" altLang="en-US" sz="3200"/>
              <a:t>Health Care Leaders</a:t>
            </a:r>
          </a:p>
          <a:p>
            <a:pPr algn="ctr" eaLnBrk="1" hangingPunct="1">
              <a:spcBef>
                <a:spcPct val="0"/>
              </a:spcBef>
              <a:buClrTx/>
              <a:buSzTx/>
              <a:buFontTx/>
              <a:buNone/>
            </a:pPr>
            <a:r>
              <a:rPr lang="en-US" altLang="en-US" sz="3200" i="1"/>
              <a:t>Dianne Love, Lee Revere, and Ken Black</a:t>
            </a:r>
          </a:p>
          <a:p>
            <a:pPr algn="ctr" eaLnBrk="1" hangingPunct="1">
              <a:spcBef>
                <a:spcPct val="0"/>
              </a:spcBef>
              <a:buClrTx/>
              <a:buSzTx/>
              <a:buFontTx/>
              <a:buNone/>
            </a:pPr>
            <a:endParaRPr lang="en-US" altLang="en-US" sz="3200"/>
          </a:p>
        </p:txBody>
      </p:sp>
      <p:sp>
        <p:nvSpPr>
          <p:cNvPr id="40964" name="Rectangle 4"/>
          <p:cNvSpPr>
            <a:spLocks noChangeArrowheads="1"/>
          </p:cNvSpPr>
          <p:nvPr/>
        </p:nvSpPr>
        <p:spPr bwMode="auto">
          <a:xfrm>
            <a:off x="3467100" y="5029200"/>
            <a:ext cx="594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spcBef>
                <a:spcPct val="0"/>
              </a:spcBef>
              <a:buClrTx/>
              <a:buSzTx/>
              <a:buFontTx/>
              <a:buNone/>
            </a:pPr>
            <a:r>
              <a:rPr lang="en-US" altLang="en-US" sz="2400" b="0">
                <a:solidFill>
                  <a:schemeClr val="bg1"/>
                </a:solidFill>
              </a:rPr>
              <a:t>J.Health Care Finance, 2008, 34, 3, 19-33</a:t>
            </a:r>
            <a:r>
              <a:rPr lang="en-US" altLang="en-US" sz="2400">
                <a:solidFill>
                  <a:schemeClr val="bg1"/>
                </a:solidFill>
              </a:rPr>
              <a:t> </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04900" y="152400"/>
            <a:ext cx="9048750" cy="1143000"/>
          </a:xfrm>
        </p:spPr>
        <p:txBody>
          <a:bodyPr/>
          <a:lstStyle/>
          <a:p>
            <a:pPr eaLnBrk="1" hangingPunct="1"/>
            <a:r>
              <a:rPr lang="en-US" altLang="en-US" sz="3800" smtClean="0">
                <a:solidFill>
                  <a:srgbClr val="3A003A"/>
                </a:solidFill>
              </a:rPr>
              <a:t>Health Care Quality </a:t>
            </a:r>
            <a:br>
              <a:rPr lang="en-US" altLang="en-US" sz="3800" smtClean="0">
                <a:solidFill>
                  <a:srgbClr val="3A003A"/>
                </a:solidFill>
              </a:rPr>
            </a:br>
            <a:r>
              <a:rPr lang="en-US" altLang="en-US" sz="3800" smtClean="0">
                <a:solidFill>
                  <a:srgbClr val="3A003A"/>
                </a:solidFill>
              </a:rPr>
              <a:t>Performance Measures </a:t>
            </a:r>
          </a:p>
        </p:txBody>
      </p:sp>
      <p:sp>
        <p:nvSpPr>
          <p:cNvPr id="41987" name="Rectangle 3"/>
          <p:cNvSpPr>
            <a:spLocks noGrp="1" noChangeArrowheads="1"/>
          </p:cNvSpPr>
          <p:nvPr>
            <p:ph type="body" sz="half" idx="1"/>
          </p:nvPr>
        </p:nvSpPr>
        <p:spPr/>
        <p:txBody>
          <a:bodyPr/>
          <a:lstStyle/>
          <a:p>
            <a:pPr algn="ctr" eaLnBrk="1" hangingPunct="1">
              <a:lnSpc>
                <a:spcPct val="90000"/>
              </a:lnSpc>
              <a:buFont typeface="Wingdings" pitchFamily="2" charset="2"/>
              <a:buNone/>
            </a:pPr>
            <a:r>
              <a:rPr lang="en-US" altLang="en-US" sz="2400" u="sng" smtClean="0"/>
              <a:t>Financial </a:t>
            </a:r>
          </a:p>
          <a:p>
            <a:pPr eaLnBrk="1" hangingPunct="1">
              <a:lnSpc>
                <a:spcPct val="90000"/>
              </a:lnSpc>
            </a:pPr>
            <a:r>
              <a:rPr lang="en-US" altLang="en-US" sz="2400" smtClean="0"/>
              <a:t>Operating Profit Margin</a:t>
            </a:r>
          </a:p>
          <a:p>
            <a:pPr eaLnBrk="1" hangingPunct="1">
              <a:lnSpc>
                <a:spcPct val="90000"/>
              </a:lnSpc>
            </a:pPr>
            <a:r>
              <a:rPr lang="en-US" altLang="en-US" sz="2400" smtClean="0"/>
              <a:t>Days Cash On Hand</a:t>
            </a:r>
          </a:p>
          <a:p>
            <a:pPr eaLnBrk="1" hangingPunct="1">
              <a:lnSpc>
                <a:spcPct val="90000"/>
              </a:lnSpc>
            </a:pPr>
            <a:r>
              <a:rPr lang="en-US" altLang="en-US" sz="2400" smtClean="0"/>
              <a:t>Charity Care</a:t>
            </a:r>
          </a:p>
          <a:p>
            <a:pPr eaLnBrk="1" hangingPunct="1">
              <a:lnSpc>
                <a:spcPct val="90000"/>
              </a:lnSpc>
            </a:pPr>
            <a:r>
              <a:rPr lang="en-US" altLang="en-US" sz="2400" smtClean="0"/>
              <a:t>Net Profit Margi</a:t>
            </a:r>
          </a:p>
          <a:p>
            <a:pPr eaLnBrk="1" hangingPunct="1">
              <a:lnSpc>
                <a:spcPct val="90000"/>
              </a:lnSpc>
            </a:pPr>
            <a:r>
              <a:rPr lang="en-US" altLang="en-US" sz="2400" smtClean="0"/>
              <a:t>Bad Dept Expense</a:t>
            </a:r>
          </a:p>
          <a:p>
            <a:pPr eaLnBrk="1" hangingPunct="1">
              <a:lnSpc>
                <a:spcPct val="90000"/>
              </a:lnSpc>
            </a:pPr>
            <a:r>
              <a:rPr lang="en-US" altLang="en-US" sz="2400" smtClean="0"/>
              <a:t>Days In Accounts Receivable A/R Continue </a:t>
            </a:r>
          </a:p>
        </p:txBody>
      </p:sp>
      <p:sp>
        <p:nvSpPr>
          <p:cNvPr id="41988" name="Rectangle 4"/>
          <p:cNvSpPr>
            <a:spLocks noGrp="1" noChangeArrowheads="1"/>
          </p:cNvSpPr>
          <p:nvPr>
            <p:ph type="body" sz="half" idx="2"/>
          </p:nvPr>
        </p:nvSpPr>
        <p:spPr/>
        <p:txBody>
          <a:bodyPr/>
          <a:lstStyle/>
          <a:p>
            <a:pPr algn="ctr" eaLnBrk="1" hangingPunct="1">
              <a:lnSpc>
                <a:spcPct val="90000"/>
              </a:lnSpc>
              <a:buFont typeface="Wingdings" pitchFamily="2" charset="2"/>
              <a:buNone/>
            </a:pPr>
            <a:r>
              <a:rPr lang="en-US" altLang="en-US" sz="2400" u="sng" smtClean="0"/>
              <a:t>Non-financial </a:t>
            </a:r>
          </a:p>
          <a:p>
            <a:pPr eaLnBrk="1" hangingPunct="1">
              <a:lnSpc>
                <a:spcPct val="90000"/>
              </a:lnSpc>
            </a:pPr>
            <a:r>
              <a:rPr lang="en-US" altLang="en-US" sz="2400" smtClean="0"/>
              <a:t>Physician and Employee Satisfaction</a:t>
            </a:r>
          </a:p>
          <a:p>
            <a:pPr eaLnBrk="1" hangingPunct="1">
              <a:lnSpc>
                <a:spcPct val="90000"/>
              </a:lnSpc>
            </a:pPr>
            <a:r>
              <a:rPr lang="en-US" altLang="en-US" sz="2400" smtClean="0"/>
              <a:t>Hospital-acquired Infection Rates</a:t>
            </a:r>
          </a:p>
          <a:p>
            <a:pPr eaLnBrk="1" hangingPunct="1">
              <a:lnSpc>
                <a:spcPct val="90000"/>
              </a:lnSpc>
            </a:pPr>
            <a:r>
              <a:rPr lang="en-US" altLang="en-US" sz="2400" smtClean="0"/>
              <a:t>Surgical Site Infection Rates</a:t>
            </a:r>
          </a:p>
          <a:p>
            <a:pPr eaLnBrk="1" hangingPunct="1">
              <a:lnSpc>
                <a:spcPct val="90000"/>
              </a:lnSpc>
            </a:pPr>
            <a:r>
              <a:rPr lang="en-US" altLang="en-US" sz="2400" smtClean="0"/>
              <a:t>Inpatient Mortality</a:t>
            </a:r>
          </a:p>
          <a:p>
            <a:pPr eaLnBrk="1" hangingPunct="1">
              <a:lnSpc>
                <a:spcPct val="90000"/>
              </a:lnSpc>
            </a:pPr>
            <a:r>
              <a:rPr lang="en-US" altLang="en-US" sz="2400" smtClean="0"/>
              <a:t>Infection Control Outcomes</a:t>
            </a:r>
          </a:p>
          <a:p>
            <a:pPr eaLnBrk="1" hangingPunct="1">
              <a:lnSpc>
                <a:spcPct val="90000"/>
              </a:lnSpc>
            </a:pPr>
            <a:r>
              <a:rPr lang="en-US" altLang="en-US" sz="2400" smtClean="0"/>
              <a:t>Medication Error Rates </a:t>
            </a:r>
          </a:p>
        </p:txBody>
      </p:sp>
      <p:sp>
        <p:nvSpPr>
          <p:cNvPr id="41989" name="Rectangle 5"/>
          <p:cNvSpPr>
            <a:spLocks noChangeArrowheads="1"/>
          </p:cNvSpPr>
          <p:nvPr/>
        </p:nvSpPr>
        <p:spPr bwMode="auto">
          <a:xfrm>
            <a:off x="3086100" y="6096000"/>
            <a:ext cx="594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spcBef>
                <a:spcPct val="0"/>
              </a:spcBef>
              <a:buClrTx/>
              <a:buSzTx/>
              <a:buFontTx/>
              <a:buNone/>
            </a:pPr>
            <a:r>
              <a:rPr lang="en-US" altLang="en-US" sz="2400" b="0">
                <a:solidFill>
                  <a:schemeClr val="bg1"/>
                </a:solidFill>
              </a:rPr>
              <a:t>J.Health Care Finance, 2008, 34, 3, 19-33</a:t>
            </a:r>
            <a:r>
              <a:rPr lang="en-US" altLang="en-US" sz="2400">
                <a:solidFill>
                  <a:schemeClr val="bg1"/>
                </a:solidFill>
              </a:rPr>
              <a:t> </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66800" y="228600"/>
            <a:ext cx="9048750" cy="1143000"/>
          </a:xfrm>
        </p:spPr>
        <p:txBody>
          <a:bodyPr/>
          <a:lstStyle/>
          <a:p>
            <a:pPr eaLnBrk="1" hangingPunct="1"/>
            <a:r>
              <a:rPr lang="en-US" altLang="en-US" sz="3800" smtClean="0">
                <a:solidFill>
                  <a:srgbClr val="3A003A"/>
                </a:solidFill>
              </a:rPr>
              <a:t>Health Care Quality </a:t>
            </a:r>
            <a:br>
              <a:rPr lang="en-US" altLang="en-US" sz="3800" smtClean="0">
                <a:solidFill>
                  <a:srgbClr val="3A003A"/>
                </a:solidFill>
              </a:rPr>
            </a:br>
            <a:r>
              <a:rPr lang="en-US" altLang="en-US" sz="3800" smtClean="0">
                <a:solidFill>
                  <a:srgbClr val="3A003A"/>
                </a:solidFill>
              </a:rPr>
              <a:t>Performance Measures </a:t>
            </a:r>
          </a:p>
        </p:txBody>
      </p:sp>
      <p:sp>
        <p:nvSpPr>
          <p:cNvPr id="43011" name="Rectangle 3"/>
          <p:cNvSpPr>
            <a:spLocks noGrp="1" noChangeArrowheads="1"/>
          </p:cNvSpPr>
          <p:nvPr>
            <p:ph type="body" sz="half" idx="1"/>
          </p:nvPr>
        </p:nvSpPr>
        <p:spPr/>
        <p:txBody>
          <a:bodyPr/>
          <a:lstStyle/>
          <a:p>
            <a:pPr algn="ctr" eaLnBrk="1" hangingPunct="1">
              <a:lnSpc>
                <a:spcPct val="90000"/>
              </a:lnSpc>
              <a:buFont typeface="Wingdings" pitchFamily="2" charset="2"/>
              <a:buNone/>
            </a:pPr>
            <a:r>
              <a:rPr lang="en-US" altLang="en-US" sz="2400" u="sng" smtClean="0"/>
              <a:t>Financial </a:t>
            </a:r>
          </a:p>
          <a:p>
            <a:pPr eaLnBrk="1" hangingPunct="1">
              <a:lnSpc>
                <a:spcPct val="90000"/>
              </a:lnSpc>
            </a:pPr>
            <a:r>
              <a:rPr lang="en-US" altLang="en-US" sz="2400" smtClean="0"/>
              <a:t>Operating Profit Margin</a:t>
            </a:r>
          </a:p>
          <a:p>
            <a:pPr eaLnBrk="1" hangingPunct="1">
              <a:lnSpc>
                <a:spcPct val="90000"/>
              </a:lnSpc>
            </a:pPr>
            <a:r>
              <a:rPr lang="en-US" altLang="en-US" sz="2400" smtClean="0"/>
              <a:t>Days Cash On Hand</a:t>
            </a:r>
          </a:p>
          <a:p>
            <a:pPr eaLnBrk="1" hangingPunct="1">
              <a:lnSpc>
                <a:spcPct val="90000"/>
              </a:lnSpc>
            </a:pPr>
            <a:r>
              <a:rPr lang="en-US" altLang="en-US" sz="2400" smtClean="0"/>
              <a:t>Charity Care</a:t>
            </a:r>
          </a:p>
          <a:p>
            <a:pPr eaLnBrk="1" hangingPunct="1">
              <a:lnSpc>
                <a:spcPct val="90000"/>
              </a:lnSpc>
            </a:pPr>
            <a:r>
              <a:rPr lang="en-US" altLang="en-US" sz="2400" smtClean="0"/>
              <a:t>Net Profit Margi</a:t>
            </a:r>
          </a:p>
          <a:p>
            <a:pPr eaLnBrk="1" hangingPunct="1">
              <a:lnSpc>
                <a:spcPct val="90000"/>
              </a:lnSpc>
            </a:pPr>
            <a:r>
              <a:rPr lang="en-US" altLang="en-US" sz="2400" smtClean="0"/>
              <a:t>Bad Dept Expense</a:t>
            </a:r>
          </a:p>
          <a:p>
            <a:pPr eaLnBrk="1" hangingPunct="1">
              <a:lnSpc>
                <a:spcPct val="90000"/>
              </a:lnSpc>
            </a:pPr>
            <a:r>
              <a:rPr lang="en-US" altLang="en-US" sz="2400" smtClean="0"/>
              <a:t>Days In Accounts Receivable A/R Continue </a:t>
            </a:r>
          </a:p>
        </p:txBody>
      </p:sp>
      <p:sp>
        <p:nvSpPr>
          <p:cNvPr id="704516" name="Rectangle 4"/>
          <p:cNvSpPr>
            <a:spLocks noGrp="1" noChangeArrowheads="1"/>
          </p:cNvSpPr>
          <p:nvPr>
            <p:ph type="body" sz="half" idx="2"/>
          </p:nvPr>
        </p:nvSpPr>
        <p:spPr/>
        <p:txBody>
          <a:bodyPr/>
          <a:lstStyle/>
          <a:p>
            <a:pPr algn="ctr" eaLnBrk="1" hangingPunct="1">
              <a:lnSpc>
                <a:spcPct val="90000"/>
              </a:lnSpc>
              <a:buFont typeface="Wingdings" pitchFamily="2" charset="2"/>
              <a:buNone/>
              <a:defRPr/>
            </a:pPr>
            <a:r>
              <a:rPr lang="en-US" sz="2400" u="sng" smtClean="0"/>
              <a:t>Non-financial </a:t>
            </a:r>
          </a:p>
          <a:p>
            <a:pPr eaLnBrk="1" hangingPunct="1">
              <a:lnSpc>
                <a:spcPct val="90000"/>
              </a:lnSpc>
              <a:defRPr/>
            </a:pPr>
            <a:r>
              <a:rPr lang="en-US" sz="2400" smtClean="0">
                <a:solidFill>
                  <a:srgbClr val="996633"/>
                </a:solidFill>
                <a:effectDag name="">
                  <a:cont type="tree" name="">
                    <a:effect ref="fillLine"/>
                    <a:outerShdw dist="38100" dir="13500000" algn="br">
                      <a:srgbClr val="E5B27F"/>
                    </a:outerShdw>
                  </a:cont>
                  <a:cont type="tree" name="">
                    <a:effect ref="fillLine"/>
                    <a:outerShdw dist="38100" dir="2700000" algn="tl">
                      <a:srgbClr val="5B3D1E"/>
                    </a:outerShdw>
                  </a:cont>
                  <a:effect ref="fillLine"/>
                </a:effectDag>
              </a:rPr>
              <a:t>Physician and Employee Satisfaction</a:t>
            </a:r>
          </a:p>
          <a:p>
            <a:pPr eaLnBrk="1" hangingPunct="1">
              <a:lnSpc>
                <a:spcPct val="90000"/>
              </a:lnSpc>
              <a:defRPr/>
            </a:pPr>
            <a:r>
              <a:rPr lang="en-US" sz="2400" smtClean="0"/>
              <a:t>Hospital-acquired Infection Rates</a:t>
            </a:r>
          </a:p>
          <a:p>
            <a:pPr eaLnBrk="1" hangingPunct="1">
              <a:lnSpc>
                <a:spcPct val="90000"/>
              </a:lnSpc>
              <a:defRPr/>
            </a:pPr>
            <a:r>
              <a:rPr lang="en-US" sz="2400" smtClean="0"/>
              <a:t>Surgical Site Infection Rates</a:t>
            </a:r>
          </a:p>
          <a:p>
            <a:pPr eaLnBrk="1" hangingPunct="1">
              <a:lnSpc>
                <a:spcPct val="90000"/>
              </a:lnSpc>
              <a:defRPr/>
            </a:pPr>
            <a:r>
              <a:rPr lang="en-US" sz="2400" smtClean="0">
                <a:solidFill>
                  <a:srgbClr val="996633"/>
                </a:solidFill>
                <a:effectDag name="">
                  <a:cont type="tree" name="">
                    <a:effect ref="fillLine"/>
                    <a:outerShdw dist="38100" dir="13500000" algn="br">
                      <a:srgbClr val="E5B27F"/>
                    </a:outerShdw>
                  </a:cont>
                  <a:cont type="tree" name="">
                    <a:effect ref="fillLine"/>
                    <a:outerShdw dist="38100" dir="2700000" algn="tl">
                      <a:srgbClr val="5B3D1E"/>
                    </a:outerShdw>
                  </a:cont>
                  <a:effect ref="fillLine"/>
                </a:effectDag>
              </a:rPr>
              <a:t>Inpatient Mortality</a:t>
            </a:r>
          </a:p>
          <a:p>
            <a:pPr eaLnBrk="1" hangingPunct="1">
              <a:lnSpc>
                <a:spcPct val="90000"/>
              </a:lnSpc>
              <a:defRPr/>
            </a:pPr>
            <a:r>
              <a:rPr lang="en-US" sz="2400" smtClean="0"/>
              <a:t>Infection Control Outcomes</a:t>
            </a:r>
          </a:p>
          <a:p>
            <a:pPr eaLnBrk="1" hangingPunct="1">
              <a:lnSpc>
                <a:spcPct val="90000"/>
              </a:lnSpc>
              <a:defRPr/>
            </a:pPr>
            <a:r>
              <a:rPr lang="en-US" sz="2400" smtClean="0">
                <a:solidFill>
                  <a:srgbClr val="996633"/>
                </a:solidFill>
                <a:effectDag name="">
                  <a:cont type="tree" name="">
                    <a:effect ref="fillLine"/>
                    <a:outerShdw dist="38100" dir="13500000" algn="br">
                      <a:srgbClr val="E5B27F"/>
                    </a:outerShdw>
                  </a:cont>
                  <a:cont type="tree" name="">
                    <a:effect ref="fillLine"/>
                    <a:outerShdw dist="38100" dir="2700000" algn="tl">
                      <a:srgbClr val="5B3D1E"/>
                    </a:outerShdw>
                  </a:cont>
                  <a:effect ref="fillLine"/>
                </a:effectDag>
              </a:rPr>
              <a:t>Medication Error Rates </a:t>
            </a:r>
          </a:p>
        </p:txBody>
      </p:sp>
      <p:sp>
        <p:nvSpPr>
          <p:cNvPr id="43013" name="Rectangle 5"/>
          <p:cNvSpPr>
            <a:spLocks noChangeArrowheads="1"/>
          </p:cNvSpPr>
          <p:nvPr/>
        </p:nvSpPr>
        <p:spPr bwMode="auto">
          <a:xfrm>
            <a:off x="3086100" y="6096000"/>
            <a:ext cx="594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spcBef>
                <a:spcPct val="0"/>
              </a:spcBef>
              <a:buClrTx/>
              <a:buSzTx/>
              <a:buFontTx/>
              <a:buNone/>
            </a:pPr>
            <a:r>
              <a:rPr lang="en-US" altLang="en-US" sz="2400" b="0">
                <a:solidFill>
                  <a:schemeClr val="bg1"/>
                </a:solidFill>
              </a:rPr>
              <a:t>J.Health Care Finance, 2008, 34, 3, 19-33</a:t>
            </a:r>
            <a:r>
              <a:rPr lang="en-US" altLang="en-US" sz="2400">
                <a:solidFill>
                  <a:schemeClr val="bg1"/>
                </a:solidFill>
              </a:rPr>
              <a:t> </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04900" y="228600"/>
            <a:ext cx="8972550" cy="1143000"/>
          </a:xfrm>
        </p:spPr>
        <p:txBody>
          <a:bodyPr/>
          <a:lstStyle/>
          <a:p>
            <a:pPr eaLnBrk="1" hangingPunct="1"/>
            <a:r>
              <a:rPr lang="en-US" altLang="en-US" smtClean="0"/>
              <a:t>Surgical Site Infection- Definition</a:t>
            </a:r>
          </a:p>
        </p:txBody>
      </p:sp>
      <p:sp>
        <p:nvSpPr>
          <p:cNvPr id="44035" name="Rectangle 3"/>
          <p:cNvSpPr>
            <a:spLocks noGrp="1" noChangeArrowheads="1"/>
          </p:cNvSpPr>
          <p:nvPr>
            <p:ph type="body" sz="half" idx="1"/>
          </p:nvPr>
        </p:nvSpPr>
        <p:spPr/>
        <p:txBody>
          <a:bodyPr/>
          <a:lstStyle/>
          <a:p>
            <a:pPr eaLnBrk="1" hangingPunct="1"/>
            <a:r>
              <a:rPr lang="en-US" altLang="en-US" sz="2400" smtClean="0"/>
              <a:t>Infections of Tissues, Organs, or Spaces Exposed During An Invasive Procedure</a:t>
            </a:r>
          </a:p>
          <a:p>
            <a:pPr eaLnBrk="1" hangingPunct="1"/>
            <a:r>
              <a:rPr lang="en-US" altLang="en-US" sz="2400" smtClean="0"/>
              <a:t>Classification</a:t>
            </a:r>
          </a:p>
          <a:p>
            <a:pPr lvl="1" eaLnBrk="1" hangingPunct="1"/>
            <a:r>
              <a:rPr lang="en-US" altLang="en-US" sz="2200" smtClean="0"/>
              <a:t>Incisional </a:t>
            </a:r>
          </a:p>
          <a:p>
            <a:pPr lvl="2" eaLnBrk="1" hangingPunct="1"/>
            <a:r>
              <a:rPr lang="en-US" altLang="en-US" sz="2100" smtClean="0"/>
              <a:t>Superficial (Limited to Skin / Subcutaneous Tissue) </a:t>
            </a:r>
          </a:p>
          <a:p>
            <a:pPr lvl="2" eaLnBrk="1" hangingPunct="1"/>
            <a:r>
              <a:rPr lang="en-US" altLang="en-US" sz="2100" smtClean="0"/>
              <a:t>Deep </a:t>
            </a:r>
          </a:p>
          <a:p>
            <a:pPr lvl="1" eaLnBrk="1" hangingPunct="1"/>
            <a:r>
              <a:rPr lang="en-US" altLang="en-US" sz="2200" smtClean="0"/>
              <a:t> Organ/Space</a:t>
            </a:r>
          </a:p>
        </p:txBody>
      </p:sp>
      <p:pic>
        <p:nvPicPr>
          <p:cNvPr id="44036"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76875" y="2125663"/>
            <a:ext cx="4295775" cy="3479800"/>
          </a:xfrm>
          <a:noFill/>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04900" y="381000"/>
            <a:ext cx="8820150" cy="1143000"/>
          </a:xfrm>
        </p:spPr>
        <p:txBody>
          <a:bodyPr/>
          <a:lstStyle/>
          <a:p>
            <a:pPr eaLnBrk="1" hangingPunct="1"/>
            <a:r>
              <a:rPr lang="en-US" altLang="en-US" smtClean="0"/>
              <a:t>SSI Infection: Definition</a:t>
            </a:r>
          </a:p>
        </p:txBody>
      </p:sp>
      <p:sp>
        <p:nvSpPr>
          <p:cNvPr id="45059" name="Rectangle 3"/>
          <p:cNvSpPr>
            <a:spLocks noGrp="1" noChangeArrowheads="1"/>
          </p:cNvSpPr>
          <p:nvPr>
            <p:ph type="body" idx="1"/>
          </p:nvPr>
        </p:nvSpPr>
        <p:spPr/>
        <p:txBody>
          <a:bodyPr/>
          <a:lstStyle/>
          <a:p>
            <a:pPr eaLnBrk="1" hangingPunct="1">
              <a:lnSpc>
                <a:spcPct val="80000"/>
              </a:lnSpc>
            </a:pPr>
            <a:r>
              <a:rPr lang="en-US" altLang="en-US" sz="2400" smtClean="0"/>
              <a:t>Infection Within 30 Days of Operation (With Implant </a:t>
            </a:r>
            <a:r>
              <a:rPr lang="en-US" altLang="en-US" sz="2400" smtClean="0">
                <a:cs typeface="Arial" pitchFamily="34" charset="0"/>
              </a:rPr>
              <a:t>→ 1 Year)</a:t>
            </a:r>
          </a:p>
          <a:p>
            <a:pPr eaLnBrk="1" hangingPunct="1">
              <a:lnSpc>
                <a:spcPct val="80000"/>
              </a:lnSpc>
            </a:pPr>
            <a:r>
              <a:rPr lang="en-US" altLang="en-US" sz="2400" i="1" smtClean="0"/>
              <a:t>A</a:t>
            </a:r>
            <a:r>
              <a:rPr lang="en-US" altLang="en-US" sz="2400" smtClean="0"/>
              <a:t>t Least </a:t>
            </a:r>
            <a:r>
              <a:rPr lang="en-US" altLang="en-US" sz="2400" i="1" smtClean="0"/>
              <a:t>One </a:t>
            </a:r>
            <a:r>
              <a:rPr lang="en-US" altLang="en-US" sz="2400" smtClean="0"/>
              <a:t>of the Following:</a:t>
            </a:r>
          </a:p>
          <a:p>
            <a:pPr lvl="1" eaLnBrk="1" hangingPunct="1">
              <a:lnSpc>
                <a:spcPct val="80000"/>
              </a:lnSpc>
            </a:pPr>
            <a:r>
              <a:rPr lang="en-US" altLang="en-US" sz="2100" smtClean="0"/>
              <a:t>Purulent Drainage from Wound</a:t>
            </a:r>
          </a:p>
          <a:p>
            <a:pPr lvl="1" eaLnBrk="1" hangingPunct="1">
              <a:lnSpc>
                <a:spcPct val="80000"/>
              </a:lnSpc>
            </a:pPr>
            <a:r>
              <a:rPr lang="en-US" altLang="en-US" sz="1900" smtClean="0"/>
              <a:t>At Least One of the Cardinal Signs of  Infection: </a:t>
            </a:r>
          </a:p>
          <a:p>
            <a:pPr lvl="2" eaLnBrk="1" hangingPunct="1">
              <a:lnSpc>
                <a:spcPct val="80000"/>
              </a:lnSpc>
            </a:pPr>
            <a:r>
              <a:rPr lang="en-US" altLang="en-US" sz="1800" smtClean="0"/>
              <a:t>Pain or Tenderness</a:t>
            </a:r>
          </a:p>
          <a:p>
            <a:pPr lvl="2" eaLnBrk="1" hangingPunct="1">
              <a:lnSpc>
                <a:spcPct val="80000"/>
              </a:lnSpc>
            </a:pPr>
            <a:r>
              <a:rPr lang="en-US" altLang="en-US" sz="1800" smtClean="0"/>
              <a:t>Localized Swelling</a:t>
            </a:r>
          </a:p>
          <a:p>
            <a:pPr lvl="2" eaLnBrk="1" hangingPunct="1">
              <a:lnSpc>
                <a:spcPct val="80000"/>
              </a:lnSpc>
            </a:pPr>
            <a:r>
              <a:rPr lang="en-US" altLang="en-US" sz="1800" smtClean="0"/>
              <a:t>Redness/</a:t>
            </a:r>
          </a:p>
          <a:p>
            <a:pPr lvl="1" eaLnBrk="1" hangingPunct="1">
              <a:lnSpc>
                <a:spcPct val="80000"/>
              </a:lnSpc>
            </a:pPr>
            <a:r>
              <a:rPr lang="en-US" altLang="en-US" sz="1900" smtClean="0"/>
              <a:t>Is Deliberately Opened by Surgeon, </a:t>
            </a:r>
            <a:r>
              <a:rPr lang="en-US" altLang="en-US" sz="1900" i="1" smtClean="0"/>
              <a:t>Unless </a:t>
            </a:r>
            <a:r>
              <a:rPr lang="en-US" altLang="en-US" sz="1900" smtClean="0"/>
              <a:t>Incision Is Culture-negative</a:t>
            </a:r>
            <a:endParaRPr lang="en-US" altLang="en-US" sz="2100" smtClean="0"/>
          </a:p>
          <a:p>
            <a:pPr lvl="1" eaLnBrk="1" hangingPunct="1">
              <a:lnSpc>
                <a:spcPct val="80000"/>
              </a:lnSpc>
            </a:pPr>
            <a:r>
              <a:rPr lang="en-US" altLang="en-US" sz="2100" smtClean="0"/>
              <a:t>Organisms Isolated From an Aseptically Obtained Culture</a:t>
            </a:r>
          </a:p>
          <a:p>
            <a:pPr lvl="1" eaLnBrk="1" hangingPunct="1">
              <a:lnSpc>
                <a:spcPct val="80000"/>
              </a:lnSpc>
            </a:pPr>
            <a:r>
              <a:rPr lang="en-US" altLang="en-US" sz="2100" smtClean="0"/>
              <a:t>An Abscess or Other Evidence of Infection Involving the Space is Found on Direct Examination, During Reoperation, by Radiologic Examination or by Histopathology</a:t>
            </a:r>
          </a:p>
          <a:p>
            <a:pPr lvl="1" eaLnBrk="1" hangingPunct="1">
              <a:lnSpc>
                <a:spcPct val="80000"/>
              </a:lnSpc>
            </a:pPr>
            <a:r>
              <a:rPr lang="en-US" altLang="en-US" sz="2100" smtClean="0"/>
              <a:t>Documentation  of Deep SSI by the Surgeon or Attending Physician.</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p:nvPr>
        </p:nvSpPr>
        <p:spPr/>
        <p:txBody>
          <a:bodyPr/>
          <a:lstStyle/>
          <a:p>
            <a:pPr eaLnBrk="1" hangingPunct="1"/>
            <a:r>
              <a:rPr lang="en-US" altLang="en-US" smtClean="0"/>
              <a:t>Imaging Studies</a:t>
            </a:r>
          </a:p>
        </p:txBody>
      </p:sp>
      <p:sp>
        <p:nvSpPr>
          <p:cNvPr id="46083" name="Content Placeholder 5"/>
          <p:cNvSpPr>
            <a:spLocks noGrp="1"/>
          </p:cNvSpPr>
          <p:nvPr>
            <p:ph idx="1"/>
          </p:nvPr>
        </p:nvSpPr>
        <p:spPr/>
        <p:txBody>
          <a:bodyPr/>
          <a:lstStyle/>
          <a:p>
            <a:pPr eaLnBrk="1" hangingPunct="1"/>
            <a:r>
              <a:rPr lang="en-US" altLang="en-US" smtClean="0"/>
              <a:t>Infected Fluid Collections around Mesh Must Be Distinguished from Non-infected Seromas</a:t>
            </a:r>
          </a:p>
          <a:p>
            <a:pPr eaLnBrk="1" hangingPunct="1"/>
            <a:r>
              <a:rPr lang="en-US" altLang="en-US" smtClean="0"/>
              <a:t>The Presence of Gas is Diagnostic </a:t>
            </a:r>
          </a:p>
          <a:p>
            <a:pPr lvl="1" eaLnBrk="1" hangingPunct="1"/>
            <a:r>
              <a:rPr lang="en-US" altLang="en-US" smtClean="0"/>
              <a:t>Anaerobic Infection</a:t>
            </a:r>
          </a:p>
          <a:p>
            <a:pPr lvl="1" eaLnBrk="1" hangingPunct="1"/>
            <a:r>
              <a:rPr lang="en-US" altLang="en-US" smtClean="0"/>
              <a:t>Communication With the GI Tract Hollow Viscus Is Possible. </a:t>
            </a:r>
          </a:p>
          <a:p>
            <a:pPr eaLnBrk="1" hangingPunct="1"/>
            <a:r>
              <a:rPr lang="en-US" altLang="en-US" smtClean="0"/>
              <a:t>When a  Mesh Infection Is Suspected, Fluid Should Be Aspirated</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Healthcare-Associated Infections (HAIs)</a:t>
            </a:r>
          </a:p>
        </p:txBody>
      </p:sp>
      <p:sp>
        <p:nvSpPr>
          <p:cNvPr id="6147" name="Rectangle 3"/>
          <p:cNvSpPr>
            <a:spLocks noGrp="1" noChangeArrowheads="1"/>
          </p:cNvSpPr>
          <p:nvPr>
            <p:ph type="body" idx="1"/>
          </p:nvPr>
        </p:nvSpPr>
        <p:spPr/>
        <p:txBody>
          <a:bodyPr/>
          <a:lstStyle/>
          <a:p>
            <a:r>
              <a:rPr lang="en-US" altLang="en-US" smtClean="0"/>
              <a:t>HAIs are Those That Develop in the Hospital That Were Neither Incubating Nor Present at The Time of Admission</a:t>
            </a:r>
          </a:p>
          <a:p>
            <a:r>
              <a:rPr lang="en-US" altLang="en-US" smtClean="0"/>
              <a:t>40 Million Persons Hospitalized Annually in US; 5% or 2M Will Develop a HAI</a:t>
            </a:r>
          </a:p>
          <a:p>
            <a:pPr lvl="1"/>
            <a:r>
              <a:rPr lang="en-US" altLang="en-US" smtClean="0"/>
              <a:t> Morbidity and Mortality (90,000 Deaths); 6</a:t>
            </a:r>
            <a:r>
              <a:rPr lang="en-US" altLang="en-US" baseline="30000" smtClean="0"/>
              <a:t>th</a:t>
            </a:r>
            <a:r>
              <a:rPr lang="en-US" altLang="en-US" smtClean="0"/>
              <a:t> Leading Cause of Death in the US</a:t>
            </a:r>
          </a:p>
          <a:p>
            <a:pPr lvl="1"/>
            <a:r>
              <a:rPr lang="en-US" altLang="en-US" smtClean="0"/>
              <a:t> Variable Prolongation of Hospital Stay</a:t>
            </a:r>
          </a:p>
          <a:p>
            <a:pPr lvl="1"/>
            <a:r>
              <a:rPr lang="en-US" altLang="en-US" smtClean="0"/>
              <a:t> $5-10 Billion/Year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
                                        <p:tgtEl>
                                          <p:spTgt spid="6147">
                                            <p:txEl>
                                              <p:pRg st="0" end="0"/>
                                            </p:txEl>
                                          </p:spTgt>
                                        </p:tgtEl>
                                      </p:cBhvr>
                                    </p:animEffect>
                                    <p:anim calcmode="lin" valueType="num">
                                      <p:cBhvr>
                                        <p:cTn id="8" dur="4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14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14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14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animEffect transition="in" filter="fade">
                                      <p:cBhvr>
                                        <p:cTn id="16" dur="100"/>
                                        <p:tgtEl>
                                          <p:spTgt spid="6147">
                                            <p:txEl>
                                              <p:pRg st="1" end="1"/>
                                            </p:txEl>
                                          </p:spTgt>
                                        </p:tgtEl>
                                      </p:cBhvr>
                                    </p:animEffect>
                                    <p:anim calcmode="lin" valueType="num">
                                      <p:cBhvr>
                                        <p:cTn id="17" dur="4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6147">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14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14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Effect transition="in" filter="fade">
                                      <p:cBhvr>
                                        <p:cTn id="25" dur="100"/>
                                        <p:tgtEl>
                                          <p:spTgt spid="6147">
                                            <p:txEl>
                                              <p:pRg st="2" end="2"/>
                                            </p:txEl>
                                          </p:spTgt>
                                        </p:tgtEl>
                                      </p:cBhvr>
                                    </p:animEffect>
                                    <p:anim calcmode="lin" valueType="num">
                                      <p:cBhvr>
                                        <p:cTn id="26" dur="4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6147">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614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614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6147">
                                            <p:txEl>
                                              <p:pRg st="3" end="3"/>
                                            </p:txEl>
                                          </p:spTgt>
                                        </p:tgtEl>
                                        <p:attrNameLst>
                                          <p:attrName>style.visibility</p:attrName>
                                        </p:attrNameLst>
                                      </p:cBhvr>
                                      <p:to>
                                        <p:strVal val="visible"/>
                                      </p:to>
                                    </p:set>
                                    <p:animEffect transition="in" filter="fade">
                                      <p:cBhvr>
                                        <p:cTn id="34" dur="100"/>
                                        <p:tgtEl>
                                          <p:spTgt spid="6147">
                                            <p:txEl>
                                              <p:pRg st="3" end="3"/>
                                            </p:txEl>
                                          </p:spTgt>
                                        </p:tgtEl>
                                      </p:cBhvr>
                                    </p:animEffect>
                                    <p:anim calcmode="lin" valueType="num">
                                      <p:cBhvr>
                                        <p:cTn id="35" dur="4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6147">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614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614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6147">
                                            <p:txEl>
                                              <p:pRg st="4" end="4"/>
                                            </p:txEl>
                                          </p:spTgt>
                                        </p:tgtEl>
                                        <p:attrNameLst>
                                          <p:attrName>style.visibility</p:attrName>
                                        </p:attrNameLst>
                                      </p:cBhvr>
                                      <p:to>
                                        <p:strVal val="visible"/>
                                      </p:to>
                                    </p:set>
                                    <p:animEffect transition="in" filter="fade">
                                      <p:cBhvr>
                                        <p:cTn id="43" dur="100"/>
                                        <p:tgtEl>
                                          <p:spTgt spid="6147">
                                            <p:txEl>
                                              <p:pRg st="4" end="4"/>
                                            </p:txEl>
                                          </p:spTgt>
                                        </p:tgtEl>
                                      </p:cBhvr>
                                    </p:animEffect>
                                    <p:anim calcmode="lin" valueType="num">
                                      <p:cBhvr>
                                        <p:cTn id="44" dur="4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6147">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614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614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solidFill>
                  <a:srgbClr val="3A003A"/>
                </a:solidFill>
              </a:rPr>
              <a:t>Ischemic Wound</a:t>
            </a:r>
          </a:p>
        </p:txBody>
      </p:sp>
      <p:pic>
        <p:nvPicPr>
          <p:cNvPr id="47107" name="Picture 3" descr="DSCI0902"/>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28700" y="2254250"/>
            <a:ext cx="4295775" cy="3222625"/>
          </a:xfrm>
          <a:noFill/>
        </p:spPr>
      </p:pic>
      <p:pic>
        <p:nvPicPr>
          <p:cNvPr id="47108" name="Picture 4" descr="DSCI0899"/>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76875" y="2254250"/>
            <a:ext cx="4295775" cy="3222625"/>
          </a:xfr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r>
              <a:rPr lang="en-US" altLang="en-US" u="sng" smtClean="0">
                <a:solidFill>
                  <a:srgbClr val="3A003A"/>
                </a:solidFill>
              </a:rPr>
              <a:t>Prosthesis</a:t>
            </a:r>
            <a:r>
              <a:rPr lang="en-US" altLang="en-US" smtClean="0">
                <a:solidFill>
                  <a:srgbClr val="3A003A"/>
                </a:solidFill>
              </a:rPr>
              <a:t> Infection Following </a:t>
            </a:r>
            <a:br>
              <a:rPr lang="en-US" altLang="en-US" smtClean="0">
                <a:solidFill>
                  <a:srgbClr val="3A003A"/>
                </a:solidFill>
              </a:rPr>
            </a:br>
            <a:r>
              <a:rPr lang="en-US" altLang="en-US" smtClean="0">
                <a:solidFill>
                  <a:srgbClr val="3A003A"/>
                </a:solidFill>
              </a:rPr>
              <a:t>Incisional Hernia Repair</a:t>
            </a:r>
          </a:p>
        </p:txBody>
      </p:sp>
      <p:sp>
        <p:nvSpPr>
          <p:cNvPr id="48131" name="Content Placeholder 4"/>
          <p:cNvSpPr>
            <a:spLocks noGrp="1"/>
          </p:cNvSpPr>
          <p:nvPr>
            <p:ph idx="1"/>
          </p:nvPr>
        </p:nvSpPr>
        <p:spPr/>
        <p:txBody>
          <a:bodyPr/>
          <a:lstStyle/>
          <a:p>
            <a:pPr marL="0" indent="0">
              <a:buFont typeface="Wingdings" pitchFamily="2" charset="2"/>
              <a:buNone/>
              <a:defRPr/>
            </a:pPr>
            <a:endParaRPr lang="en-US" altLang="en-US" sz="3200" dirty="0" smtClean="0"/>
          </a:p>
          <a:p>
            <a:pPr>
              <a:defRPr/>
            </a:pPr>
            <a:r>
              <a:rPr lang="en-US" altLang="en-US" sz="3200" dirty="0" smtClean="0"/>
              <a:t>Most Series Report Only Overall Surgical Site Infection (</a:t>
            </a:r>
            <a:r>
              <a:rPr lang="en-US" altLang="en-US" sz="3200" dirty="0" err="1" smtClean="0"/>
              <a:t>SSi</a:t>
            </a:r>
            <a:r>
              <a:rPr lang="en-US" altLang="en-US" sz="3200" dirty="0" smtClean="0"/>
              <a:t>) Rate</a:t>
            </a:r>
          </a:p>
          <a:p>
            <a:pPr>
              <a:defRPr/>
            </a:pPr>
            <a:r>
              <a:rPr lang="en-US" altLang="en-US" sz="3200" dirty="0" smtClean="0"/>
              <a:t>Prosthesis Rate is Not Broken Out</a:t>
            </a:r>
          </a:p>
          <a:p>
            <a:pPr>
              <a:defRPr/>
            </a:pPr>
            <a:r>
              <a:rPr lang="en-US" altLang="en-US" sz="3200" dirty="0" smtClean="0"/>
              <a:t>Lack of Consensus  for a Definition of a Prosthetic Infection</a:t>
            </a:r>
          </a:p>
          <a:p>
            <a:pPr>
              <a:defRPr/>
            </a:pPr>
            <a:r>
              <a:rPr lang="en-US" altLang="en-US" sz="3200" dirty="0" smtClean="0"/>
              <a:t>Therefore Exact Incidence Difficult to Calculate</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Mesh Infectiom</a:t>
            </a:r>
          </a:p>
        </p:txBody>
      </p:sp>
      <p:sp>
        <p:nvSpPr>
          <p:cNvPr id="49155" name="Content Placeholder 2"/>
          <p:cNvSpPr>
            <a:spLocks noGrp="1"/>
          </p:cNvSpPr>
          <p:nvPr>
            <p:ph idx="1"/>
          </p:nvPr>
        </p:nvSpPr>
        <p:spPr/>
        <p:txBody>
          <a:bodyPr/>
          <a:lstStyle/>
          <a:p>
            <a:endParaRPr lang="en-US" altLang="en-US" smtClean="0"/>
          </a:p>
        </p:txBody>
      </p:sp>
      <p:pic>
        <p:nvPicPr>
          <p:cNvPr id="49156" name="Picture 2" descr="http://www.uic.edu/classes/bios/bios101/genes1/img00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524000"/>
            <a:ext cx="61706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defRPr/>
            </a:pPr>
            <a:r>
              <a:rPr lang="en-US" altLang="en-US" dirty="0" smtClean="0">
                <a:solidFill>
                  <a:schemeClr val="bg2">
                    <a:lumMod val="90000"/>
                    <a:lumOff val="10000"/>
                  </a:schemeClr>
                </a:solidFill>
              </a:rPr>
              <a:t>Bimodal Distribution</a:t>
            </a:r>
          </a:p>
        </p:txBody>
      </p:sp>
      <p:sp>
        <p:nvSpPr>
          <p:cNvPr id="50179" name="Content Placeholder 2"/>
          <p:cNvSpPr>
            <a:spLocks noGrp="1"/>
          </p:cNvSpPr>
          <p:nvPr>
            <p:ph idx="1"/>
          </p:nvPr>
        </p:nvSpPr>
        <p:spPr>
          <a:xfrm>
            <a:off x="1104900" y="1676400"/>
            <a:ext cx="8743950" cy="4530725"/>
          </a:xfrm>
        </p:spPr>
        <p:txBody>
          <a:bodyPr/>
          <a:lstStyle/>
          <a:p>
            <a:r>
              <a:rPr lang="en-US" altLang="en-US" smtClean="0"/>
              <a:t>Early</a:t>
            </a:r>
          </a:p>
          <a:p>
            <a:pPr lvl="1"/>
            <a:r>
              <a:rPr lang="en-US" altLang="en-US" smtClean="0"/>
              <a:t>Usually Superficial Ssi</a:t>
            </a:r>
          </a:p>
          <a:p>
            <a:pPr lvl="1"/>
            <a:r>
              <a:rPr lang="en-US" altLang="en-US" smtClean="0"/>
              <a:t>May or May Not Involve Mesh</a:t>
            </a:r>
          </a:p>
          <a:p>
            <a:r>
              <a:rPr lang="en-US" altLang="en-US" smtClean="0"/>
              <a:t>Late </a:t>
            </a:r>
          </a:p>
          <a:p>
            <a:pPr lvl="1"/>
            <a:r>
              <a:rPr lang="en-US" altLang="en-US" smtClean="0"/>
              <a:t>Usually Deep</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12800" y="3429000"/>
            <a:ext cx="9474200" cy="1362075"/>
          </a:xfrm>
        </p:spPr>
        <p:txBody>
          <a:bodyPr/>
          <a:lstStyle/>
          <a:p>
            <a:pPr algn="ctr" eaLnBrk="1" hangingPunct="1">
              <a:defRPr/>
            </a:pPr>
            <a:r>
              <a:rPr lang="en-US" altLang="en-US" sz="3800" dirty="0" smtClean="0">
                <a:solidFill>
                  <a:schemeClr val="tx1"/>
                </a:solidFill>
              </a:rPr>
              <a:t>Patient Related</a:t>
            </a:r>
          </a:p>
        </p:txBody>
      </p:sp>
      <p:sp>
        <p:nvSpPr>
          <p:cNvPr id="51203" name="Rectangle 3"/>
          <p:cNvSpPr>
            <a:spLocks noGrp="1" noChangeArrowheads="1"/>
          </p:cNvSpPr>
          <p:nvPr>
            <p:ph type="body" idx="1"/>
          </p:nvPr>
        </p:nvSpPr>
        <p:spPr>
          <a:xfrm>
            <a:off x="1104900" y="0"/>
            <a:ext cx="8743950" cy="1500188"/>
          </a:xfrm>
        </p:spPr>
        <p:txBody>
          <a:bodyPr/>
          <a:lstStyle/>
          <a:p>
            <a:pPr eaLnBrk="1" hangingPunct="1">
              <a:lnSpc>
                <a:spcPct val="80000"/>
              </a:lnSpc>
            </a:pPr>
            <a:r>
              <a:rPr lang="en-US" altLang="en-US" sz="4800" smtClean="0">
                <a:solidFill>
                  <a:srgbClr val="3A003A"/>
                </a:solidFill>
              </a:rPr>
              <a:t>Risk Factors For Infection</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04900" y="228600"/>
            <a:ext cx="8972550" cy="1143000"/>
          </a:xfrm>
        </p:spPr>
        <p:txBody>
          <a:bodyPr/>
          <a:lstStyle/>
          <a:p>
            <a:pPr eaLnBrk="1" hangingPunct="1"/>
            <a:r>
              <a:rPr lang="en-US" altLang="en-US" smtClean="0">
                <a:solidFill>
                  <a:srgbClr val="3A003A"/>
                </a:solidFill>
              </a:rPr>
              <a:t>Where do They Come From?</a:t>
            </a:r>
          </a:p>
        </p:txBody>
      </p:sp>
      <p:sp>
        <p:nvSpPr>
          <p:cNvPr id="52227" name="Rectangle 3"/>
          <p:cNvSpPr>
            <a:spLocks noGrp="1" noChangeArrowheads="1"/>
          </p:cNvSpPr>
          <p:nvPr>
            <p:ph type="body" idx="1"/>
          </p:nvPr>
        </p:nvSpPr>
        <p:spPr/>
        <p:txBody>
          <a:bodyPr/>
          <a:lstStyle/>
          <a:p>
            <a:pPr eaLnBrk="1" hangingPunct="1">
              <a:lnSpc>
                <a:spcPct val="90000"/>
              </a:lnSpc>
            </a:pPr>
            <a:r>
              <a:rPr lang="en-US" altLang="en-US" sz="2000" smtClean="0"/>
              <a:t>Patient</a:t>
            </a:r>
          </a:p>
          <a:p>
            <a:pPr lvl="1" eaLnBrk="1" hangingPunct="1">
              <a:lnSpc>
                <a:spcPct val="90000"/>
              </a:lnSpc>
            </a:pPr>
            <a:r>
              <a:rPr lang="en-US" altLang="en-US" sz="2000" smtClean="0"/>
              <a:t>Endogenous Flora of Skin or Mucous Membranes</a:t>
            </a:r>
          </a:p>
          <a:p>
            <a:pPr lvl="2" eaLnBrk="1" hangingPunct="1">
              <a:lnSpc>
                <a:spcPct val="90000"/>
              </a:lnSpc>
            </a:pPr>
            <a:r>
              <a:rPr lang="en-US" altLang="en-US" sz="1800" smtClean="0"/>
              <a:t>Usually Aerobic Gram-positive Cocci (E.G., Staphylococci)</a:t>
            </a:r>
          </a:p>
          <a:p>
            <a:pPr lvl="1" eaLnBrk="1" hangingPunct="1">
              <a:lnSpc>
                <a:spcPct val="90000"/>
              </a:lnSpc>
            </a:pPr>
            <a:r>
              <a:rPr lang="en-US" altLang="en-US" sz="2000" smtClean="0"/>
              <a:t>Hollow Viscera (E.G., Enterotomy)</a:t>
            </a:r>
          </a:p>
          <a:p>
            <a:pPr lvl="2" eaLnBrk="1" hangingPunct="1">
              <a:lnSpc>
                <a:spcPct val="90000"/>
              </a:lnSpc>
            </a:pPr>
            <a:r>
              <a:rPr lang="en-US" altLang="en-US" sz="1800" smtClean="0"/>
              <a:t>Fecal Flora </a:t>
            </a:r>
          </a:p>
          <a:p>
            <a:pPr lvl="3" eaLnBrk="1" hangingPunct="1">
              <a:lnSpc>
                <a:spcPct val="90000"/>
              </a:lnSpc>
            </a:pPr>
            <a:r>
              <a:rPr lang="en-US" altLang="en-US" sz="1600" smtClean="0"/>
              <a:t>Gram Negative Bacilli (e.g., </a:t>
            </a:r>
            <a:r>
              <a:rPr lang="en-US" altLang="en-US" sz="1600" i="1" smtClean="0"/>
              <a:t>E. coli)</a:t>
            </a:r>
            <a:endParaRPr lang="en-US" altLang="en-US" sz="1600" smtClean="0"/>
          </a:p>
          <a:p>
            <a:pPr lvl="3" eaLnBrk="1" hangingPunct="1">
              <a:lnSpc>
                <a:spcPct val="90000"/>
              </a:lnSpc>
            </a:pPr>
            <a:r>
              <a:rPr lang="en-US" altLang="en-US" sz="1600" smtClean="0"/>
              <a:t>Gram-positive Organisms (e.g., Enterococci)</a:t>
            </a:r>
          </a:p>
          <a:p>
            <a:pPr lvl="3" eaLnBrk="1" hangingPunct="1">
              <a:lnSpc>
                <a:spcPct val="90000"/>
              </a:lnSpc>
            </a:pPr>
            <a:r>
              <a:rPr lang="en-US" altLang="en-US" sz="1600" smtClean="0"/>
              <a:t>Anaerobes (e.g., </a:t>
            </a:r>
            <a:r>
              <a:rPr lang="en-US" altLang="en-US" sz="1600" i="1" smtClean="0"/>
              <a:t>Bacillus Fragilis)</a:t>
            </a:r>
          </a:p>
          <a:p>
            <a:pPr eaLnBrk="1" hangingPunct="1">
              <a:lnSpc>
                <a:spcPct val="90000"/>
              </a:lnSpc>
            </a:pPr>
            <a:r>
              <a:rPr lang="en-US" altLang="en-US" sz="2000" smtClean="0"/>
              <a:t>Exogenous Sources</a:t>
            </a:r>
          </a:p>
          <a:p>
            <a:pPr lvl="1" eaLnBrk="1" hangingPunct="1">
              <a:lnSpc>
                <a:spcPct val="90000"/>
              </a:lnSpc>
            </a:pPr>
            <a:r>
              <a:rPr lang="en-US" altLang="en-US" sz="2000" smtClean="0"/>
              <a:t>Surgical Personnel</a:t>
            </a:r>
          </a:p>
          <a:p>
            <a:pPr lvl="1" eaLnBrk="1" hangingPunct="1">
              <a:lnSpc>
                <a:spcPct val="90000"/>
              </a:lnSpc>
            </a:pPr>
            <a:r>
              <a:rPr lang="en-US" altLang="en-US" sz="2000" smtClean="0"/>
              <a:t>The Operating Room Environment  (Air Flow)</a:t>
            </a:r>
          </a:p>
          <a:p>
            <a:pPr lvl="1" eaLnBrk="1" hangingPunct="1">
              <a:lnSpc>
                <a:spcPct val="90000"/>
              </a:lnSpc>
            </a:pPr>
            <a:r>
              <a:rPr lang="en-US" altLang="en-US" sz="2000" smtClean="0"/>
              <a:t>Instruments Placed on the Sterile Field </a:t>
            </a:r>
          </a:p>
          <a:p>
            <a:pPr lvl="1" eaLnBrk="1" hangingPunct="1">
              <a:lnSpc>
                <a:spcPct val="90000"/>
              </a:lnSpc>
            </a:pPr>
            <a:r>
              <a:rPr lang="en-US" altLang="en-US" sz="2000" smtClean="0"/>
              <a:t>Primarily Gram-positive Aerobes (E.G., Staphylococci and Streptococci)</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28700" y="152400"/>
            <a:ext cx="8743950" cy="1143000"/>
          </a:xfrm>
        </p:spPr>
        <p:txBody>
          <a:bodyPr/>
          <a:lstStyle/>
          <a:p>
            <a:pPr eaLnBrk="1" hangingPunct="1"/>
            <a:r>
              <a:rPr lang="en-US" altLang="en-US" sz="3200" smtClean="0"/>
              <a:t>Preoperative Issues Related to Infection</a:t>
            </a:r>
            <a:br>
              <a:rPr lang="en-US" altLang="en-US" sz="3200" smtClean="0"/>
            </a:br>
            <a:r>
              <a:rPr lang="en-US" altLang="en-US" sz="3200" smtClean="0"/>
              <a:t>Level of Evidence</a:t>
            </a:r>
          </a:p>
        </p:txBody>
      </p:sp>
      <p:sp>
        <p:nvSpPr>
          <p:cNvPr id="53251" name="Rectangle 3"/>
          <p:cNvSpPr>
            <a:spLocks noGrp="1" noChangeArrowheads="1"/>
          </p:cNvSpPr>
          <p:nvPr>
            <p:ph type="body" idx="1"/>
          </p:nvPr>
        </p:nvSpPr>
        <p:spPr>
          <a:xfrm>
            <a:off x="1028700" y="1600200"/>
            <a:ext cx="9258300" cy="4530725"/>
          </a:xfrm>
        </p:spPr>
        <p:txBody>
          <a:bodyPr/>
          <a:lstStyle/>
          <a:p>
            <a:pPr eaLnBrk="1" hangingPunct="1">
              <a:lnSpc>
                <a:spcPct val="90000"/>
              </a:lnSpc>
            </a:pPr>
            <a:r>
              <a:rPr lang="en-US" altLang="en-US" smtClean="0"/>
              <a:t>High</a:t>
            </a:r>
          </a:p>
          <a:p>
            <a:pPr lvl="1" eaLnBrk="1" hangingPunct="1">
              <a:lnSpc>
                <a:spcPct val="90000"/>
              </a:lnSpc>
            </a:pPr>
            <a:r>
              <a:rPr lang="en-US" altLang="en-US" smtClean="0"/>
              <a:t>Hair Removal</a:t>
            </a:r>
          </a:p>
          <a:p>
            <a:pPr lvl="1" eaLnBrk="1" hangingPunct="1">
              <a:lnSpc>
                <a:spcPct val="90000"/>
              </a:lnSpc>
            </a:pPr>
            <a:r>
              <a:rPr lang="en-US" altLang="en-US" smtClean="0"/>
              <a:t>Identification of Colonized Surgical Personnel</a:t>
            </a:r>
          </a:p>
          <a:p>
            <a:pPr eaLnBrk="1" hangingPunct="1">
              <a:lnSpc>
                <a:spcPct val="90000"/>
              </a:lnSpc>
            </a:pPr>
            <a:r>
              <a:rPr lang="en-US" altLang="en-US" smtClean="0"/>
              <a:t>Moderate</a:t>
            </a:r>
          </a:p>
          <a:p>
            <a:pPr lvl="1" eaLnBrk="1" hangingPunct="1">
              <a:lnSpc>
                <a:spcPct val="90000"/>
              </a:lnSpc>
            </a:pPr>
            <a:endParaRPr lang="en-US" altLang="en-US" smtClean="0"/>
          </a:p>
          <a:p>
            <a:pPr eaLnBrk="1" hangingPunct="1">
              <a:lnSpc>
                <a:spcPct val="90000"/>
              </a:lnSpc>
            </a:pPr>
            <a:r>
              <a:rPr lang="en-US" altLang="en-US" smtClean="0"/>
              <a:t>Questionable</a:t>
            </a:r>
          </a:p>
          <a:p>
            <a:pPr lvl="1" eaLnBrk="1" hangingPunct="1">
              <a:lnSpc>
                <a:spcPct val="90000"/>
              </a:lnSpc>
            </a:pPr>
            <a:r>
              <a:rPr lang="en-US" altLang="en-US" smtClean="0"/>
              <a:t>Antiseptic Showering</a:t>
            </a:r>
          </a:p>
          <a:p>
            <a:pPr eaLnBrk="1" hangingPunct="1">
              <a:lnSpc>
                <a:spcPct val="90000"/>
              </a:lnSpc>
            </a:pPr>
            <a:r>
              <a:rPr lang="en-US" altLang="en-US" smtClean="0"/>
              <a:t>Unproven</a:t>
            </a:r>
          </a:p>
          <a:p>
            <a:pPr lvl="1" eaLnBrk="1" hangingPunct="1">
              <a:lnSpc>
                <a:spcPct val="90000"/>
              </a:lnSpc>
            </a:pPr>
            <a:r>
              <a:rPr lang="en-US" altLang="en-US" smtClean="0"/>
              <a:t>Choice of Patient Skin Preparation</a:t>
            </a:r>
          </a:p>
          <a:p>
            <a:pPr lvl="1" eaLnBrk="1" hangingPunct="1">
              <a:lnSpc>
                <a:spcPct val="90000"/>
              </a:lnSpc>
            </a:pPr>
            <a:r>
              <a:rPr lang="en-US" altLang="en-US" smtClean="0"/>
              <a:t>Choice of Personnel Skin Preparation</a:t>
            </a:r>
          </a:p>
          <a:p>
            <a:pPr lvl="1" eaLnBrk="1" hangingPunct="1">
              <a:lnSpc>
                <a:spcPct val="90000"/>
              </a:lnSpc>
            </a:pPr>
            <a:endParaRPr lang="en-US" altLang="en-US" smtClean="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04900" y="228600"/>
            <a:ext cx="9048750" cy="1143000"/>
          </a:xfrm>
        </p:spPr>
        <p:txBody>
          <a:bodyPr/>
          <a:lstStyle/>
          <a:p>
            <a:pPr eaLnBrk="1" hangingPunct="1"/>
            <a:r>
              <a:rPr lang="en-US" altLang="en-US" smtClean="0"/>
              <a:t>Predictors of Mesh Infection</a:t>
            </a:r>
            <a:br>
              <a:rPr lang="en-US" altLang="en-US" smtClean="0"/>
            </a:br>
            <a:r>
              <a:rPr lang="en-US" altLang="en-US" smtClean="0"/>
              <a:t>Ventral hernia</a:t>
            </a:r>
          </a:p>
        </p:txBody>
      </p:sp>
      <p:sp>
        <p:nvSpPr>
          <p:cNvPr id="54275" name="Rectangle 3"/>
          <p:cNvSpPr>
            <a:spLocks noGrp="1" noChangeArrowheads="1"/>
          </p:cNvSpPr>
          <p:nvPr>
            <p:ph type="body" idx="1"/>
          </p:nvPr>
        </p:nvSpPr>
        <p:spPr>
          <a:xfrm>
            <a:off x="1028700" y="1828800"/>
            <a:ext cx="8743950" cy="4530725"/>
          </a:xfrm>
        </p:spPr>
        <p:txBody>
          <a:bodyPr/>
          <a:lstStyle/>
          <a:p>
            <a:pPr eaLnBrk="1" hangingPunct="1"/>
            <a:r>
              <a:rPr lang="en-US" altLang="en-US" smtClean="0"/>
              <a:t>Repair of Recurrent Hernia </a:t>
            </a:r>
          </a:p>
          <a:p>
            <a:pPr eaLnBrk="1" hangingPunct="1"/>
            <a:r>
              <a:rPr lang="en-US" altLang="en-US" smtClean="0"/>
              <a:t>Current or Recent Smoking History</a:t>
            </a:r>
          </a:p>
          <a:p>
            <a:pPr eaLnBrk="1" hangingPunct="1"/>
            <a:r>
              <a:rPr lang="en-US" altLang="en-US" smtClean="0"/>
              <a:t>Operation Time</a:t>
            </a:r>
          </a:p>
          <a:p>
            <a:pPr eaLnBrk="1" hangingPunct="1"/>
            <a:r>
              <a:rPr lang="en-US" altLang="en-US" smtClean="0"/>
              <a:t>Body Mass Index</a:t>
            </a:r>
          </a:p>
          <a:p>
            <a:pPr eaLnBrk="1" hangingPunct="1"/>
            <a:r>
              <a:rPr lang="en-US" altLang="en-US" smtClean="0"/>
              <a:t>Immunosuppression</a:t>
            </a:r>
          </a:p>
          <a:p>
            <a:pPr eaLnBrk="1" hangingPunct="1"/>
            <a:r>
              <a:rPr lang="en-US" altLang="en-US" smtClean="0"/>
              <a:t>Steroids</a:t>
            </a:r>
          </a:p>
          <a:p>
            <a:pPr eaLnBrk="1" hangingPunct="1"/>
            <a:r>
              <a:rPr lang="en-US" altLang="en-US" smtClean="0"/>
              <a:t>Coronary Artery Disease</a:t>
            </a:r>
          </a:p>
          <a:p>
            <a:pPr eaLnBrk="1" hangingPunct="1"/>
            <a:r>
              <a:rPr lang="en-US" altLang="en-US" smtClean="0"/>
              <a:t>↓Serum Albumin</a:t>
            </a:r>
          </a:p>
          <a:p>
            <a:pPr eaLnBrk="1" hangingPunct="1"/>
            <a:endParaRPr lang="en-US" altLang="en-US" smtClean="0"/>
          </a:p>
        </p:txBody>
      </p:sp>
      <p:sp>
        <p:nvSpPr>
          <p:cNvPr id="54276" name="Rectangle 6"/>
          <p:cNvSpPr>
            <a:spLocks noChangeArrowheads="1"/>
          </p:cNvSpPr>
          <p:nvPr/>
        </p:nvSpPr>
        <p:spPr bwMode="auto">
          <a:xfrm>
            <a:off x="4513263" y="5867400"/>
            <a:ext cx="4483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2000">
                <a:solidFill>
                  <a:schemeClr val="bg1"/>
                </a:solidFill>
              </a:rPr>
              <a:t>Surgical Infections (2008) 9:1, 23-32</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z="3800" smtClean="0"/>
              <a:t>Patient Risk Factors for Infection</a:t>
            </a:r>
            <a:br>
              <a:rPr lang="en-US" altLang="en-US" sz="3800" smtClean="0"/>
            </a:br>
            <a:r>
              <a:rPr lang="en-US" altLang="en-US" sz="3800" smtClean="0"/>
              <a:t>Level of Evidence</a:t>
            </a:r>
          </a:p>
        </p:txBody>
      </p:sp>
      <p:sp>
        <p:nvSpPr>
          <p:cNvPr id="55299" name="Rectangle 3"/>
          <p:cNvSpPr>
            <a:spLocks noGrp="1" noChangeArrowheads="1"/>
          </p:cNvSpPr>
          <p:nvPr>
            <p:ph type="body" idx="1"/>
          </p:nvPr>
        </p:nvSpPr>
        <p:spPr>
          <a:xfrm>
            <a:off x="1028700" y="1600200"/>
            <a:ext cx="9258300" cy="4530725"/>
          </a:xfrm>
        </p:spPr>
        <p:txBody>
          <a:bodyPr/>
          <a:lstStyle/>
          <a:p>
            <a:pPr eaLnBrk="1" hangingPunct="1">
              <a:lnSpc>
                <a:spcPct val="80000"/>
              </a:lnSpc>
            </a:pPr>
            <a:r>
              <a:rPr lang="en-US" altLang="en-US" sz="2400" smtClean="0"/>
              <a:t>High</a:t>
            </a:r>
          </a:p>
          <a:p>
            <a:pPr lvl="1" eaLnBrk="1" hangingPunct="1">
              <a:lnSpc>
                <a:spcPct val="80000"/>
              </a:lnSpc>
            </a:pPr>
            <a:r>
              <a:rPr lang="en-US" altLang="en-US" sz="2400" smtClean="0"/>
              <a:t>Nicotine Use/COPD</a:t>
            </a:r>
          </a:p>
          <a:p>
            <a:pPr eaLnBrk="1" hangingPunct="1">
              <a:lnSpc>
                <a:spcPct val="80000"/>
              </a:lnSpc>
            </a:pPr>
            <a:r>
              <a:rPr lang="en-US" altLang="en-US" sz="2400" smtClean="0"/>
              <a:t>Moderate</a:t>
            </a:r>
          </a:p>
          <a:p>
            <a:pPr lvl="1" eaLnBrk="1" hangingPunct="1">
              <a:lnSpc>
                <a:spcPct val="80000"/>
              </a:lnSpc>
            </a:pPr>
            <a:r>
              <a:rPr lang="en-US" altLang="en-US" sz="2400" smtClean="0"/>
              <a:t>Malnutrition</a:t>
            </a:r>
          </a:p>
          <a:p>
            <a:pPr lvl="1" eaLnBrk="1" hangingPunct="1">
              <a:lnSpc>
                <a:spcPct val="80000"/>
              </a:lnSpc>
            </a:pPr>
            <a:r>
              <a:rPr lang="en-US" altLang="en-US" sz="2400" smtClean="0"/>
              <a:t>Blood Glucose Level</a:t>
            </a:r>
          </a:p>
          <a:p>
            <a:pPr eaLnBrk="1" hangingPunct="1">
              <a:lnSpc>
                <a:spcPct val="80000"/>
              </a:lnSpc>
            </a:pPr>
            <a:r>
              <a:rPr lang="en-US" altLang="en-US" sz="2400" smtClean="0"/>
              <a:t>Questionable</a:t>
            </a:r>
          </a:p>
          <a:p>
            <a:pPr lvl="1" eaLnBrk="1" hangingPunct="1">
              <a:lnSpc>
                <a:spcPct val="80000"/>
              </a:lnSpc>
            </a:pPr>
            <a:r>
              <a:rPr lang="en-US" altLang="en-US" sz="2400" smtClean="0"/>
              <a:t>Diabetes</a:t>
            </a:r>
          </a:p>
          <a:p>
            <a:pPr lvl="1" eaLnBrk="1" hangingPunct="1">
              <a:lnSpc>
                <a:spcPct val="80000"/>
              </a:lnSpc>
            </a:pPr>
            <a:r>
              <a:rPr lang="en-US" altLang="en-US" sz="2400" smtClean="0"/>
              <a:t>Steroids/immuno-suppressive Drugs</a:t>
            </a:r>
          </a:p>
          <a:p>
            <a:pPr eaLnBrk="1" hangingPunct="1">
              <a:lnSpc>
                <a:spcPct val="80000"/>
              </a:lnSpc>
            </a:pPr>
            <a:r>
              <a:rPr lang="en-US" altLang="en-US" sz="2400" smtClean="0"/>
              <a:t>Unproven</a:t>
            </a:r>
          </a:p>
          <a:p>
            <a:pPr lvl="1" eaLnBrk="1" hangingPunct="1">
              <a:lnSpc>
                <a:spcPct val="80000"/>
              </a:lnSpc>
            </a:pPr>
            <a:r>
              <a:rPr lang="en-US" altLang="en-US" sz="2400" smtClean="0"/>
              <a:t>Staphylococcus Aureus Nasal Carriage</a:t>
            </a:r>
          </a:p>
          <a:p>
            <a:pPr lvl="2" eaLnBrk="1" hangingPunct="1">
              <a:lnSpc>
                <a:spcPct val="80000"/>
              </a:lnSpc>
            </a:pPr>
            <a:r>
              <a:rPr lang="en-US" altLang="en-US" sz="2100" smtClean="0"/>
              <a:t>Mupirocin Ointment</a:t>
            </a:r>
          </a:p>
          <a:p>
            <a:pPr lvl="1" eaLnBrk="1" hangingPunct="1">
              <a:lnSpc>
                <a:spcPct val="80000"/>
              </a:lnSpc>
            </a:pPr>
            <a:r>
              <a:rPr lang="en-US" altLang="en-US" sz="2400" smtClean="0"/>
              <a:t>Perioperative Transfusion</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History of Previous SSI</a:t>
            </a:r>
          </a:p>
        </p:txBody>
      </p:sp>
      <p:pic>
        <p:nvPicPr>
          <p:cNvPr id="563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6988" y="1600200"/>
            <a:ext cx="8207375" cy="4530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4" name="Rectangle 3"/>
          <p:cNvSpPr>
            <a:spLocks noChangeArrowheads="1"/>
          </p:cNvSpPr>
          <p:nvPr/>
        </p:nvSpPr>
        <p:spPr bwMode="auto">
          <a:xfrm>
            <a:off x="3848100" y="6407150"/>
            <a:ext cx="5791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900"/>
              <a:t>The American Journal of Surgery (2012) 203, 370–374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4"/>
          <p:cNvGraphicFramePr>
            <a:graphicFrameLocks noGrp="1" noChangeAspect="1"/>
          </p:cNvGraphicFramePr>
          <p:nvPr>
            <p:ph type="chart" idx="4294967295"/>
          </p:nvPr>
        </p:nvGraphicFramePr>
        <p:xfrm>
          <a:off x="917575" y="1820863"/>
          <a:ext cx="9026525" cy="4130675"/>
        </p:xfrm>
        <a:graphic>
          <a:graphicData uri="http://schemas.openxmlformats.org/presentationml/2006/ole">
            <mc:AlternateContent xmlns:mc="http://schemas.openxmlformats.org/markup-compatibility/2006">
              <mc:Choice xmlns:v="urn:schemas-microsoft-com:vml" Requires="v">
                <p:oleObj spid="_x0000_s20486" name="Chart" r:id="rId4" imgW="7972414" imgH="3648210" progId="Excel.Chart.8">
                  <p:embed/>
                </p:oleObj>
              </mc:Choice>
              <mc:Fallback>
                <p:oleObj name="Chart" r:id="rId4" imgW="7972414" imgH="3648210" progId="Excel.Char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5" y="1820863"/>
                        <a:ext cx="90265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3" name="Footer Placeholder 10"/>
          <p:cNvSpPr txBox="1">
            <a:spLocks noGrp="1"/>
          </p:cNvSpPr>
          <p:nvPr/>
        </p:nvSpPr>
        <p:spPr bwMode="auto">
          <a:xfrm>
            <a:off x="1028700" y="6019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lnSpc>
                <a:spcPct val="80000"/>
              </a:lnSpc>
              <a:spcBef>
                <a:spcPct val="35000"/>
              </a:spcBef>
              <a:buClrTx/>
              <a:buSzTx/>
              <a:buFontTx/>
              <a:buNone/>
            </a:pPr>
            <a:r>
              <a:rPr lang="en-US" altLang="en-US" sz="1000">
                <a:latin typeface="DIN-Regular" pitchFamily="34" charset="0"/>
              </a:rPr>
              <a:t>Weinstein RA. </a:t>
            </a:r>
            <a:r>
              <a:rPr lang="en-US" altLang="en-US" sz="1000" i="1">
                <a:latin typeface="DIN-Regular" pitchFamily="34" charset="0"/>
              </a:rPr>
              <a:t>Emerg Infect Dis</a:t>
            </a:r>
            <a:r>
              <a:rPr lang="en-US" altLang="en-US" sz="1000">
                <a:latin typeface="DIN-Regular" pitchFamily="34" charset="0"/>
              </a:rPr>
              <a:t>. 1998;4(3):416-420. </a:t>
            </a:r>
          </a:p>
          <a:p>
            <a:pPr algn="ctr" eaLnBrk="1" hangingPunct="1">
              <a:lnSpc>
                <a:spcPct val="80000"/>
              </a:lnSpc>
              <a:spcBef>
                <a:spcPct val="35000"/>
              </a:spcBef>
              <a:buClrTx/>
              <a:buSzTx/>
              <a:buFontTx/>
              <a:buNone/>
            </a:pPr>
            <a:r>
              <a:rPr lang="en-US" altLang="en-US" sz="1000">
                <a:latin typeface="DIN-Regular" pitchFamily="34" charset="0"/>
              </a:rPr>
              <a:t>CDC, NNIS Semiannual Report, Dec 2000.</a:t>
            </a:r>
          </a:p>
        </p:txBody>
      </p:sp>
      <p:sp>
        <p:nvSpPr>
          <p:cNvPr id="20484" name="Text Box 5"/>
          <p:cNvSpPr txBox="1">
            <a:spLocks noChangeArrowheads="1"/>
          </p:cNvSpPr>
          <p:nvPr/>
        </p:nvSpPr>
        <p:spPr bwMode="auto">
          <a:xfrm>
            <a:off x="2781300" y="5181600"/>
            <a:ext cx="7115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buClrTx/>
              <a:buSzTx/>
              <a:buFontTx/>
              <a:buNone/>
            </a:pPr>
            <a:endParaRPr lang="en-US" altLang="en-US" sz="3200">
              <a:solidFill>
                <a:schemeClr val="tx2"/>
              </a:solidFill>
              <a:latin typeface="DIN-Bold" pitchFamily="34" charset="0"/>
            </a:endParaRPr>
          </a:p>
        </p:txBody>
      </p:sp>
      <p:sp>
        <p:nvSpPr>
          <p:cNvPr id="6" name="Rectangle 2"/>
          <p:cNvSpPr txBox="1">
            <a:spLocks noChangeArrowheads="1"/>
          </p:cNvSpPr>
          <p:nvPr/>
        </p:nvSpPr>
        <p:spPr>
          <a:xfrm>
            <a:off x="1028700" y="277813"/>
            <a:ext cx="8743950" cy="1143000"/>
          </a:xfrm>
          <a:prstGeom prst="rect">
            <a:avLst/>
          </a:prstGeom>
        </p:spPr>
        <p:txBody>
          <a:bodyPr/>
          <a:lstStyle>
            <a:lvl1pPr algn="l" rtl="0" eaLnBrk="0" fontAlgn="base" hangingPunct="0">
              <a:spcBef>
                <a:spcPct val="0"/>
              </a:spcBef>
              <a:spcAft>
                <a:spcPct val="0"/>
              </a:spcAft>
              <a:defRPr sz="4200" b="1">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charset="0"/>
              </a:defRPr>
            </a:lvl2pPr>
            <a:lvl3pPr algn="l" rtl="0" eaLnBrk="0" fontAlgn="base" hangingPunct="0">
              <a:spcBef>
                <a:spcPct val="0"/>
              </a:spcBef>
              <a:spcAft>
                <a:spcPct val="0"/>
              </a:spcAft>
              <a:defRPr sz="4200" b="1">
                <a:solidFill>
                  <a:schemeClr val="tx2"/>
                </a:solidFill>
                <a:latin typeface="Arial" charset="0"/>
              </a:defRPr>
            </a:lvl3pPr>
            <a:lvl4pPr algn="l" rtl="0" eaLnBrk="0" fontAlgn="base" hangingPunct="0">
              <a:spcBef>
                <a:spcPct val="0"/>
              </a:spcBef>
              <a:spcAft>
                <a:spcPct val="0"/>
              </a:spcAft>
              <a:defRPr sz="4200" b="1">
                <a:solidFill>
                  <a:schemeClr val="tx2"/>
                </a:solidFill>
                <a:latin typeface="Arial" charset="0"/>
              </a:defRPr>
            </a:lvl4pPr>
            <a:lvl5pPr algn="l" rtl="0" eaLnBrk="0" fontAlgn="base" hangingPunct="0">
              <a:spcBef>
                <a:spcPct val="0"/>
              </a:spcBef>
              <a:spcAft>
                <a:spcPct val="0"/>
              </a:spcAft>
              <a:defRPr sz="4200" b="1">
                <a:solidFill>
                  <a:schemeClr val="tx2"/>
                </a:solidFill>
                <a:latin typeface="Arial" charset="0"/>
              </a:defRPr>
            </a:lvl5pPr>
            <a:lvl6pPr marL="457200" algn="l" rtl="0" fontAlgn="base">
              <a:spcBef>
                <a:spcPct val="0"/>
              </a:spcBef>
              <a:spcAft>
                <a:spcPct val="0"/>
              </a:spcAft>
              <a:defRPr sz="4200" b="1">
                <a:solidFill>
                  <a:schemeClr val="tx2"/>
                </a:solidFill>
                <a:latin typeface="Arial" charset="0"/>
              </a:defRPr>
            </a:lvl6pPr>
            <a:lvl7pPr marL="914400" algn="l" rtl="0" fontAlgn="base">
              <a:spcBef>
                <a:spcPct val="0"/>
              </a:spcBef>
              <a:spcAft>
                <a:spcPct val="0"/>
              </a:spcAft>
              <a:defRPr sz="4200" b="1">
                <a:solidFill>
                  <a:schemeClr val="tx2"/>
                </a:solidFill>
                <a:latin typeface="Arial" charset="0"/>
              </a:defRPr>
            </a:lvl7pPr>
            <a:lvl8pPr marL="1371600" algn="l" rtl="0" fontAlgn="base">
              <a:spcBef>
                <a:spcPct val="0"/>
              </a:spcBef>
              <a:spcAft>
                <a:spcPct val="0"/>
              </a:spcAft>
              <a:defRPr sz="4200" b="1">
                <a:solidFill>
                  <a:schemeClr val="tx2"/>
                </a:solidFill>
                <a:latin typeface="Arial" charset="0"/>
              </a:defRPr>
            </a:lvl8pPr>
            <a:lvl9pPr marL="1828800" algn="l" rtl="0" fontAlgn="base">
              <a:spcBef>
                <a:spcPct val="0"/>
              </a:spcBef>
              <a:spcAft>
                <a:spcPct val="0"/>
              </a:spcAft>
              <a:defRPr sz="4200" b="1">
                <a:solidFill>
                  <a:schemeClr val="tx2"/>
                </a:solidFill>
                <a:latin typeface="Arial" charset="0"/>
              </a:defRPr>
            </a:lvl9pPr>
          </a:lstStyle>
          <a:p>
            <a:pPr>
              <a:defRPr/>
            </a:pPr>
            <a:r>
              <a:rPr lang="en-US" altLang="en-US" kern="0" dirty="0" smtClean="0"/>
              <a:t>Most Prevalent</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143000" y="381000"/>
            <a:ext cx="8743950" cy="1143000"/>
          </a:xfrm>
        </p:spPr>
        <p:txBody>
          <a:bodyPr/>
          <a:lstStyle/>
          <a:p>
            <a:r>
              <a:rPr lang="en-US" altLang="en-US" smtClean="0"/>
              <a:t>NO!</a:t>
            </a:r>
          </a:p>
        </p:txBody>
      </p:sp>
      <p:pic>
        <p:nvPicPr>
          <p:cNvPr id="573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6988" y="1600200"/>
            <a:ext cx="8207375" cy="4530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8" name="Rectangle 3"/>
          <p:cNvSpPr>
            <a:spLocks noChangeArrowheads="1"/>
          </p:cNvSpPr>
          <p:nvPr/>
        </p:nvSpPr>
        <p:spPr bwMode="auto">
          <a:xfrm>
            <a:off x="3848100" y="6407150"/>
            <a:ext cx="5791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900"/>
              <a:t>The American Journal of Surgery (2012) 203, 370–374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12800" y="3429000"/>
            <a:ext cx="9474200" cy="1362075"/>
          </a:xfrm>
        </p:spPr>
        <p:txBody>
          <a:bodyPr/>
          <a:lstStyle/>
          <a:p>
            <a:pPr algn="ctr" eaLnBrk="1" hangingPunct="1">
              <a:defRPr/>
            </a:pPr>
            <a:r>
              <a:rPr lang="en-US" altLang="en-US" sz="3800" dirty="0" smtClean="0">
                <a:solidFill>
                  <a:schemeClr val="tx1"/>
                </a:solidFill>
              </a:rPr>
              <a:t>Procedure Related </a:t>
            </a:r>
          </a:p>
        </p:txBody>
      </p:sp>
      <p:sp>
        <p:nvSpPr>
          <p:cNvPr id="58371" name="Rectangle 3"/>
          <p:cNvSpPr>
            <a:spLocks noGrp="1" noChangeArrowheads="1"/>
          </p:cNvSpPr>
          <p:nvPr>
            <p:ph type="body" idx="1"/>
          </p:nvPr>
        </p:nvSpPr>
        <p:spPr>
          <a:xfrm>
            <a:off x="1104900" y="0"/>
            <a:ext cx="8743950" cy="1500188"/>
          </a:xfrm>
        </p:spPr>
        <p:txBody>
          <a:bodyPr/>
          <a:lstStyle/>
          <a:p>
            <a:pPr eaLnBrk="1" hangingPunct="1">
              <a:lnSpc>
                <a:spcPct val="80000"/>
              </a:lnSpc>
            </a:pPr>
            <a:r>
              <a:rPr lang="en-US" altLang="en-US" sz="4800" smtClean="0">
                <a:solidFill>
                  <a:srgbClr val="3A003A"/>
                </a:solidFill>
              </a:rPr>
              <a:t>Risk Factors For Infection</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Intraoperative Risk Factors Associated With  SSI</a:t>
            </a:r>
          </a:p>
        </p:txBody>
      </p:sp>
      <p:sp>
        <p:nvSpPr>
          <p:cNvPr id="59395" name="Content Placeholder 2"/>
          <p:cNvSpPr>
            <a:spLocks noGrp="1"/>
          </p:cNvSpPr>
          <p:nvPr>
            <p:ph idx="1"/>
          </p:nvPr>
        </p:nvSpPr>
        <p:spPr/>
        <p:txBody>
          <a:bodyPr/>
          <a:lstStyle/>
          <a:p>
            <a:r>
              <a:rPr lang="en-US" altLang="en-US" smtClean="0"/>
              <a:t>Enterotomy</a:t>
            </a:r>
          </a:p>
          <a:p>
            <a:r>
              <a:rPr lang="en-US" altLang="en-US" smtClean="0"/>
              <a:t>Bowel Resection</a:t>
            </a:r>
          </a:p>
          <a:p>
            <a:r>
              <a:rPr lang="en-US" altLang="en-US" smtClean="0"/>
              <a:t>Emergency Procedure</a:t>
            </a:r>
          </a:p>
          <a:p>
            <a:r>
              <a:rPr lang="en-US" altLang="en-US" smtClean="0"/>
              <a:t>Prolonged Operative Time </a:t>
            </a:r>
          </a:p>
          <a:p>
            <a:r>
              <a:rPr lang="en-US" altLang="en-US" smtClean="0"/>
              <a:t>Perioperative Blood Transfusion</a:t>
            </a:r>
          </a:p>
          <a:p>
            <a:r>
              <a:rPr lang="en-US" altLang="en-US" smtClean="0"/>
              <a:t>Use Of Mesh To Repair Large Ventral Hernia Defects (&gt;10 Cm</a:t>
            </a:r>
          </a:p>
          <a:p>
            <a:endParaRPr lang="en-US" altLang="en-US" smtClean="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Biomaterials and Infection</a:t>
            </a:r>
          </a:p>
        </p:txBody>
      </p:sp>
      <p:sp>
        <p:nvSpPr>
          <p:cNvPr id="60419" name="Rectangle 3"/>
          <p:cNvSpPr>
            <a:spLocks noGrp="1" noChangeArrowheads="1"/>
          </p:cNvSpPr>
          <p:nvPr>
            <p:ph type="body" idx="1"/>
          </p:nvPr>
        </p:nvSpPr>
        <p:spPr/>
        <p:txBody>
          <a:bodyPr/>
          <a:lstStyle/>
          <a:p>
            <a:pPr eaLnBrk="1" hangingPunct="1">
              <a:buFont typeface="Wingdings" pitchFamily="2" charset="2"/>
              <a:buNone/>
            </a:pPr>
            <a:r>
              <a:rPr lang="en-US" altLang="en-US" smtClean="0"/>
              <a:t>		</a:t>
            </a:r>
            <a:r>
              <a:rPr lang="en-US" altLang="en-US" u="sng" smtClean="0"/>
              <a:t>Material</a:t>
            </a:r>
            <a:r>
              <a:rPr lang="en-US" altLang="en-US" smtClean="0"/>
              <a:t>			</a:t>
            </a:r>
            <a:r>
              <a:rPr lang="en-US" altLang="en-US" u="sng" smtClean="0"/>
              <a:t>Infection Rate</a:t>
            </a:r>
          </a:p>
          <a:p>
            <a:pPr eaLnBrk="1" hangingPunct="1">
              <a:buFont typeface="Wingdings" pitchFamily="2" charset="2"/>
              <a:buNone/>
            </a:pPr>
            <a:r>
              <a:rPr lang="en-US" altLang="en-US" smtClean="0"/>
              <a:t>	Polypropylene 		2.5 To 5.9% </a:t>
            </a:r>
          </a:p>
          <a:p>
            <a:pPr eaLnBrk="1" hangingPunct="1">
              <a:buFont typeface="Wingdings" pitchFamily="2" charset="2"/>
              <a:buNone/>
            </a:pPr>
            <a:endParaRPr lang="el-GR" altLang="en-US" smtClean="0"/>
          </a:p>
          <a:p>
            <a:pPr eaLnBrk="1" hangingPunct="1">
              <a:buFont typeface="Wingdings" pitchFamily="2" charset="2"/>
              <a:buNone/>
            </a:pPr>
            <a:r>
              <a:rPr lang="en-US" altLang="en-US" smtClean="0"/>
              <a:t>	ePTFE 				0 To 9.2%</a:t>
            </a:r>
            <a:endParaRPr lang="el-GR" altLang="en-US" smtClean="0"/>
          </a:p>
          <a:p>
            <a:pPr eaLnBrk="1" hangingPunct="1">
              <a:buFont typeface="Wingdings" pitchFamily="2" charset="2"/>
              <a:buNone/>
            </a:pPr>
            <a:endParaRPr lang="en-US" altLang="en-US" smtClean="0"/>
          </a:p>
          <a:p>
            <a:pPr eaLnBrk="1" hangingPunct="1">
              <a:buFont typeface="Wingdings" pitchFamily="2" charset="2"/>
              <a:buNone/>
            </a:pPr>
            <a:r>
              <a:rPr lang="en-US" altLang="en-US" smtClean="0"/>
              <a:t>	Polyester Meshes 		Up To 16%</a:t>
            </a:r>
          </a:p>
        </p:txBody>
      </p:sp>
      <p:sp>
        <p:nvSpPr>
          <p:cNvPr id="60420" name="Rectangle 4"/>
          <p:cNvSpPr>
            <a:spLocks noChangeArrowheads="1"/>
          </p:cNvSpPr>
          <p:nvPr/>
        </p:nvSpPr>
        <p:spPr bwMode="auto">
          <a:xfrm>
            <a:off x="5981700" y="6019800"/>
            <a:ext cx="145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spcBef>
                <a:spcPct val="0"/>
              </a:spcBef>
              <a:buClrTx/>
              <a:buSzTx/>
              <a:buFontTx/>
              <a:buNone/>
            </a:pPr>
            <a:r>
              <a:rPr lang="en-US" altLang="en-US" sz="2000" b="0">
                <a:solidFill>
                  <a:schemeClr val="bg1"/>
                </a:solidFill>
              </a:rPr>
              <a:t>Ploeg et al</a:t>
            </a:r>
            <a:r>
              <a:rPr lang="en-US" altLang="en-US" sz="2000">
                <a:solidFill>
                  <a:schemeClr val="bg1"/>
                </a:solidFill>
              </a:rPr>
              <a:t> </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8" y="1828800"/>
            <a:ext cx="8099425"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3" name="TextBox 3"/>
          <p:cNvSpPr txBox="1">
            <a:spLocks noChangeArrowheads="1"/>
          </p:cNvSpPr>
          <p:nvPr/>
        </p:nvSpPr>
        <p:spPr bwMode="auto">
          <a:xfrm>
            <a:off x="5143500" y="6229350"/>
            <a:ext cx="362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1400"/>
              <a:t>J Am Coll Surg. 2013 Dec;217(6):974-82. </a:t>
            </a:r>
          </a:p>
        </p:txBody>
      </p:sp>
      <p:sp>
        <p:nvSpPr>
          <p:cNvPr id="61444" name="TextBox 1"/>
          <p:cNvSpPr txBox="1">
            <a:spLocks noChangeArrowheads="1"/>
          </p:cNvSpPr>
          <p:nvPr/>
        </p:nvSpPr>
        <p:spPr bwMode="auto">
          <a:xfrm>
            <a:off x="719138" y="457200"/>
            <a:ext cx="94091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4400"/>
              <a:t>Risk Stratification Scoring System</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z="4000" smtClean="0"/>
              <a:t>Factors Associated With</a:t>
            </a:r>
            <a:br>
              <a:rPr lang="en-US" altLang="en-US" sz="4000" smtClean="0"/>
            </a:br>
            <a:r>
              <a:rPr lang="en-US" altLang="en-US" sz="4000" smtClean="0"/>
              <a:t>Increased Odds of SSI</a:t>
            </a:r>
          </a:p>
        </p:txBody>
      </p:sp>
      <p:sp>
        <p:nvSpPr>
          <p:cNvPr id="3" name="Content Placeholder 2"/>
          <p:cNvSpPr>
            <a:spLocks noGrp="1"/>
          </p:cNvSpPr>
          <p:nvPr>
            <p:ph sz="half" idx="1"/>
          </p:nvPr>
        </p:nvSpPr>
        <p:spPr/>
        <p:txBody>
          <a:bodyPr/>
          <a:lstStyle/>
          <a:p>
            <a:pPr marL="0" indent="0" algn="ctr">
              <a:buFont typeface="Wingdings" pitchFamily="2" charset="2"/>
              <a:buNone/>
              <a:defRPr/>
            </a:pPr>
            <a:r>
              <a:rPr lang="en-US" u="sng" dirty="0"/>
              <a:t>Variable</a:t>
            </a:r>
          </a:p>
          <a:p>
            <a:pPr>
              <a:defRPr/>
            </a:pPr>
            <a:r>
              <a:rPr lang="en-US" dirty="0" smtClean="0"/>
              <a:t>Mesh Implantation</a:t>
            </a:r>
          </a:p>
          <a:p>
            <a:pPr>
              <a:defRPr/>
            </a:pPr>
            <a:r>
              <a:rPr lang="en-US" dirty="0" smtClean="0"/>
              <a:t>Concomitant Hernia Repair *</a:t>
            </a:r>
          </a:p>
          <a:p>
            <a:pPr>
              <a:defRPr/>
            </a:pPr>
            <a:r>
              <a:rPr lang="en-US" dirty="0" smtClean="0"/>
              <a:t>Creation Of Skin Flaps</a:t>
            </a:r>
          </a:p>
          <a:p>
            <a:pPr>
              <a:defRPr/>
            </a:pPr>
            <a:r>
              <a:rPr lang="en-US" dirty="0" smtClean="0"/>
              <a:t>ASA Class 3 </a:t>
            </a:r>
          </a:p>
          <a:p>
            <a:pPr>
              <a:defRPr/>
            </a:pPr>
            <a:r>
              <a:rPr lang="en-US" dirty="0" smtClean="0"/>
              <a:t>BMI ≥40 </a:t>
            </a:r>
          </a:p>
          <a:p>
            <a:pPr>
              <a:defRPr/>
            </a:pPr>
            <a:r>
              <a:rPr lang="en-US" dirty="0" smtClean="0"/>
              <a:t>Wound Class 4</a:t>
            </a:r>
            <a:endParaRPr lang="en-US" dirty="0"/>
          </a:p>
        </p:txBody>
      </p:sp>
      <p:sp>
        <p:nvSpPr>
          <p:cNvPr id="4" name="Content Placeholder 3"/>
          <p:cNvSpPr>
            <a:spLocks noGrp="1"/>
          </p:cNvSpPr>
          <p:nvPr>
            <p:ph sz="half" idx="2"/>
          </p:nvPr>
        </p:nvSpPr>
        <p:spPr>
          <a:xfrm>
            <a:off x="5464175" y="1676400"/>
            <a:ext cx="3857625" cy="4572000"/>
          </a:xfrm>
        </p:spPr>
        <p:txBody>
          <a:bodyPr>
            <a:normAutofit lnSpcReduction="10000"/>
          </a:bodyPr>
          <a:lstStyle/>
          <a:p>
            <a:pPr marL="0" indent="0">
              <a:buFont typeface="Wingdings" pitchFamily="2" charset="2"/>
              <a:buNone/>
              <a:defRPr/>
            </a:pPr>
            <a:r>
              <a:rPr lang="en-US" dirty="0" smtClean="0"/>
              <a:t>       </a:t>
            </a:r>
            <a:r>
              <a:rPr lang="en-US" u="sng" dirty="0" smtClean="0"/>
              <a:t>Points</a:t>
            </a:r>
          </a:p>
          <a:p>
            <a:pPr marL="0" indent="0">
              <a:buClr>
                <a:schemeClr val="accent1"/>
              </a:buClr>
              <a:buFont typeface="Wingdings" pitchFamily="2" charset="2"/>
              <a:buNone/>
              <a:defRPr/>
            </a:pPr>
            <a:r>
              <a:rPr lang="en-US" dirty="0" smtClean="0"/>
              <a:t>	 0	 </a:t>
            </a:r>
          </a:p>
          <a:p>
            <a:pPr marL="0" indent="0">
              <a:buClr>
                <a:schemeClr val="accent1"/>
              </a:buClr>
              <a:buFont typeface="Wingdings" pitchFamily="2" charset="2"/>
              <a:buNone/>
              <a:defRPr/>
            </a:pPr>
            <a:r>
              <a:rPr lang="en-US" dirty="0"/>
              <a:t>	</a:t>
            </a:r>
            <a:r>
              <a:rPr lang="en-US" dirty="0" smtClean="0"/>
              <a:t> 2   </a:t>
            </a:r>
          </a:p>
          <a:p>
            <a:pPr marL="0" indent="0">
              <a:buClr>
                <a:schemeClr val="accent1"/>
              </a:buClr>
              <a:buFont typeface="Wingdings" pitchFamily="2" charset="2"/>
              <a:buNone/>
              <a:defRPr/>
            </a:pPr>
            <a:endParaRPr lang="en-US" dirty="0"/>
          </a:p>
          <a:p>
            <a:pPr marL="0" indent="0">
              <a:buClr>
                <a:schemeClr val="accent1"/>
              </a:buClr>
              <a:buFont typeface="Wingdings" pitchFamily="2" charset="2"/>
              <a:buNone/>
              <a:defRPr/>
            </a:pPr>
            <a:r>
              <a:rPr lang="en-US" dirty="0" smtClean="0"/>
              <a:t>	 2</a:t>
            </a:r>
          </a:p>
          <a:p>
            <a:pPr marL="0" indent="0">
              <a:buClr>
                <a:schemeClr val="accent1"/>
              </a:buClr>
              <a:buFont typeface="Wingdings" pitchFamily="2" charset="2"/>
              <a:buNone/>
              <a:defRPr/>
            </a:pPr>
            <a:endParaRPr lang="en-US" dirty="0" smtClean="0"/>
          </a:p>
          <a:p>
            <a:pPr marL="0" indent="0">
              <a:buClr>
                <a:schemeClr val="accent1"/>
              </a:buClr>
              <a:buFont typeface="Wingdings" pitchFamily="2" charset="2"/>
              <a:buNone/>
              <a:defRPr/>
            </a:pPr>
            <a:r>
              <a:rPr lang="en-US" dirty="0" smtClean="0"/>
              <a:t>	 2</a:t>
            </a:r>
          </a:p>
          <a:p>
            <a:pPr marL="0" indent="0">
              <a:buClr>
                <a:schemeClr val="accent1"/>
              </a:buClr>
              <a:buFont typeface="Wingdings" pitchFamily="2" charset="2"/>
              <a:buNone/>
              <a:defRPr/>
            </a:pPr>
            <a:r>
              <a:rPr lang="en-US" dirty="0"/>
              <a:t>	</a:t>
            </a:r>
            <a:r>
              <a:rPr lang="en-US" dirty="0" smtClean="0"/>
              <a:t> 3</a:t>
            </a:r>
          </a:p>
          <a:p>
            <a:pPr marL="0" indent="0">
              <a:buClr>
                <a:schemeClr val="accent1"/>
              </a:buClr>
              <a:buFont typeface="Wingdings" pitchFamily="2" charset="2"/>
              <a:buNone/>
              <a:defRPr/>
            </a:pPr>
            <a:r>
              <a:rPr lang="en-US" dirty="0"/>
              <a:t>	 </a:t>
            </a:r>
            <a:r>
              <a:rPr lang="en-US" dirty="0" smtClean="0"/>
              <a:t>7</a:t>
            </a:r>
            <a:endParaRPr lang="en-US" dirty="0"/>
          </a:p>
        </p:txBody>
      </p:sp>
      <p:sp>
        <p:nvSpPr>
          <p:cNvPr id="62469" name="TextBox 4"/>
          <p:cNvSpPr txBox="1">
            <a:spLocks noChangeArrowheads="1"/>
          </p:cNvSpPr>
          <p:nvPr/>
        </p:nvSpPr>
        <p:spPr bwMode="auto">
          <a:xfrm>
            <a:off x="-25400" y="5983288"/>
            <a:ext cx="3357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eaLnBrk="1" hangingPunct="1">
              <a:spcBef>
                <a:spcPct val="0"/>
              </a:spcBef>
              <a:buClrTx/>
              <a:buSzTx/>
              <a:buFontTx/>
              <a:buNone/>
            </a:pPr>
            <a:r>
              <a:rPr lang="en-US" altLang="en-US" sz="1400"/>
              <a:t>*Hernia Repaired During a Procedure</a:t>
            </a:r>
          </a:p>
          <a:p>
            <a:pPr eaLnBrk="1" hangingPunct="1">
              <a:spcBef>
                <a:spcPct val="0"/>
              </a:spcBef>
              <a:buClrTx/>
              <a:buSzTx/>
              <a:buFontTx/>
              <a:buNone/>
            </a:pPr>
            <a:r>
              <a:rPr lang="en-US" altLang="en-US" sz="1400"/>
              <a:t> for Another Surgical Indication</a:t>
            </a:r>
          </a:p>
        </p:txBody>
      </p:sp>
      <p:sp>
        <p:nvSpPr>
          <p:cNvPr id="62470" name="TextBox 6"/>
          <p:cNvSpPr txBox="1">
            <a:spLocks noChangeArrowheads="1"/>
          </p:cNvSpPr>
          <p:nvPr/>
        </p:nvSpPr>
        <p:spPr bwMode="auto">
          <a:xfrm>
            <a:off x="5143500" y="6353175"/>
            <a:ext cx="362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1400"/>
              <a:t>J Am Coll Surg. 2013 Dec;217(6):974-82.</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7600" y="2289175"/>
            <a:ext cx="55118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2"/>
          <p:cNvSpPr txBox="1">
            <a:spLocks noChangeArrowheads="1"/>
          </p:cNvSpPr>
          <p:nvPr/>
        </p:nvSpPr>
        <p:spPr bwMode="auto">
          <a:xfrm>
            <a:off x="857250" y="5353050"/>
            <a:ext cx="8572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1400"/>
              <a:t>.</a:t>
            </a:r>
          </a:p>
        </p:txBody>
      </p:sp>
      <p:sp>
        <p:nvSpPr>
          <p:cNvPr id="63492" name="Title 7"/>
          <p:cNvSpPr>
            <a:spLocks noGrp="1"/>
          </p:cNvSpPr>
          <p:nvPr>
            <p:ph type="title"/>
          </p:nvPr>
        </p:nvSpPr>
        <p:spPr>
          <a:xfrm>
            <a:off x="1143000" y="228600"/>
            <a:ext cx="8743950" cy="1143000"/>
          </a:xfrm>
        </p:spPr>
        <p:txBody>
          <a:bodyPr/>
          <a:lstStyle/>
          <a:p>
            <a:r>
              <a:rPr lang="en-US" altLang="en-US" sz="3600" smtClean="0"/>
              <a:t>Incidence of SSI by Ventral Hernia Risk Score stratification</a:t>
            </a:r>
          </a:p>
        </p:txBody>
      </p:sp>
      <p:sp>
        <p:nvSpPr>
          <p:cNvPr id="63493" name="TextBox 9"/>
          <p:cNvSpPr txBox="1">
            <a:spLocks noChangeArrowheads="1"/>
          </p:cNvSpPr>
          <p:nvPr/>
        </p:nvSpPr>
        <p:spPr bwMode="auto">
          <a:xfrm>
            <a:off x="5143500" y="6249988"/>
            <a:ext cx="362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1400"/>
              <a:t>J Am Coll Surg. 2013 Dec;217(6):974-82. </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z="4600" smtClean="0"/>
              <a:t>Microbiology</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z="4600" smtClean="0"/>
              <a:t>Microbiology</a:t>
            </a:r>
          </a:p>
        </p:txBody>
      </p:sp>
      <p:pic>
        <p:nvPicPr>
          <p:cNvPr id="655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150" y="1752600"/>
            <a:ext cx="45847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Organisms Causing SSI</a:t>
            </a:r>
          </a:p>
        </p:txBody>
      </p:sp>
      <p:pic>
        <p:nvPicPr>
          <p:cNvPr id="66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676400"/>
            <a:ext cx="65278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4294967295"/>
          </p:nvPr>
        </p:nvSpPr>
        <p:spPr/>
        <p:txBody>
          <a:bodyPr/>
          <a:lstStyle/>
          <a:p>
            <a:pPr>
              <a:buClr>
                <a:srgbClr val="595959"/>
              </a:buClr>
            </a:pPr>
            <a:r>
              <a:rPr lang="en-US" altLang="en-US" sz="2400" smtClean="0"/>
              <a:t>SSIs are the  Most Common (Approximately 40% of Healthcare-associated Infections )</a:t>
            </a:r>
          </a:p>
          <a:p>
            <a:pPr lvl="1">
              <a:buClr>
                <a:srgbClr val="595959"/>
              </a:buClr>
            </a:pPr>
            <a:r>
              <a:rPr lang="en-US" altLang="en-US" sz="2400" smtClean="0"/>
              <a:t>67% Confined To Incision</a:t>
            </a:r>
          </a:p>
          <a:p>
            <a:pPr lvl="1">
              <a:buClr>
                <a:srgbClr val="595959"/>
              </a:buClr>
            </a:pPr>
            <a:r>
              <a:rPr lang="en-US" altLang="en-US" sz="2400" smtClean="0"/>
              <a:t>33% Organ/Space Infections </a:t>
            </a:r>
            <a:endParaRPr lang="en-US" altLang="en-US" sz="2000" smtClean="0"/>
          </a:p>
          <a:p>
            <a:pPr>
              <a:buClr>
                <a:srgbClr val="595959"/>
              </a:buClr>
            </a:pPr>
            <a:r>
              <a:rPr lang="en-US" altLang="en-US" sz="2400" smtClean="0"/>
              <a:t>Adds An Average of 7 Days to Each Hospitalization</a:t>
            </a:r>
          </a:p>
          <a:p>
            <a:pPr>
              <a:buClr>
                <a:srgbClr val="595959"/>
              </a:buClr>
            </a:pPr>
            <a:r>
              <a:rPr lang="en-US" altLang="en-US" sz="2400" smtClean="0"/>
              <a:t>Adds  &gt;$10,000 (2005 $) To Each Hospitalization</a:t>
            </a:r>
          </a:p>
        </p:txBody>
      </p:sp>
      <p:sp>
        <p:nvSpPr>
          <p:cNvPr id="5" name="Rectangle 2"/>
          <p:cNvSpPr txBox="1">
            <a:spLocks noChangeArrowheads="1"/>
          </p:cNvSpPr>
          <p:nvPr/>
        </p:nvSpPr>
        <p:spPr>
          <a:xfrm>
            <a:off x="1028700" y="277813"/>
            <a:ext cx="8743950" cy="1143000"/>
          </a:xfrm>
          <a:prstGeom prst="rect">
            <a:avLst/>
          </a:prstGeom>
        </p:spPr>
        <p:txBody>
          <a:bodyPr/>
          <a:lstStyle>
            <a:lvl1pPr algn="l" rtl="0" eaLnBrk="0" fontAlgn="base" hangingPunct="0">
              <a:spcBef>
                <a:spcPct val="0"/>
              </a:spcBef>
              <a:spcAft>
                <a:spcPct val="0"/>
              </a:spcAft>
              <a:defRPr sz="4200" b="1">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charset="0"/>
              </a:defRPr>
            </a:lvl2pPr>
            <a:lvl3pPr algn="l" rtl="0" eaLnBrk="0" fontAlgn="base" hangingPunct="0">
              <a:spcBef>
                <a:spcPct val="0"/>
              </a:spcBef>
              <a:spcAft>
                <a:spcPct val="0"/>
              </a:spcAft>
              <a:defRPr sz="4200" b="1">
                <a:solidFill>
                  <a:schemeClr val="tx2"/>
                </a:solidFill>
                <a:latin typeface="Arial" charset="0"/>
              </a:defRPr>
            </a:lvl3pPr>
            <a:lvl4pPr algn="l" rtl="0" eaLnBrk="0" fontAlgn="base" hangingPunct="0">
              <a:spcBef>
                <a:spcPct val="0"/>
              </a:spcBef>
              <a:spcAft>
                <a:spcPct val="0"/>
              </a:spcAft>
              <a:defRPr sz="4200" b="1">
                <a:solidFill>
                  <a:schemeClr val="tx2"/>
                </a:solidFill>
                <a:latin typeface="Arial" charset="0"/>
              </a:defRPr>
            </a:lvl4pPr>
            <a:lvl5pPr algn="l" rtl="0" eaLnBrk="0" fontAlgn="base" hangingPunct="0">
              <a:spcBef>
                <a:spcPct val="0"/>
              </a:spcBef>
              <a:spcAft>
                <a:spcPct val="0"/>
              </a:spcAft>
              <a:defRPr sz="4200" b="1">
                <a:solidFill>
                  <a:schemeClr val="tx2"/>
                </a:solidFill>
                <a:latin typeface="Arial" charset="0"/>
              </a:defRPr>
            </a:lvl5pPr>
            <a:lvl6pPr marL="457200" algn="l" rtl="0" fontAlgn="base">
              <a:spcBef>
                <a:spcPct val="0"/>
              </a:spcBef>
              <a:spcAft>
                <a:spcPct val="0"/>
              </a:spcAft>
              <a:defRPr sz="4200" b="1">
                <a:solidFill>
                  <a:schemeClr val="tx2"/>
                </a:solidFill>
                <a:latin typeface="Arial" charset="0"/>
              </a:defRPr>
            </a:lvl6pPr>
            <a:lvl7pPr marL="914400" algn="l" rtl="0" fontAlgn="base">
              <a:spcBef>
                <a:spcPct val="0"/>
              </a:spcBef>
              <a:spcAft>
                <a:spcPct val="0"/>
              </a:spcAft>
              <a:defRPr sz="4200" b="1">
                <a:solidFill>
                  <a:schemeClr val="tx2"/>
                </a:solidFill>
                <a:latin typeface="Arial" charset="0"/>
              </a:defRPr>
            </a:lvl7pPr>
            <a:lvl8pPr marL="1371600" algn="l" rtl="0" fontAlgn="base">
              <a:spcBef>
                <a:spcPct val="0"/>
              </a:spcBef>
              <a:spcAft>
                <a:spcPct val="0"/>
              </a:spcAft>
              <a:defRPr sz="4200" b="1">
                <a:solidFill>
                  <a:schemeClr val="tx2"/>
                </a:solidFill>
                <a:latin typeface="Arial" charset="0"/>
              </a:defRPr>
            </a:lvl8pPr>
            <a:lvl9pPr marL="1828800" algn="l" rtl="0" fontAlgn="base">
              <a:spcBef>
                <a:spcPct val="0"/>
              </a:spcBef>
              <a:spcAft>
                <a:spcPct val="0"/>
              </a:spcAft>
              <a:defRPr sz="4200" b="1">
                <a:solidFill>
                  <a:schemeClr val="tx2"/>
                </a:solidFill>
                <a:latin typeface="Arial" charset="0"/>
              </a:defRPr>
            </a:lvl9pPr>
          </a:lstStyle>
          <a:p>
            <a:pPr>
              <a:defRPr/>
            </a:pPr>
            <a:r>
              <a:rPr lang="en-US" altLang="en-US" kern="0" dirty="0" smtClean="0"/>
              <a:t>Among Surgical Patients: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randombar(horizontal)">
                                      <p:cBhvr>
                                        <p:cTn id="7" dur="500"/>
                                        <p:tgtEl>
                                          <p:spTgt spid="819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randombar(horizontal)">
                                      <p:cBhvr>
                                        <p:cTn id="10" dur="500"/>
                                        <p:tgtEl>
                                          <p:spTgt spid="819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randombar(horizontal)">
                                      <p:cBhvr>
                                        <p:cTn id="13" dur="500"/>
                                        <p:tgtEl>
                                          <p:spTgt spid="819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Effect transition="in" filter="randombar(horizontal)">
                                      <p:cBhvr>
                                        <p:cTn id="18" dur="500"/>
                                        <p:tgtEl>
                                          <p:spTgt spid="819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Effect transition="in" filter="randombar(horizontal)">
                                      <p:cBhvr>
                                        <p:cTn id="23"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114425" y="609600"/>
            <a:ext cx="8229600" cy="914400"/>
          </a:xfrm>
        </p:spPr>
        <p:txBody>
          <a:bodyPr/>
          <a:lstStyle/>
          <a:p>
            <a:r>
              <a:rPr lang="en-US" altLang="en-US" sz="2400" b="1" smtClean="0">
                <a:solidFill>
                  <a:schemeClr val="tx1"/>
                </a:solidFill>
              </a:rPr>
              <a:t>Background: Pathogenesis</a:t>
            </a:r>
            <a:r>
              <a:rPr lang="en-US" altLang="en-US" sz="3200" smtClean="0"/>
              <a:t/>
            </a:r>
            <a:br>
              <a:rPr lang="en-US" altLang="en-US" sz="3200" smtClean="0"/>
            </a:br>
            <a:r>
              <a:rPr lang="en-US" altLang="en-US" sz="3200" smtClean="0"/>
              <a:t> </a:t>
            </a:r>
            <a:r>
              <a:rPr lang="en-US" altLang="en-US" sz="3200" b="1" smtClean="0">
                <a:solidFill>
                  <a:schemeClr val="tx1"/>
                </a:solidFill>
              </a:rPr>
              <a:t>Organisms Causing SSI</a:t>
            </a:r>
            <a:br>
              <a:rPr lang="en-US" altLang="en-US" sz="3200" b="1" smtClean="0">
                <a:solidFill>
                  <a:schemeClr val="tx1"/>
                </a:solidFill>
              </a:rPr>
            </a:br>
            <a:r>
              <a:rPr lang="en-US" altLang="en-US" sz="3200" b="1" smtClean="0">
                <a:solidFill>
                  <a:schemeClr val="tx1"/>
                </a:solidFill>
              </a:rPr>
              <a:t>January 2006-October 2007</a:t>
            </a:r>
          </a:p>
        </p:txBody>
      </p:sp>
      <p:sp>
        <p:nvSpPr>
          <p:cNvPr id="67587" name="Rectangle 3"/>
          <p:cNvSpPr>
            <a:spLocks noGrp="1" noChangeArrowheads="1"/>
          </p:cNvSpPr>
          <p:nvPr>
            <p:ph type="body" idx="1"/>
          </p:nvPr>
        </p:nvSpPr>
        <p:spPr>
          <a:xfrm>
            <a:off x="1114425" y="1752600"/>
            <a:ext cx="8401050" cy="4419600"/>
          </a:xfrm>
        </p:spPr>
        <p:txBody>
          <a:bodyPr/>
          <a:lstStyle/>
          <a:p>
            <a:pPr>
              <a:lnSpc>
                <a:spcPct val="70000"/>
              </a:lnSpc>
              <a:buFontTx/>
              <a:buNone/>
            </a:pPr>
            <a:r>
              <a:rPr lang="en-US" altLang="en-US" sz="2400" i="1" smtClean="0"/>
              <a:t>Staphylococcus aureus</a:t>
            </a:r>
            <a:r>
              <a:rPr lang="en-US" altLang="en-US" sz="2400" smtClean="0"/>
              <a:t>				30.0%</a:t>
            </a:r>
          </a:p>
          <a:p>
            <a:pPr>
              <a:lnSpc>
                <a:spcPct val="70000"/>
              </a:lnSpc>
              <a:buFontTx/>
              <a:buNone/>
            </a:pPr>
            <a:r>
              <a:rPr lang="en-US" altLang="en-US" sz="2400" smtClean="0"/>
              <a:t>Coagulase-negative staphylococci		13.7%</a:t>
            </a:r>
          </a:p>
          <a:p>
            <a:pPr>
              <a:lnSpc>
                <a:spcPct val="70000"/>
              </a:lnSpc>
              <a:buFontTx/>
              <a:buNone/>
            </a:pPr>
            <a:r>
              <a:rPr lang="en-US" altLang="en-US" sz="2400" smtClean="0"/>
              <a:t>Enterococcus spp.					11.2%</a:t>
            </a:r>
          </a:p>
          <a:p>
            <a:pPr>
              <a:lnSpc>
                <a:spcPct val="70000"/>
              </a:lnSpc>
              <a:buFontTx/>
              <a:buNone/>
            </a:pPr>
            <a:r>
              <a:rPr lang="en-US" altLang="en-US" sz="2400" i="1" smtClean="0"/>
              <a:t>Escherichia coli</a:t>
            </a:r>
            <a:r>
              <a:rPr lang="en-US" altLang="en-US" sz="2400" smtClean="0"/>
              <a:t>					  9.6%</a:t>
            </a:r>
          </a:p>
          <a:p>
            <a:pPr>
              <a:lnSpc>
                <a:spcPct val="70000"/>
              </a:lnSpc>
              <a:buFontTx/>
              <a:buNone/>
            </a:pPr>
            <a:r>
              <a:rPr lang="en-US" altLang="en-US" sz="2400" i="1" smtClean="0"/>
              <a:t>Pseudomonas aeruginosa</a:t>
            </a:r>
            <a:r>
              <a:rPr lang="en-US" altLang="en-US" sz="2400" smtClean="0"/>
              <a:t>				  5.6%</a:t>
            </a:r>
          </a:p>
          <a:p>
            <a:pPr>
              <a:lnSpc>
                <a:spcPct val="70000"/>
              </a:lnSpc>
              <a:buFontTx/>
              <a:buNone/>
            </a:pPr>
            <a:r>
              <a:rPr lang="en-US" altLang="en-US" sz="2400" smtClean="0"/>
              <a:t>Enterobacter spp					  4.2%</a:t>
            </a:r>
          </a:p>
          <a:p>
            <a:pPr>
              <a:lnSpc>
                <a:spcPct val="70000"/>
              </a:lnSpc>
              <a:buFontTx/>
              <a:buNone/>
            </a:pPr>
            <a:r>
              <a:rPr lang="en-US" altLang="en-US" sz="2400" i="1" smtClean="0"/>
              <a:t>Klebsiella pneumoniae				  </a:t>
            </a:r>
            <a:r>
              <a:rPr lang="en-US" altLang="en-US" sz="2400" smtClean="0"/>
              <a:t>3.0%</a:t>
            </a:r>
            <a:endParaRPr lang="en-US" altLang="en-US" sz="2400" i="1" smtClean="0"/>
          </a:p>
          <a:p>
            <a:pPr>
              <a:lnSpc>
                <a:spcPct val="70000"/>
              </a:lnSpc>
              <a:buFontTx/>
              <a:buNone/>
            </a:pPr>
            <a:r>
              <a:rPr lang="en-US" altLang="en-US" sz="2400" smtClean="0"/>
              <a:t>Candida spp.						  2.0%</a:t>
            </a:r>
          </a:p>
          <a:p>
            <a:pPr>
              <a:lnSpc>
                <a:spcPct val="70000"/>
              </a:lnSpc>
              <a:buFontTx/>
              <a:buNone/>
            </a:pPr>
            <a:r>
              <a:rPr lang="en-US" altLang="en-US" sz="2400" i="1" smtClean="0"/>
              <a:t>Klebsiella oxytoca					  </a:t>
            </a:r>
            <a:r>
              <a:rPr lang="en-US" altLang="en-US" sz="2400" smtClean="0"/>
              <a:t>0.7%</a:t>
            </a:r>
          </a:p>
          <a:p>
            <a:pPr>
              <a:lnSpc>
                <a:spcPct val="70000"/>
              </a:lnSpc>
              <a:buFontTx/>
              <a:buNone/>
            </a:pPr>
            <a:r>
              <a:rPr lang="en-US" altLang="en-US" sz="2400" i="1" smtClean="0"/>
              <a:t>Acinetobacter baumannii</a:t>
            </a:r>
            <a:r>
              <a:rPr lang="en-US" altLang="en-US" sz="2400" smtClean="0"/>
              <a:t>			             0.6%</a:t>
            </a:r>
          </a:p>
          <a:p>
            <a:pPr>
              <a:lnSpc>
                <a:spcPct val="70000"/>
              </a:lnSpc>
              <a:buFontTx/>
              <a:buNone/>
            </a:pPr>
            <a:endParaRPr lang="en-US" altLang="en-US" sz="2400" smtClean="0"/>
          </a:p>
          <a:p>
            <a:pPr algn="ctr">
              <a:lnSpc>
                <a:spcPct val="70000"/>
              </a:lnSpc>
              <a:buFontTx/>
              <a:buNone/>
            </a:pPr>
            <a:r>
              <a:rPr lang="en-US" altLang="en-US" sz="2400" smtClean="0"/>
              <a:t>							 N=7,025</a:t>
            </a:r>
            <a:endParaRPr lang="en-US" altLang="en-US" sz="2800" smtClean="0"/>
          </a:p>
          <a:p>
            <a:pPr>
              <a:lnSpc>
                <a:spcPct val="70000"/>
              </a:lnSpc>
              <a:buFontTx/>
              <a:buNone/>
            </a:pPr>
            <a:endParaRPr lang="en-US" altLang="en-US" sz="2800" b="1" smtClean="0"/>
          </a:p>
        </p:txBody>
      </p:sp>
      <p:sp>
        <p:nvSpPr>
          <p:cNvPr id="67588" name="Text Box 4"/>
          <p:cNvSpPr txBox="1">
            <a:spLocks noChangeArrowheads="1"/>
          </p:cNvSpPr>
          <p:nvPr/>
        </p:nvSpPr>
        <p:spPr bwMode="auto">
          <a:xfrm>
            <a:off x="1011238" y="5927725"/>
            <a:ext cx="185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lvl1pPr marL="342900" indent="-3429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0000"/>
              </a:lnSpc>
              <a:spcBef>
                <a:spcPct val="0"/>
              </a:spcBef>
              <a:buClr>
                <a:srgbClr val="FFCC66"/>
              </a:buClr>
              <a:buSzPct val="65000"/>
              <a:buFont typeface="Wingdings" pitchFamily="2" charset="2"/>
              <a:buNone/>
            </a:pPr>
            <a:endParaRPr lang="en-US" altLang="en-US" sz="2000">
              <a:solidFill>
                <a:srgbClr val="000000"/>
              </a:solidFill>
            </a:endParaRPr>
          </a:p>
        </p:txBody>
      </p:sp>
      <p:sp>
        <p:nvSpPr>
          <p:cNvPr id="67589" name="Text Box 5"/>
          <p:cNvSpPr txBox="1">
            <a:spLocks noChangeArrowheads="1"/>
          </p:cNvSpPr>
          <p:nvPr/>
        </p:nvSpPr>
        <p:spPr bwMode="auto">
          <a:xfrm>
            <a:off x="1028700" y="5791200"/>
            <a:ext cx="8658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342900" indent="-3429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65000"/>
              </a:lnSpc>
              <a:buClr>
                <a:srgbClr val="FFCC66"/>
              </a:buClr>
              <a:buSzPct val="65000"/>
              <a:buFont typeface="Wingdings" pitchFamily="2" charset="2"/>
              <a:buNone/>
            </a:pPr>
            <a:r>
              <a:rPr lang="en-US" altLang="en-US" sz="1400" b="0">
                <a:solidFill>
                  <a:srgbClr val="000000"/>
                </a:solidFill>
              </a:rPr>
              <a:t>Hidron AI, et.al., Infect Control Hosp Epidemiol 2008;29:996-1011</a:t>
            </a:r>
          </a:p>
          <a:p>
            <a:pPr eaLnBrk="1" hangingPunct="1">
              <a:lnSpc>
                <a:spcPct val="65000"/>
              </a:lnSpc>
              <a:buClr>
                <a:srgbClr val="FFCC66"/>
              </a:buClr>
              <a:buSzPct val="65000"/>
              <a:buFont typeface="Wingdings" pitchFamily="2" charset="2"/>
              <a:buNone/>
            </a:pPr>
            <a:r>
              <a:rPr lang="en-US" altLang="en-US" sz="1400" b="0">
                <a:solidFill>
                  <a:srgbClr val="000000"/>
                </a:solidFill>
              </a:rPr>
              <a:t>Hidron AI et.al., Infect Control Hosp Epidemiol 2009;30:107–107(ERRATUM)</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z="4600" smtClean="0"/>
              <a:t>Microbiology</a:t>
            </a:r>
          </a:p>
        </p:txBody>
      </p:sp>
      <p:sp>
        <p:nvSpPr>
          <p:cNvPr id="68611" name="Rectangle 4"/>
          <p:cNvSpPr>
            <a:spLocks noGrp="1" noChangeArrowheads="1"/>
          </p:cNvSpPr>
          <p:nvPr>
            <p:ph type="body" idx="1"/>
          </p:nvPr>
        </p:nvSpPr>
        <p:spPr/>
        <p:txBody>
          <a:bodyPr/>
          <a:lstStyle/>
          <a:p>
            <a:pPr eaLnBrk="1" hangingPunct="1">
              <a:lnSpc>
                <a:spcPct val="90000"/>
              </a:lnSpc>
            </a:pPr>
            <a:r>
              <a:rPr lang="en-US" altLang="en-US" smtClean="0">
                <a:cs typeface="Arial" pitchFamily="34" charset="0"/>
              </a:rPr>
              <a:t>↑</a:t>
            </a:r>
            <a:r>
              <a:rPr lang="en-US" altLang="en-US" smtClean="0"/>
              <a:t> Proportion of SSIs Caused By Antimicrobial-resistant Pathogens i.e. Methicillin-resistant </a:t>
            </a:r>
            <a:r>
              <a:rPr lang="en-US" altLang="en-US" i="1" smtClean="0"/>
              <a:t>S. Aureus </a:t>
            </a:r>
            <a:r>
              <a:rPr lang="en-US" altLang="en-US" smtClean="0"/>
              <a:t>(MRSA) or </a:t>
            </a:r>
            <a:r>
              <a:rPr lang="en-US" altLang="en-US" i="1" smtClean="0"/>
              <a:t>Candida Albicans</a:t>
            </a:r>
          </a:p>
          <a:p>
            <a:pPr eaLnBrk="1" hangingPunct="1">
              <a:lnSpc>
                <a:spcPct val="90000"/>
              </a:lnSpc>
            </a:pPr>
            <a:r>
              <a:rPr lang="en-US" altLang="en-US" smtClean="0"/>
              <a:t> May Reflect Increasing Numbers of Severely ill and Immunocompromised Surgical Patients and the Impact of Widespread Use of Broad-spectrum Antimicrobial Agents</a:t>
            </a:r>
          </a:p>
          <a:p>
            <a:pPr eaLnBrk="1" hangingPunct="1">
              <a:lnSpc>
                <a:spcPct val="90000"/>
              </a:lnSpc>
            </a:pPr>
            <a:r>
              <a:rPr lang="en-US" altLang="en-US" smtClean="0"/>
              <a:t>Outbreaks or Clusters of SSIs Caused by Unusual Pathogens Invariably Can be Traced to Contaminated Surgical Equipment  or Colonized Surgical Personnel</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z="4600" smtClean="0"/>
              <a:t>Microbiology</a:t>
            </a:r>
          </a:p>
        </p:txBody>
      </p:sp>
      <p:sp>
        <p:nvSpPr>
          <p:cNvPr id="23555" name="Rectangle 6"/>
          <p:cNvSpPr>
            <a:spLocks noGrp="1" noChangeArrowheads="1"/>
          </p:cNvSpPr>
          <p:nvPr>
            <p:ph type="body" sz="half" idx="2"/>
          </p:nvPr>
        </p:nvSpPr>
        <p:spPr>
          <a:xfrm>
            <a:off x="1028700" y="2971800"/>
            <a:ext cx="8743950" cy="3159125"/>
          </a:xfrm>
        </p:spPr>
        <p:txBody>
          <a:bodyPr/>
          <a:lstStyle/>
          <a:p>
            <a:pPr eaLnBrk="1" hangingPunct="1">
              <a:lnSpc>
                <a:spcPct val="90000"/>
              </a:lnSpc>
            </a:pPr>
            <a:r>
              <a:rPr lang="en-US" altLang="en-US" sz="2400" smtClean="0"/>
              <a:t>Classically, Contamination With &gt;10</a:t>
            </a:r>
            <a:r>
              <a:rPr lang="en-US" altLang="en-US" sz="2400" baseline="30000" smtClean="0"/>
              <a:t>5</a:t>
            </a:r>
            <a:r>
              <a:rPr lang="en-US" altLang="en-US" sz="2400" smtClean="0"/>
              <a:t> Microorganisms Per Gram of Tissue Markedly Increases Risk</a:t>
            </a:r>
          </a:p>
          <a:p>
            <a:pPr eaLnBrk="1" hangingPunct="1">
              <a:lnSpc>
                <a:spcPct val="90000"/>
              </a:lnSpc>
            </a:pPr>
            <a:r>
              <a:rPr lang="en-US" altLang="en-US" sz="2400" smtClean="0"/>
              <a:t>Three Factors are Additive with Abdominal Wall Reconstruction</a:t>
            </a:r>
          </a:p>
          <a:p>
            <a:pPr lvl="1" eaLnBrk="1" hangingPunct="1">
              <a:lnSpc>
                <a:spcPct val="90000"/>
              </a:lnSpc>
            </a:pPr>
            <a:r>
              <a:rPr lang="en-US" altLang="en-US" sz="2200" smtClean="0"/>
              <a:t>Foreign Material</a:t>
            </a:r>
          </a:p>
          <a:p>
            <a:pPr lvl="1" eaLnBrk="1" hangingPunct="1">
              <a:lnSpc>
                <a:spcPct val="90000"/>
              </a:lnSpc>
            </a:pPr>
            <a:r>
              <a:rPr lang="en-US" altLang="en-US" sz="2200" smtClean="0"/>
              <a:t>Extensive Skin and Subcutaneous Tissue Dissection </a:t>
            </a:r>
            <a:r>
              <a:rPr lang="en-US" altLang="en-US" sz="2200" smtClean="0">
                <a:cs typeface="Arial" pitchFamily="34" charset="0"/>
              </a:rPr>
              <a:t>→ Seroma / Blood Supply Issues</a:t>
            </a:r>
          </a:p>
          <a:p>
            <a:pPr lvl="1" eaLnBrk="1" hangingPunct="1">
              <a:lnSpc>
                <a:spcPct val="90000"/>
              </a:lnSpc>
            </a:pPr>
            <a:r>
              <a:rPr lang="en-US" altLang="en-US" sz="2200" smtClean="0">
                <a:cs typeface="Arial" pitchFamily="34" charset="0"/>
              </a:rPr>
              <a:t>Biofilm Formation</a:t>
            </a:r>
          </a:p>
        </p:txBody>
      </p:sp>
      <p:pic>
        <p:nvPicPr>
          <p:cNvPr id="69636" name="Picture 7"/>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85900" y="1781175"/>
            <a:ext cx="7772400" cy="855663"/>
          </a:xfr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additive="base">
                                        <p:cTn id="7"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additive="base">
                                        <p:cTn id="25"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p:spPr>
        <p:txBody>
          <a:bodyPr/>
          <a:lstStyle/>
          <a:p>
            <a:r>
              <a:rPr lang="en-US" altLang="en-US" sz="4000" smtClean="0"/>
              <a:t>Important Factors</a:t>
            </a:r>
          </a:p>
        </p:txBody>
      </p:sp>
      <p:sp>
        <p:nvSpPr>
          <p:cNvPr id="70659" name="Rectangle 3"/>
          <p:cNvSpPr>
            <a:spLocks noGrp="1" noChangeArrowheads="1"/>
          </p:cNvSpPr>
          <p:nvPr>
            <p:ph idx="1"/>
          </p:nvPr>
        </p:nvSpPr>
        <p:spPr/>
        <p:txBody>
          <a:bodyPr/>
          <a:lstStyle/>
          <a:p>
            <a:pPr>
              <a:buFont typeface="Wingdings" pitchFamily="2" charset="2"/>
              <a:buChar char="q"/>
            </a:pPr>
            <a:endParaRPr lang="en-US" altLang="en-US" smtClean="0"/>
          </a:p>
          <a:p>
            <a:r>
              <a:rPr lang="en-US" altLang="en-US" sz="3600" smtClean="0"/>
              <a:t> </a:t>
            </a:r>
            <a:r>
              <a:rPr lang="en-US" altLang="en-US" smtClean="0"/>
              <a:t>Dose of Bacterial Contamination </a:t>
            </a:r>
          </a:p>
          <a:p>
            <a:pPr>
              <a:buFont typeface="Wingdings" pitchFamily="2" charset="2"/>
              <a:buChar char="q"/>
            </a:pPr>
            <a:endParaRPr lang="en-US" altLang="en-US" smtClean="0"/>
          </a:p>
          <a:p>
            <a:r>
              <a:rPr lang="en-US" altLang="en-US" smtClean="0"/>
              <a:t> Virulence (toxins) </a:t>
            </a:r>
          </a:p>
          <a:p>
            <a:pPr>
              <a:buClr>
                <a:schemeClr val="bg2"/>
              </a:buClr>
              <a:buFont typeface="Wingdings" pitchFamily="2" charset="2"/>
              <a:buChar char="q"/>
            </a:pPr>
            <a:endParaRPr lang="en-US" altLang="en-US" u="sng" smtClean="0"/>
          </a:p>
          <a:p>
            <a:r>
              <a:rPr lang="en-US" altLang="en-US" smtClean="0"/>
              <a:t> Resistance of the Host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z="4600" smtClean="0"/>
              <a:t>Microbiology</a:t>
            </a:r>
          </a:p>
        </p:txBody>
      </p:sp>
      <p:sp>
        <p:nvSpPr>
          <p:cNvPr id="71683" name="Content Placeholder 6"/>
          <p:cNvSpPr>
            <a:spLocks noGrp="1"/>
          </p:cNvSpPr>
          <p:nvPr>
            <p:ph idx="1"/>
          </p:nvPr>
        </p:nvSpPr>
        <p:spPr>
          <a:xfrm>
            <a:off x="266700" y="1600200"/>
            <a:ext cx="10020300" cy="4530725"/>
          </a:xfrm>
        </p:spPr>
        <p:txBody>
          <a:bodyPr/>
          <a:lstStyle/>
          <a:p>
            <a:pPr algn="ctr">
              <a:buFont typeface="Wingdings" pitchFamily="2" charset="2"/>
              <a:buNone/>
            </a:pPr>
            <a:endParaRPr lang="en-US" altLang="en-US" smtClean="0"/>
          </a:p>
          <a:p>
            <a:pPr algn="ctr">
              <a:buFont typeface="Wingdings" pitchFamily="2" charset="2"/>
              <a:buNone/>
            </a:pPr>
            <a:endParaRPr lang="en-US" altLang="en-US" smtClean="0"/>
          </a:p>
          <a:p>
            <a:pPr algn="ctr">
              <a:buFont typeface="Wingdings" pitchFamily="2" charset="2"/>
              <a:buNone/>
            </a:pPr>
            <a:r>
              <a:rPr lang="en-US" altLang="en-US" smtClean="0"/>
              <a:t>Importance of the So Called</a:t>
            </a:r>
          </a:p>
          <a:p>
            <a:pPr algn="ctr">
              <a:buFont typeface="Wingdings" pitchFamily="2" charset="2"/>
              <a:buNone/>
            </a:pPr>
            <a:r>
              <a:rPr lang="en-US" altLang="en-US" smtClean="0"/>
              <a:t>  Biofilm (‘Polysaccharide Slime)</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s://encrypted-tbn2.gstatic.com/images?q=tbn:ANd9GcQR7f6L6XTZKBlsDKmS0Q4esCwmlXwLUvy_yi_T8DGXQN139dcU1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475" y="2971800"/>
            <a:ext cx="22288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028700" y="381000"/>
            <a:ext cx="8743950" cy="1143000"/>
          </a:xfrm>
        </p:spPr>
        <p:txBody>
          <a:bodyPr/>
          <a:lstStyle/>
          <a:p>
            <a:pPr eaLnBrk="1" hangingPunct="1"/>
            <a:r>
              <a:rPr lang="en-US" altLang="en-US" sz="4600" smtClean="0"/>
              <a:t>Microbiology:  The Biofilm</a:t>
            </a:r>
          </a:p>
        </p:txBody>
      </p:sp>
      <p:sp>
        <p:nvSpPr>
          <p:cNvPr id="73731" name="Rectangle 6"/>
          <p:cNvSpPr>
            <a:spLocks noGrp="1" noChangeArrowheads="1"/>
          </p:cNvSpPr>
          <p:nvPr>
            <p:ph type="body" sz="half" idx="2"/>
          </p:nvPr>
        </p:nvSpPr>
        <p:spPr>
          <a:xfrm>
            <a:off x="1228725" y="2209800"/>
            <a:ext cx="8743950" cy="3159125"/>
          </a:xfrm>
        </p:spPr>
        <p:txBody>
          <a:bodyPr/>
          <a:lstStyle/>
          <a:p>
            <a:r>
              <a:rPr lang="en-US" altLang="en-US" sz="2400" smtClean="0"/>
              <a:t>Bacterial Adherence to Prosthetic Material is Required to Produce an Infection</a:t>
            </a:r>
          </a:p>
          <a:p>
            <a:r>
              <a:rPr lang="en-US" altLang="en-US" sz="2400" smtClean="0"/>
              <a:t>One Mechanism of Adherence is to Create  a Microenvironment Called a ‘‘Biofilm’’ or ‘‘Polysaccharide Slime.’’ </a:t>
            </a:r>
          </a:p>
          <a:p>
            <a:r>
              <a:rPr lang="en-US" altLang="en-US" sz="2400" smtClean="0"/>
              <a:t>Different Constructs of Prosthetic Material Have Differing Abilities to Withstand Biofilm Formation</a:t>
            </a:r>
          </a:p>
          <a:p>
            <a:pPr lvl="1"/>
            <a:r>
              <a:rPr lang="en-US" altLang="en-US" sz="2200" smtClean="0"/>
              <a:t>E.G. Monofilament Devices </a:t>
            </a:r>
            <a:r>
              <a:rPr lang="en-US" altLang="en-US" sz="2400" smtClean="0"/>
              <a:t>Relatively Impervious</a:t>
            </a:r>
            <a:endParaRPr lang="en-US" altLang="en-US" sz="2200" smtClean="0">
              <a:cs typeface="Arial" pitchFamily="34" charset="0"/>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28700" y="381000"/>
            <a:ext cx="8743950" cy="1143000"/>
          </a:xfrm>
        </p:spPr>
        <p:txBody>
          <a:bodyPr/>
          <a:lstStyle/>
          <a:p>
            <a:pPr eaLnBrk="1" hangingPunct="1"/>
            <a:r>
              <a:rPr lang="en-US" altLang="en-US" sz="4600" smtClean="0"/>
              <a:t>Microbiology:  The Biofilm</a:t>
            </a:r>
          </a:p>
        </p:txBody>
      </p:sp>
      <p:sp>
        <p:nvSpPr>
          <p:cNvPr id="74755" name="Rectangle 6"/>
          <p:cNvSpPr>
            <a:spLocks noGrp="1" noChangeArrowheads="1"/>
          </p:cNvSpPr>
          <p:nvPr>
            <p:ph type="body" sz="half" idx="2"/>
          </p:nvPr>
        </p:nvSpPr>
        <p:spPr>
          <a:xfrm>
            <a:off x="1228725" y="2057400"/>
            <a:ext cx="8743950" cy="3733800"/>
          </a:xfrm>
        </p:spPr>
        <p:txBody>
          <a:bodyPr/>
          <a:lstStyle/>
          <a:p>
            <a:r>
              <a:rPr lang="en-US" altLang="en-US" sz="2400" smtClean="0"/>
              <a:t>Biofilm-dwelling Bacteria Behave Differently From Their Free Counterparts (So called Planktonic Bacteria)</a:t>
            </a:r>
          </a:p>
          <a:p>
            <a:r>
              <a:rPr lang="en-US" altLang="en-US" sz="2400" smtClean="0"/>
              <a:t>The Shielding Within The Coating Confers Protection Against Antimicrobial Treatment</a:t>
            </a:r>
          </a:p>
          <a:p>
            <a:pPr lvl="1"/>
            <a:r>
              <a:rPr lang="en-US" altLang="en-US" sz="2000" smtClean="0"/>
              <a:t>Planktonic Bacteria Divide Rapidly and Thus are Susceptible to Antibacterial Agents</a:t>
            </a:r>
          </a:p>
          <a:p>
            <a:pPr lvl="1"/>
            <a:r>
              <a:rPr lang="en-US" altLang="en-US" sz="2000" smtClean="0"/>
              <a:t>Bacteria In Biofilm are Dormant and Thus Non-susceptible</a:t>
            </a:r>
          </a:p>
          <a:p>
            <a:pPr lvl="1"/>
            <a:r>
              <a:rPr lang="en-US" altLang="en-US" sz="2000" smtClean="0"/>
              <a:t>High Antibiotic Concentrations Cannot be Achieved, Because Biofilm Create A Physical Barrier To Antibiotic Penetration</a:t>
            </a:r>
          </a:p>
          <a:p>
            <a:pPr lvl="2"/>
            <a:r>
              <a:rPr lang="en-US" altLang="en-US" sz="1800" smtClean="0"/>
              <a:t>Bacteria In Biofilm Can Survive in a Tissue Antibiotic Concentration as High as 1,000–1,500 Times That Tolerated by Planktonic Bacteria</a:t>
            </a:r>
            <a:endParaRPr lang="en-US" altLang="en-US" sz="1800" smtClean="0">
              <a:cs typeface="Arial" pitchFamily="34" charset="0"/>
            </a:endParaRPr>
          </a:p>
        </p:txBody>
      </p:sp>
      <p:pic>
        <p:nvPicPr>
          <p:cNvPr id="74756" name="Picture 5" descr="http://t3.gstatic.com/images?q=tbn:ANd9GcQI7LHUrA-v-FPvxUkPrBjYSGlWFghG_RsD_Yh-nyGNygfMWob8w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18049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Treatment of Early Infection</a:t>
            </a:r>
          </a:p>
        </p:txBody>
      </p:sp>
      <p:sp>
        <p:nvSpPr>
          <p:cNvPr id="3" name="Content Placeholder 2"/>
          <p:cNvSpPr>
            <a:spLocks noGrp="1"/>
          </p:cNvSpPr>
          <p:nvPr>
            <p:ph idx="1"/>
          </p:nvPr>
        </p:nvSpPr>
        <p:spPr>
          <a:xfrm>
            <a:off x="1104900" y="1676400"/>
            <a:ext cx="8743950" cy="4530725"/>
          </a:xfrm>
        </p:spPr>
        <p:txBody>
          <a:bodyPr/>
          <a:lstStyle/>
          <a:p>
            <a:r>
              <a:rPr lang="en-US" altLang="en-US" smtClean="0"/>
              <a:t>Antibiotics Alone Sufficient for Many (Cellulitis)</a:t>
            </a:r>
          </a:p>
          <a:p>
            <a:r>
              <a:rPr lang="en-US" altLang="en-US" smtClean="0"/>
              <a:t>I&amp;D For Fluctuance or Radiological  Evidence of Collection</a:t>
            </a:r>
          </a:p>
          <a:p>
            <a:r>
              <a:rPr lang="en-US" altLang="en-US" smtClean="0"/>
              <a:t>Vigilance for Signs of Mesh Involvement</a:t>
            </a:r>
          </a:p>
          <a:p>
            <a:pPr lvl="1"/>
            <a:r>
              <a:rPr lang="en-US" altLang="en-US" smtClean="0"/>
              <a:t>May Need to Aspirate the Normal Mesh Seroma to be Sure</a:t>
            </a:r>
          </a:p>
          <a:p>
            <a:pPr lvl="2"/>
            <a:r>
              <a:rPr lang="en-US" altLang="en-US" smtClean="0"/>
              <a:t>Mesh Determined to be Infected </a:t>
            </a:r>
          </a:p>
          <a:p>
            <a:pPr lvl="3"/>
            <a:r>
              <a:rPr lang="en-US" altLang="en-US" smtClean="0"/>
              <a:t>I&amp;D with Local Wound Management For Most</a:t>
            </a:r>
          </a:p>
          <a:p>
            <a:pPr lvl="3"/>
            <a:r>
              <a:rPr lang="en-US" altLang="en-US" smtClean="0"/>
              <a:t>Explant if Patient Unstable (Septic)</a:t>
            </a:r>
          </a:p>
          <a:p>
            <a:pPr lvl="3"/>
            <a:r>
              <a:rPr lang="en-US" altLang="en-US" smtClean="0"/>
              <a:t>ePTFE Rarely Salvegable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800100" y="2286000"/>
            <a:ext cx="8686800" cy="1143000"/>
          </a:xfrm>
          <a:noFill/>
        </p:spPr>
        <p:txBody>
          <a:bodyPr/>
          <a:lstStyle/>
          <a:p>
            <a:r>
              <a:rPr lang="en-US" altLang="en-US" sz="4400" smtClean="0"/>
              <a:t>Prevention of Surgical Site Infections</a:t>
            </a:r>
          </a:p>
        </p:txBody>
      </p:sp>
      <p:sp>
        <p:nvSpPr>
          <p:cNvPr id="76803" name="Rectangle 3"/>
          <p:cNvSpPr>
            <a:spLocks noGrp="1" noChangeArrowheads="1"/>
          </p:cNvSpPr>
          <p:nvPr>
            <p:ph type="subTitle" idx="1"/>
          </p:nvPr>
        </p:nvSpPr>
        <p:spPr>
          <a:xfrm>
            <a:off x="1562100" y="3886200"/>
            <a:ext cx="7162800" cy="1752600"/>
          </a:xfrm>
          <a:noFill/>
        </p:spPr>
        <p:txBody>
          <a:bodyPr/>
          <a:lstStyle/>
          <a:p>
            <a:pPr marL="342900" indent="-342900"/>
            <a:r>
              <a:rPr lang="en-US" altLang="en-US" smtClean="0"/>
              <a:t>William A. Rutala, Ph.D., M.P.H.</a:t>
            </a:r>
          </a:p>
          <a:p>
            <a:pPr marL="342900" indent="-342900"/>
            <a:r>
              <a:rPr lang="en-US" altLang="en-US" smtClean="0"/>
              <a:t>UNC Health Care System and UNC School of Medicine, Chapel Hill, NC</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04900" y="361950"/>
            <a:ext cx="7848600" cy="1143000"/>
          </a:xfrm>
          <a:noFill/>
        </p:spPr>
        <p:txBody>
          <a:bodyPr/>
          <a:lstStyle/>
          <a:p>
            <a:r>
              <a:rPr lang="en-US" altLang="en-US" sz="3400" smtClean="0"/>
              <a:t>Impact of Healthcare-Associated Infections</a:t>
            </a:r>
          </a:p>
        </p:txBody>
      </p:sp>
      <p:graphicFrame>
        <p:nvGraphicFramePr>
          <p:cNvPr id="22531" name="Object 3">
            <a:hlinkClick r:id="" action="ppaction://ole?verb=0"/>
          </p:cNvPr>
          <p:cNvGraphicFramePr>
            <a:graphicFrameLocks/>
          </p:cNvGraphicFramePr>
          <p:nvPr>
            <p:ph type="tbl" idx="1"/>
            <p:extLst>
              <p:ext uri="{D42A27DB-BD31-4B8C-83A1-F6EECF244321}">
                <p14:modId xmlns:p14="http://schemas.microsoft.com/office/powerpoint/2010/main" val="2638856000"/>
              </p:ext>
            </p:extLst>
          </p:nvPr>
        </p:nvGraphicFramePr>
        <p:xfrm>
          <a:off x="2628900" y="2209800"/>
          <a:ext cx="6257925" cy="3676650"/>
        </p:xfrm>
        <a:graphic>
          <a:graphicData uri="http://schemas.openxmlformats.org/presentationml/2006/ole">
            <mc:AlternateContent xmlns:mc="http://schemas.openxmlformats.org/markup-compatibility/2006">
              <mc:Choice xmlns:v="urn:schemas-microsoft-com:vml" Requires="v">
                <p:oleObj spid="_x0000_s22532" name="Document" r:id="rId4" imgW="8203955" imgH="4820408" progId="Word.Document.8">
                  <p:embed/>
                </p:oleObj>
              </mc:Choice>
              <mc:Fallback>
                <p:oleObj name="Document" r:id="rId4" imgW="8203955" imgH="4820408" progId="Word.Document.8">
                  <p:embed/>
                  <p:pic>
                    <p:nvPicPr>
                      <p:cNvPr id="0" name="Object 3"/>
                      <p:cNvPicPr>
                        <a:picLocks noChangeArrowheads="1"/>
                      </p:cNvPicPr>
                      <p:nvPr/>
                    </p:nvPicPr>
                    <p:blipFill>
                      <a:blip r:embed="rId5"/>
                      <a:srcRect/>
                      <a:stretch>
                        <a:fillRect/>
                      </a:stretch>
                    </p:blipFill>
                    <p:spPr bwMode="auto">
                      <a:xfrm>
                        <a:off x="2628900" y="2209800"/>
                        <a:ext cx="625792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Proven Strategies to </a:t>
            </a:r>
            <a:r>
              <a:rPr lang="en-US" altLang="en-US" smtClean="0">
                <a:latin typeface="Calibri" pitchFamily="34" charset="0"/>
              </a:rPr>
              <a:t>↓SSI</a:t>
            </a:r>
            <a:endParaRPr lang="en-US" altLang="en-US" smtClean="0"/>
          </a:p>
        </p:txBody>
      </p:sp>
      <p:sp>
        <p:nvSpPr>
          <p:cNvPr id="4" name="Content Placeholder 3"/>
          <p:cNvSpPr>
            <a:spLocks noGrp="1"/>
          </p:cNvSpPr>
          <p:nvPr>
            <p:ph idx="1"/>
          </p:nvPr>
        </p:nvSpPr>
        <p:spPr>
          <a:xfrm>
            <a:off x="1028700" y="1600200"/>
            <a:ext cx="8743950" cy="4876800"/>
          </a:xfrm>
        </p:spPr>
        <p:txBody>
          <a:bodyPr>
            <a:normAutofit fontScale="77500" lnSpcReduction="20000"/>
          </a:bodyPr>
          <a:lstStyle/>
          <a:p>
            <a:pPr>
              <a:defRPr/>
            </a:pPr>
            <a:r>
              <a:rPr lang="en-US" dirty="0" smtClean="0"/>
              <a:t>Minimize Preoperative Stay </a:t>
            </a:r>
          </a:p>
          <a:p>
            <a:pPr>
              <a:defRPr/>
            </a:pPr>
            <a:r>
              <a:rPr lang="en-US" dirty="0" smtClean="0"/>
              <a:t>Identify and Treat Remote Site Infections</a:t>
            </a:r>
          </a:p>
          <a:p>
            <a:pPr>
              <a:defRPr/>
            </a:pPr>
            <a:r>
              <a:rPr lang="en-US" dirty="0" smtClean="0"/>
              <a:t>Control Glucose in a Diabetic</a:t>
            </a:r>
          </a:p>
          <a:p>
            <a:pPr>
              <a:defRPr/>
            </a:pPr>
            <a:r>
              <a:rPr lang="en-US" dirty="0" smtClean="0"/>
              <a:t>Address Obesity</a:t>
            </a:r>
          </a:p>
          <a:p>
            <a:pPr>
              <a:defRPr/>
            </a:pPr>
            <a:r>
              <a:rPr lang="en-US" dirty="0" smtClean="0"/>
              <a:t>Smoking Cessation</a:t>
            </a:r>
          </a:p>
          <a:p>
            <a:pPr>
              <a:defRPr/>
            </a:pPr>
            <a:r>
              <a:rPr lang="en-US" dirty="0" smtClean="0"/>
              <a:t>Correct Malnutrition</a:t>
            </a:r>
          </a:p>
          <a:p>
            <a:pPr>
              <a:defRPr/>
            </a:pPr>
            <a:r>
              <a:rPr lang="en-US" dirty="0" smtClean="0"/>
              <a:t>Physical Conditioning</a:t>
            </a:r>
          </a:p>
          <a:p>
            <a:pPr>
              <a:defRPr/>
            </a:pPr>
            <a:r>
              <a:rPr lang="en-US" dirty="0" smtClean="0"/>
              <a:t>No recommendations to taper or discontinue </a:t>
            </a:r>
          </a:p>
          <a:p>
            <a:pPr marL="0" indent="0">
              <a:buFont typeface="Wingdings" pitchFamily="2" charset="2"/>
              <a:buNone/>
              <a:defRPr/>
            </a:pPr>
            <a:r>
              <a:rPr lang="en-US" dirty="0"/>
              <a:t>	</a:t>
            </a:r>
            <a:r>
              <a:rPr lang="en-US" dirty="0" smtClean="0"/>
              <a:t>steroids (Unresolved issue)</a:t>
            </a:r>
          </a:p>
          <a:p>
            <a:pPr>
              <a:defRPr/>
            </a:pPr>
            <a:r>
              <a:rPr lang="en-US" dirty="0" smtClean="0"/>
              <a:t>Preoperative Shower</a:t>
            </a:r>
          </a:p>
          <a:p>
            <a:pPr lvl="1">
              <a:defRPr/>
            </a:pPr>
            <a:r>
              <a:rPr lang="en-US" dirty="0" smtClean="0"/>
              <a:t>Chlorhexidine Probably Best</a:t>
            </a:r>
          </a:p>
          <a:p>
            <a:pPr>
              <a:defRPr/>
            </a:pPr>
            <a:r>
              <a:rPr lang="en-US" dirty="0" smtClean="0"/>
              <a:t>Appropriate Hair Removal</a:t>
            </a:r>
          </a:p>
          <a:p>
            <a:pPr>
              <a:defRPr/>
            </a:pPr>
            <a:r>
              <a:rPr lang="en-US" dirty="0" smtClean="0"/>
              <a:t>Appropriate Antisepsis for the Surgical Team</a:t>
            </a:r>
          </a:p>
          <a:p>
            <a:pPr>
              <a:defRPr/>
            </a:pPr>
            <a:r>
              <a:rPr lang="en-US" dirty="0" smtClean="0"/>
              <a:t>Normothermia</a:t>
            </a:r>
          </a:p>
          <a:p>
            <a:pPr>
              <a:defRPr/>
            </a:pPr>
            <a:endParaRPr lang="en-US" dirty="0" smtClean="0"/>
          </a:p>
          <a:p>
            <a:pPr>
              <a:defRPr/>
            </a:pPr>
            <a:endParaRPr lang="en-US" dirty="0"/>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noFill/>
        </p:spPr>
        <p:txBody>
          <a:bodyPr/>
          <a:lstStyle/>
          <a:p>
            <a:r>
              <a:rPr lang="en-US" altLang="en-US" sz="4400" smtClean="0"/>
              <a:t>Prevention of Surgical Site Infections</a:t>
            </a:r>
          </a:p>
        </p:txBody>
      </p:sp>
      <p:pic>
        <p:nvPicPr>
          <p:cNvPr id="7885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9275" y="2978150"/>
            <a:ext cx="7162800" cy="1774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800100" y="228600"/>
            <a:ext cx="9344025" cy="1143000"/>
          </a:xfrm>
        </p:spPr>
        <p:txBody>
          <a:bodyPr/>
          <a:lstStyle/>
          <a:p>
            <a:r>
              <a:rPr lang="en-US" altLang="en-US" sz="3200" smtClean="0"/>
              <a:t>Challenges in the Prevention and Management </a:t>
            </a:r>
            <a:br>
              <a:rPr lang="en-US" altLang="en-US" sz="3200" smtClean="0"/>
            </a:br>
            <a:r>
              <a:rPr lang="en-US" altLang="en-US" sz="3200" smtClean="0"/>
              <a:t>of Surgical Site Infections</a:t>
            </a:r>
            <a:r>
              <a:rPr lang="en-US" altLang="en-US" sz="2800" smtClean="0"/>
              <a:t> </a:t>
            </a:r>
          </a:p>
        </p:txBody>
      </p:sp>
      <p:sp>
        <p:nvSpPr>
          <p:cNvPr id="79875" name="Rectangle 3"/>
          <p:cNvSpPr>
            <a:spLocks noGrp="1" noChangeArrowheads="1"/>
          </p:cNvSpPr>
          <p:nvPr>
            <p:ph type="body" idx="1"/>
          </p:nvPr>
        </p:nvSpPr>
        <p:spPr>
          <a:xfrm>
            <a:off x="696913" y="1676400"/>
            <a:ext cx="8828087" cy="4419600"/>
          </a:xfrm>
        </p:spPr>
        <p:txBody>
          <a:bodyPr/>
          <a:lstStyle/>
          <a:p>
            <a:pPr>
              <a:lnSpc>
                <a:spcPct val="85000"/>
              </a:lnSpc>
            </a:pPr>
            <a:r>
              <a:rPr lang="en-US" altLang="en-US" sz="2400" smtClean="0"/>
              <a:t>Changing Population of Hospital Patients</a:t>
            </a:r>
          </a:p>
          <a:p>
            <a:pPr lvl="1">
              <a:lnSpc>
                <a:spcPct val="85000"/>
              </a:lnSpc>
            </a:pPr>
            <a:r>
              <a:rPr lang="en-US" altLang="en-US" sz="2000" smtClean="0"/>
              <a:t>Increased Severity of Illness</a:t>
            </a:r>
          </a:p>
          <a:p>
            <a:pPr lvl="1">
              <a:lnSpc>
                <a:spcPct val="85000"/>
              </a:lnSpc>
            </a:pPr>
            <a:r>
              <a:rPr lang="en-US" altLang="en-US" sz="2000" smtClean="0"/>
              <a:t>Increased Numbers of Surgical Patients Who Are Elderly</a:t>
            </a:r>
          </a:p>
          <a:p>
            <a:pPr lvl="1">
              <a:lnSpc>
                <a:spcPct val="85000"/>
              </a:lnSpc>
            </a:pPr>
            <a:r>
              <a:rPr lang="en-US" altLang="en-US" sz="2000" smtClean="0"/>
              <a:t>Increased Numbers of Chronic, Debilitating or Immunocompromising Underlying Diseases</a:t>
            </a:r>
          </a:p>
          <a:p>
            <a:pPr lvl="1">
              <a:lnSpc>
                <a:spcPct val="85000"/>
              </a:lnSpc>
            </a:pPr>
            <a:r>
              <a:rPr lang="en-US" altLang="en-US" sz="2000" smtClean="0"/>
              <a:t>Shorter Duration of Hospitalization</a:t>
            </a:r>
          </a:p>
          <a:p>
            <a:pPr lvl="1">
              <a:lnSpc>
                <a:spcPct val="85000"/>
              </a:lnSpc>
            </a:pPr>
            <a:r>
              <a:rPr lang="en-US" altLang="en-US" sz="2000" smtClean="0"/>
              <a:t>Increased Numbers of Prosthetic Implant and Organ Transplant Operations Performed</a:t>
            </a:r>
          </a:p>
          <a:p>
            <a:pPr>
              <a:lnSpc>
                <a:spcPct val="85000"/>
              </a:lnSpc>
            </a:pPr>
            <a:r>
              <a:rPr lang="en-US" altLang="en-US" sz="2400" smtClean="0"/>
              <a:t>Public Reporting of Infection Rates/Proportions</a:t>
            </a:r>
          </a:p>
          <a:p>
            <a:pPr>
              <a:lnSpc>
                <a:spcPct val="85000"/>
              </a:lnSpc>
            </a:pPr>
            <a:r>
              <a:rPr lang="en-US" altLang="en-US" sz="2400" smtClean="0"/>
              <a:t>Growing Frequency of Antimicrobial-resistant Pathogens</a:t>
            </a:r>
          </a:p>
          <a:p>
            <a:pPr>
              <a:lnSpc>
                <a:spcPct val="85000"/>
              </a:lnSpc>
            </a:pPr>
            <a:r>
              <a:rPr lang="en-US" altLang="en-US" sz="2400" smtClean="0"/>
              <a:t>Non-reimbursement For “Medical Errors”</a:t>
            </a:r>
          </a:p>
          <a:p>
            <a:pPr>
              <a:lnSpc>
                <a:spcPct val="85000"/>
              </a:lnSpc>
            </a:pPr>
            <a:r>
              <a:rPr lang="en-US" altLang="en-US" sz="2400" smtClean="0"/>
              <a:t>Lack of Compliance With Hand Hygiene</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0018" name="Rectangle 2"/>
          <p:cNvSpPr>
            <a:spLocks noGrp="1" noChangeArrowheads="1"/>
          </p:cNvSpPr>
          <p:nvPr>
            <p:ph type="title" idx="4294967295"/>
          </p:nvPr>
        </p:nvSpPr>
        <p:spPr>
          <a:xfrm>
            <a:off x="282575" y="152400"/>
            <a:ext cx="9737725" cy="1143000"/>
          </a:xfrm>
        </p:spPr>
        <p:txBody>
          <a:bodyPr anchorCtr="1"/>
          <a:lstStyle/>
          <a:p>
            <a:pPr eaLnBrk="1" hangingPunct="1">
              <a:defRPr/>
            </a:pPr>
            <a:r>
              <a:rPr lang="en-US" altLang="en-US" smtClean="0">
                <a:effectLst>
                  <a:outerShdw blurRad="38100" dist="38100" dir="2700000" algn="tl">
                    <a:srgbClr val="000000"/>
                  </a:outerShdw>
                </a:effectLst>
              </a:rPr>
              <a:t>Importance of Our Skin </a:t>
            </a:r>
          </a:p>
        </p:txBody>
      </p:sp>
      <p:sp>
        <p:nvSpPr>
          <p:cNvPr id="80899" name="Rectangle 3"/>
          <p:cNvSpPr>
            <a:spLocks noGrp="1" noChangeArrowheads="1"/>
          </p:cNvSpPr>
          <p:nvPr>
            <p:ph idx="4294967295"/>
          </p:nvPr>
        </p:nvSpPr>
        <p:spPr>
          <a:xfrm>
            <a:off x="342900" y="1981200"/>
            <a:ext cx="4889500" cy="2590800"/>
          </a:xfrm>
        </p:spPr>
        <p:txBody>
          <a:bodyPr/>
          <a:lstStyle/>
          <a:p>
            <a:pPr lvl="1" eaLnBrk="1" hangingPunct="1">
              <a:lnSpc>
                <a:spcPct val="90000"/>
              </a:lnSpc>
              <a:spcBef>
                <a:spcPct val="45000"/>
              </a:spcBef>
              <a:buClr>
                <a:srgbClr val="595959"/>
              </a:buClr>
              <a:buFontTx/>
              <a:buChar char="•"/>
            </a:pPr>
            <a:r>
              <a:rPr lang="en-US" altLang="en-US" sz="3200" smtClean="0"/>
              <a:t>Largest organ of the body</a:t>
            </a:r>
          </a:p>
          <a:p>
            <a:pPr lvl="2" eaLnBrk="1" hangingPunct="1">
              <a:lnSpc>
                <a:spcPct val="90000"/>
              </a:lnSpc>
              <a:spcBef>
                <a:spcPct val="45000"/>
              </a:spcBef>
              <a:buClr>
                <a:srgbClr val="595959"/>
              </a:buClr>
            </a:pPr>
            <a:r>
              <a:rPr lang="en-US" altLang="en-US" sz="2800" smtClean="0"/>
              <a:t>Epidermis</a:t>
            </a:r>
          </a:p>
          <a:p>
            <a:pPr lvl="2" eaLnBrk="1" hangingPunct="1">
              <a:lnSpc>
                <a:spcPct val="90000"/>
              </a:lnSpc>
              <a:spcBef>
                <a:spcPct val="45000"/>
              </a:spcBef>
              <a:buClr>
                <a:srgbClr val="595959"/>
              </a:buClr>
            </a:pPr>
            <a:r>
              <a:rPr lang="en-US" altLang="en-US" sz="2800" smtClean="0"/>
              <a:t>Dermis</a:t>
            </a:r>
          </a:p>
          <a:p>
            <a:pPr lvl="2" eaLnBrk="1" hangingPunct="1">
              <a:lnSpc>
                <a:spcPct val="90000"/>
              </a:lnSpc>
              <a:spcBef>
                <a:spcPct val="45000"/>
              </a:spcBef>
              <a:buClr>
                <a:srgbClr val="595959"/>
              </a:buClr>
            </a:pPr>
            <a:r>
              <a:rPr lang="en-US" altLang="en-US" sz="2800" smtClean="0"/>
              <a:t>Subcutaneous tissue (hypodermis)</a:t>
            </a:r>
            <a:endParaRPr lang="en-US" altLang="en-US" smtClean="0"/>
          </a:p>
        </p:txBody>
      </p:sp>
      <p:pic>
        <p:nvPicPr>
          <p:cNvPr id="80900" name="Picture 5" descr="ski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1524000"/>
            <a:ext cx="4114800" cy="5029200"/>
          </a:xfrm>
          <a:prstGeom prst="rect">
            <a:avLst/>
          </a:prstGeom>
          <a:noFill/>
          <a:ln w="12700">
            <a:solidFill>
              <a:srgbClr val="D0371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1826" name="Rectangle 2"/>
          <p:cNvSpPr>
            <a:spLocks noGrp="1" noChangeArrowheads="1"/>
          </p:cNvSpPr>
          <p:nvPr>
            <p:ph type="title" idx="4294967295"/>
          </p:nvPr>
        </p:nvSpPr>
        <p:spPr>
          <a:xfrm>
            <a:off x="282575" y="152400"/>
            <a:ext cx="9737725" cy="1143000"/>
          </a:xfrm>
        </p:spPr>
        <p:txBody>
          <a:bodyPr anchorCtr="1"/>
          <a:lstStyle/>
          <a:p>
            <a:pPr eaLnBrk="1" hangingPunct="1">
              <a:defRPr/>
            </a:pPr>
            <a:r>
              <a:rPr lang="en-US" altLang="en-US" smtClean="0">
                <a:effectLst>
                  <a:outerShdw blurRad="38100" dist="38100" dir="2700000" algn="tl">
                    <a:srgbClr val="000000"/>
                  </a:outerShdw>
                </a:effectLst>
              </a:rPr>
              <a:t>Importance of Our Skin </a:t>
            </a:r>
          </a:p>
        </p:txBody>
      </p:sp>
      <p:sp>
        <p:nvSpPr>
          <p:cNvPr id="81923" name="Rectangle 3"/>
          <p:cNvSpPr>
            <a:spLocks noGrp="1" noChangeArrowheads="1"/>
          </p:cNvSpPr>
          <p:nvPr>
            <p:ph idx="4294967295"/>
          </p:nvPr>
        </p:nvSpPr>
        <p:spPr>
          <a:xfrm>
            <a:off x="876300" y="2057400"/>
            <a:ext cx="4438650" cy="3992563"/>
          </a:xfrm>
        </p:spPr>
        <p:txBody>
          <a:bodyPr/>
          <a:lstStyle/>
          <a:p>
            <a:pPr lvl="1" eaLnBrk="1" hangingPunct="1">
              <a:lnSpc>
                <a:spcPct val="85000"/>
              </a:lnSpc>
              <a:buClr>
                <a:srgbClr val="595959"/>
              </a:buClr>
              <a:buFontTx/>
              <a:buNone/>
            </a:pPr>
            <a:endParaRPr lang="en-US" altLang="en-US" sz="3200" smtClean="0"/>
          </a:p>
          <a:p>
            <a:pPr eaLnBrk="1" hangingPunct="1">
              <a:lnSpc>
                <a:spcPct val="85000"/>
              </a:lnSpc>
              <a:spcBef>
                <a:spcPct val="45000"/>
              </a:spcBef>
              <a:buClr>
                <a:srgbClr val="595959"/>
              </a:buClr>
              <a:buFont typeface="Monotype Sorts"/>
              <a:buNone/>
            </a:pPr>
            <a:r>
              <a:rPr lang="en-US" altLang="en-US" sz="2900" smtClean="0"/>
              <a:t>Microorganisms</a:t>
            </a:r>
          </a:p>
          <a:p>
            <a:pPr lvl="1" eaLnBrk="1" hangingPunct="1">
              <a:lnSpc>
                <a:spcPct val="85000"/>
              </a:lnSpc>
              <a:spcBef>
                <a:spcPct val="45000"/>
              </a:spcBef>
              <a:buClr>
                <a:srgbClr val="595959"/>
              </a:buClr>
            </a:pPr>
            <a:r>
              <a:rPr lang="en-US" altLang="en-US" sz="2400" smtClean="0"/>
              <a:t>80% in first 5 cell layers of epidermis</a:t>
            </a:r>
          </a:p>
          <a:p>
            <a:pPr eaLnBrk="1" hangingPunct="1">
              <a:lnSpc>
                <a:spcPct val="85000"/>
              </a:lnSpc>
              <a:spcBef>
                <a:spcPct val="45000"/>
              </a:spcBef>
              <a:buClr>
                <a:srgbClr val="595959"/>
              </a:buClr>
            </a:pPr>
            <a:r>
              <a:rPr lang="en-US" altLang="en-US" sz="2900" smtClean="0"/>
              <a:t>When skin is perforated</a:t>
            </a:r>
          </a:p>
          <a:p>
            <a:pPr lvl="1" eaLnBrk="1" hangingPunct="1">
              <a:lnSpc>
                <a:spcPct val="85000"/>
              </a:lnSpc>
              <a:spcBef>
                <a:spcPct val="45000"/>
              </a:spcBef>
              <a:buClr>
                <a:srgbClr val="595959"/>
              </a:buClr>
            </a:pPr>
            <a:r>
              <a:rPr lang="en-US" altLang="en-US" sz="2400" smtClean="0"/>
              <a:t>Integrity is compromised</a:t>
            </a:r>
          </a:p>
          <a:p>
            <a:pPr lvl="1" eaLnBrk="1" hangingPunct="1">
              <a:lnSpc>
                <a:spcPct val="85000"/>
              </a:lnSpc>
              <a:spcBef>
                <a:spcPct val="45000"/>
              </a:spcBef>
              <a:buClr>
                <a:srgbClr val="595959"/>
              </a:buClr>
            </a:pPr>
            <a:r>
              <a:rPr lang="en-US" altLang="en-US" sz="2400" smtClean="0">
                <a:sym typeface="Symbol" pitchFamily="18" charset="2"/>
              </a:rPr>
              <a:t> infection risk</a:t>
            </a:r>
          </a:p>
        </p:txBody>
      </p:sp>
      <p:sp>
        <p:nvSpPr>
          <p:cNvPr id="81924" name="Text Box 5"/>
          <p:cNvSpPr txBox="1">
            <a:spLocks noChangeArrowheads="1"/>
          </p:cNvSpPr>
          <p:nvPr/>
        </p:nvSpPr>
        <p:spPr bwMode="auto">
          <a:xfrm>
            <a:off x="257175" y="1600200"/>
            <a:ext cx="49720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lnSpc>
                <a:spcPct val="85000"/>
              </a:lnSpc>
              <a:spcBef>
                <a:spcPct val="0"/>
              </a:spcBef>
              <a:buClrTx/>
              <a:buSzTx/>
              <a:buFontTx/>
              <a:buNone/>
            </a:pPr>
            <a:r>
              <a:rPr lang="en-US" altLang="en-US" sz="3600">
                <a:latin typeface="DIN-Bold" pitchFamily="34" charset="0"/>
              </a:rPr>
              <a:t>#1 Function:</a:t>
            </a:r>
          </a:p>
          <a:p>
            <a:pPr algn="ctr" eaLnBrk="1" hangingPunct="1">
              <a:lnSpc>
                <a:spcPct val="85000"/>
              </a:lnSpc>
              <a:spcBef>
                <a:spcPct val="0"/>
              </a:spcBef>
              <a:buClrTx/>
              <a:buSzTx/>
              <a:buFontTx/>
              <a:buNone/>
            </a:pPr>
            <a:r>
              <a:rPr lang="en-US" altLang="en-US" sz="3600">
                <a:latin typeface="DIN-Bold" pitchFamily="34" charset="0"/>
              </a:rPr>
              <a:t>Protective Barrier</a:t>
            </a:r>
            <a:endParaRPr lang="en-US" altLang="en-US" sz="1800">
              <a:latin typeface="DIN-Bold" pitchFamily="34" charset="0"/>
            </a:endParaRPr>
          </a:p>
        </p:txBody>
      </p:sp>
      <p:pic>
        <p:nvPicPr>
          <p:cNvPr id="81925" name="Picture 11" descr="skn40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1676400"/>
            <a:ext cx="4629150" cy="4953000"/>
          </a:xfrm>
          <a:prstGeom prst="rect">
            <a:avLst/>
          </a:prstGeom>
          <a:noFill/>
          <a:ln w="12700">
            <a:solidFill>
              <a:srgbClr val="D0371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2834" name="Rectangle 2"/>
          <p:cNvSpPr>
            <a:spLocks noGrp="1" noChangeArrowheads="1"/>
          </p:cNvSpPr>
          <p:nvPr>
            <p:ph type="title" idx="4294967295"/>
          </p:nvPr>
        </p:nvSpPr>
        <p:spPr>
          <a:xfrm>
            <a:off x="1179513" y="309563"/>
            <a:ext cx="7843837" cy="898525"/>
          </a:xfrm>
        </p:spPr>
        <p:txBody>
          <a:bodyPr anchorCtr="1"/>
          <a:lstStyle/>
          <a:p>
            <a:pPr eaLnBrk="1" hangingPunct="1">
              <a:defRPr/>
            </a:pPr>
            <a:r>
              <a:rPr lang="en-US" altLang="en-US" smtClean="0">
                <a:effectLst>
                  <a:outerShdw blurRad="38100" dist="38100" dir="2700000" algn="tl">
                    <a:srgbClr val="000000"/>
                  </a:outerShdw>
                </a:effectLst>
              </a:rPr>
              <a:t>Normal Skin Micro-Flora</a:t>
            </a:r>
          </a:p>
        </p:txBody>
      </p:sp>
      <p:sp>
        <p:nvSpPr>
          <p:cNvPr id="82947" name="Rectangle 5"/>
          <p:cNvSpPr>
            <a:spLocks noGrp="1" noChangeArrowheads="1"/>
          </p:cNvSpPr>
          <p:nvPr>
            <p:ph type="body" sz="half" idx="4294967295"/>
          </p:nvPr>
        </p:nvSpPr>
        <p:spPr>
          <a:xfrm>
            <a:off x="1971675" y="5943600"/>
            <a:ext cx="7115175" cy="457200"/>
          </a:xfrm>
        </p:spPr>
        <p:txBody>
          <a:bodyPr/>
          <a:lstStyle/>
          <a:p>
            <a:pPr>
              <a:lnSpc>
                <a:spcPct val="80000"/>
              </a:lnSpc>
              <a:spcBef>
                <a:spcPct val="0"/>
              </a:spcBef>
              <a:buFont typeface="Monotype Sorts"/>
              <a:buNone/>
            </a:pPr>
            <a:endParaRPr lang="en-US" altLang="en-US" sz="1400" smtClean="0"/>
          </a:p>
          <a:p>
            <a:pPr>
              <a:lnSpc>
                <a:spcPct val="80000"/>
              </a:lnSpc>
              <a:spcBef>
                <a:spcPct val="0"/>
              </a:spcBef>
              <a:buFont typeface="Monotype Sorts"/>
              <a:buNone/>
            </a:pPr>
            <a:r>
              <a:rPr lang="en-US" altLang="en-US" sz="1400" smtClean="0"/>
              <a:t>Numbers per square centimeter of skin surface (cfu/cm</a:t>
            </a:r>
            <a:r>
              <a:rPr lang="en-US" altLang="en-US" sz="1400" baseline="30000" smtClean="0"/>
              <a:t>2</a:t>
            </a:r>
            <a:r>
              <a:rPr lang="en-US" altLang="en-US" sz="1400" smtClean="0"/>
              <a:t>). </a:t>
            </a:r>
            <a:r>
              <a:rPr lang="en-US" altLang="en-US" sz="1400" smtClean="0">
                <a:solidFill>
                  <a:schemeClr val="tx2"/>
                </a:solidFill>
              </a:rPr>
              <a:t>Counts on hands range from 3.9x10</a:t>
            </a:r>
            <a:r>
              <a:rPr lang="en-US" altLang="en-US" sz="1400" baseline="30000" smtClean="0">
                <a:solidFill>
                  <a:schemeClr val="tx2"/>
                </a:solidFill>
              </a:rPr>
              <a:t>4</a:t>
            </a:r>
            <a:r>
              <a:rPr lang="en-US" altLang="en-US" sz="1400" smtClean="0">
                <a:solidFill>
                  <a:schemeClr val="tx2"/>
                </a:solidFill>
              </a:rPr>
              <a:t> to 4.6x10</a:t>
            </a:r>
            <a:r>
              <a:rPr lang="en-US" altLang="en-US" sz="1400" baseline="30000" smtClean="0">
                <a:solidFill>
                  <a:schemeClr val="tx2"/>
                </a:solidFill>
              </a:rPr>
              <a:t>6</a:t>
            </a:r>
            <a:r>
              <a:rPr lang="en-US" altLang="en-US" sz="1400" smtClean="0">
                <a:solidFill>
                  <a:schemeClr val="tx2"/>
                </a:solidFill>
              </a:rPr>
              <a:t>.</a:t>
            </a:r>
            <a:endParaRPr lang="en-US" altLang="en-US" sz="1400" baseline="30000" smtClean="0">
              <a:solidFill>
                <a:schemeClr val="tx2"/>
              </a:solidFill>
            </a:endParaRPr>
          </a:p>
        </p:txBody>
      </p:sp>
      <p:pic>
        <p:nvPicPr>
          <p:cNvPr id="82948" name="Picture 3" descr="fig6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2057400"/>
            <a:ext cx="5703888"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4"/>
          <p:cNvSpPr txBox="1">
            <a:spLocks noChangeArrowheads="1"/>
          </p:cNvSpPr>
          <p:nvPr/>
        </p:nvSpPr>
        <p:spPr bwMode="auto">
          <a:xfrm>
            <a:off x="0" y="1600200"/>
            <a:ext cx="1028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50000"/>
              </a:spcBef>
              <a:buClrTx/>
              <a:buSzTx/>
              <a:buFontTx/>
              <a:buNone/>
            </a:pPr>
            <a:r>
              <a:rPr lang="en-US" altLang="en-US" sz="2000">
                <a:latin typeface="DIN-Bold" pitchFamily="34" charset="0"/>
              </a:rPr>
              <a:t>Numbers of bacteria that colonize different parts of the body</a:t>
            </a: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p:cNvSpPr txBox="1">
            <a:spLocks noChangeArrowheads="1"/>
          </p:cNvSpPr>
          <p:nvPr/>
        </p:nvSpPr>
        <p:spPr bwMode="auto">
          <a:xfrm>
            <a:off x="762000" y="2705100"/>
            <a:ext cx="95631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a:lnSpc>
                <a:spcPct val="115000"/>
              </a:lnSpc>
              <a:spcBef>
                <a:spcPct val="0"/>
              </a:spcBef>
              <a:spcAft>
                <a:spcPts val="1000"/>
              </a:spcAft>
              <a:buFont typeface="Wingdings" pitchFamily="2" charset="2"/>
              <a:buNone/>
            </a:pPr>
            <a:r>
              <a:rPr lang="en-US" altLang="en-US" sz="6000">
                <a:latin typeface="Calibri" pitchFamily="34" charset="0"/>
                <a:ea typeface="Calibri" pitchFamily="34" charset="0"/>
                <a:cs typeface="Times New Roman" pitchFamily="18" charset="0"/>
              </a:rPr>
              <a:t>Intervening at Points of Care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p:cNvSpPr txBox="1">
            <a:spLocks noChangeArrowheads="1"/>
          </p:cNvSpPr>
          <p:nvPr/>
        </p:nvSpPr>
        <p:spPr bwMode="auto">
          <a:xfrm>
            <a:off x="762000" y="1981200"/>
            <a:ext cx="95631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a:lnSpc>
                <a:spcPct val="115000"/>
              </a:lnSpc>
              <a:spcBef>
                <a:spcPct val="0"/>
              </a:spcBef>
              <a:spcAft>
                <a:spcPts val="1000"/>
              </a:spcAft>
              <a:buFont typeface="Wingdings" pitchFamily="2" charset="2"/>
              <a:buNone/>
            </a:pPr>
            <a:r>
              <a:rPr lang="en-US" altLang="en-US" sz="5400">
                <a:latin typeface="Calibri" pitchFamily="34" charset="0"/>
                <a:ea typeface="Calibri" pitchFamily="34" charset="0"/>
                <a:cs typeface="Times New Roman" pitchFamily="18" charset="0"/>
              </a:rPr>
              <a:t>Postponing Elective Surgery in the Case of Symptomatic Remote Infection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77813"/>
            <a:ext cx="8991600" cy="1143000"/>
          </a:xfrm>
        </p:spPr>
        <p:txBody>
          <a:bodyPr/>
          <a:lstStyle/>
          <a:p>
            <a:pPr>
              <a:defRPr/>
            </a:pPr>
            <a:r>
              <a:rPr lang="en-US" sz="6000" kern="1200" dirty="0">
                <a:solidFill>
                  <a:srgbClr val="000000"/>
                </a:solidFill>
                <a:latin typeface="Calibri"/>
                <a:ea typeface="Calibri"/>
                <a:cs typeface="Times New Roman"/>
              </a:rPr>
              <a:t>Postponing Elective Surgery</a:t>
            </a:r>
            <a:endParaRPr lang="en-US" sz="4000" dirty="0"/>
          </a:p>
        </p:txBody>
      </p:sp>
      <p:sp>
        <p:nvSpPr>
          <p:cNvPr id="86019" name="Content Placeholder 2"/>
          <p:cNvSpPr>
            <a:spLocks noGrp="1"/>
          </p:cNvSpPr>
          <p:nvPr>
            <p:ph idx="1"/>
          </p:nvPr>
        </p:nvSpPr>
        <p:spPr/>
        <p:txBody>
          <a:bodyPr/>
          <a:lstStyle/>
          <a:p>
            <a:r>
              <a:rPr lang="en-US" altLang="en-US" sz="3200" smtClean="0"/>
              <a:t>CDC guidelines Stress Importance</a:t>
            </a:r>
          </a:p>
          <a:p>
            <a:r>
              <a:rPr lang="en-US" altLang="en-US" sz="3200" smtClean="0"/>
              <a:t>However No RCTs</a:t>
            </a:r>
          </a:p>
          <a:p>
            <a:r>
              <a:rPr lang="en-US" altLang="en-US" sz="3200" smtClean="0"/>
              <a:t>Mainly Case Reports and Retrospective Studies Suggest</a:t>
            </a:r>
            <a:r>
              <a:rPr lang="en-US" altLang="en-US" sz="3200" b="0" smtClean="0"/>
              <a:t> </a:t>
            </a:r>
            <a:r>
              <a:rPr lang="en-US" altLang="en-US" sz="3200" smtClean="0"/>
              <a:t>Hematogenous Origin For Total Joint Arthroplasty </a:t>
            </a:r>
          </a:p>
          <a:p>
            <a:r>
              <a:rPr lang="en-US" altLang="en-US" sz="3200" smtClean="0"/>
              <a:t>Probably Not Necessary  to Postpone for Asymptomatic Bacteriuria or Even Urinary Tract Infection in Nonimplant-related Surgery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723900" y="2962275"/>
            <a:ext cx="95631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a:lnSpc>
                <a:spcPct val="115000"/>
              </a:lnSpc>
              <a:spcBef>
                <a:spcPct val="0"/>
              </a:spcBef>
              <a:spcAft>
                <a:spcPts val="1000"/>
              </a:spcAft>
              <a:buClr>
                <a:srgbClr val="B2B2B2"/>
              </a:buClr>
              <a:buFont typeface="Wingdings" pitchFamily="2" charset="2"/>
              <a:buNone/>
            </a:pPr>
            <a:r>
              <a:rPr lang="en-US" altLang="en-US" sz="5400"/>
              <a:t>Screening for MRSA</a:t>
            </a:r>
            <a:endParaRPr lang="en-US" altLang="en-US" sz="5400">
              <a:solidFill>
                <a:srgbClr val="000000"/>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Abdominal Wall Hernia</a:t>
            </a:r>
          </a:p>
        </p:txBody>
      </p:sp>
      <p:sp>
        <p:nvSpPr>
          <p:cNvPr id="23555" name="Content Placeholder 2"/>
          <p:cNvSpPr>
            <a:spLocks noGrp="1"/>
          </p:cNvSpPr>
          <p:nvPr>
            <p:ph idx="1"/>
          </p:nvPr>
        </p:nvSpPr>
        <p:spPr/>
        <p:txBody>
          <a:bodyPr/>
          <a:lstStyle/>
          <a:p>
            <a:r>
              <a:rPr lang="en-US" altLang="en-US" sz="3200" smtClean="0"/>
              <a:t>Ventral Hernia = Any Fascial Defect of the Abdominal Wall</a:t>
            </a:r>
          </a:p>
          <a:p>
            <a:pPr lvl="1"/>
            <a:r>
              <a:rPr lang="en-US" altLang="en-US" sz="2800" smtClean="0"/>
              <a:t>Groin Hernia</a:t>
            </a:r>
          </a:p>
          <a:p>
            <a:pPr lvl="2"/>
            <a:r>
              <a:rPr lang="en-US" altLang="en-US" sz="2400" smtClean="0"/>
              <a:t>Inguinal, Femoral </a:t>
            </a:r>
          </a:p>
          <a:p>
            <a:pPr lvl="1"/>
            <a:r>
              <a:rPr lang="en-US" altLang="en-US" sz="2800" smtClean="0"/>
              <a:t>Non-Groin Hernia</a:t>
            </a:r>
          </a:p>
          <a:p>
            <a:pPr lvl="2"/>
            <a:r>
              <a:rPr lang="en-US" altLang="en-US" sz="2400" smtClean="0"/>
              <a:t>Primary</a:t>
            </a:r>
            <a:r>
              <a:rPr lang="en-US" altLang="en-US" sz="2800" smtClean="0"/>
              <a:t>  </a:t>
            </a:r>
          </a:p>
          <a:p>
            <a:pPr lvl="3"/>
            <a:r>
              <a:rPr lang="en-US" altLang="en-US" smtClean="0"/>
              <a:t>Umbilical, Epigastric, Spigelian, Peristomal, Lumbar</a:t>
            </a:r>
          </a:p>
          <a:p>
            <a:pPr lvl="2"/>
            <a:r>
              <a:rPr lang="en-US" altLang="en-US" sz="2400" smtClean="0"/>
              <a:t>Secondary</a:t>
            </a:r>
          </a:p>
          <a:p>
            <a:pPr lvl="3"/>
            <a:r>
              <a:rPr lang="en-US" altLang="en-US" smtClean="0"/>
              <a:t>Incisional, Traumatic</a:t>
            </a:r>
          </a:p>
          <a:p>
            <a:pPr lvl="3"/>
            <a:endParaRPr lang="en-US" altLang="en-US" smtClean="0"/>
          </a:p>
          <a:p>
            <a:endParaRPr lang="en-US" altLang="en-US" smtClean="0"/>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mtClean="0"/>
              <a:t>Screening for MRSA</a:t>
            </a:r>
            <a:endParaRPr lang="en-US" altLang="en-US" smtClean="0">
              <a:solidFill>
                <a:schemeClr val="tx1"/>
              </a:solidFill>
            </a:endParaRPr>
          </a:p>
        </p:txBody>
      </p:sp>
      <p:sp>
        <p:nvSpPr>
          <p:cNvPr id="88067" name="Content Placeholder 2"/>
          <p:cNvSpPr>
            <a:spLocks noGrp="1"/>
          </p:cNvSpPr>
          <p:nvPr>
            <p:ph idx="1"/>
          </p:nvPr>
        </p:nvSpPr>
        <p:spPr/>
        <p:txBody>
          <a:bodyPr/>
          <a:lstStyle/>
          <a:p>
            <a:r>
              <a:rPr lang="en-US" altLang="en-US" sz="4000" smtClean="0"/>
              <a:t>Rationale is to Detect and Treat MRSA Skin Carriage Before Incision</a:t>
            </a:r>
          </a:p>
          <a:p>
            <a:r>
              <a:rPr lang="en-US" altLang="en-US" sz="4000" smtClean="0"/>
              <a:t>Empirically Attractive</a:t>
            </a:r>
          </a:p>
          <a:p>
            <a:r>
              <a:rPr lang="en-US" altLang="en-US" sz="4000" smtClean="0"/>
              <a:t>However, RCTs Inconclusive</a:t>
            </a:r>
          </a:p>
          <a:p>
            <a:r>
              <a:rPr lang="en-US" altLang="en-US" sz="4000" smtClean="0"/>
              <a:t>Remains Controversial</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1"/>
          <p:cNvSpPr txBox="1">
            <a:spLocks noChangeArrowheads="1"/>
          </p:cNvSpPr>
          <p:nvPr/>
        </p:nvSpPr>
        <p:spPr bwMode="auto">
          <a:xfrm>
            <a:off x="723900" y="2133600"/>
            <a:ext cx="95631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a:lnSpc>
                <a:spcPct val="115000"/>
              </a:lnSpc>
              <a:spcBef>
                <a:spcPct val="0"/>
              </a:spcBef>
              <a:spcAft>
                <a:spcPts val="1000"/>
              </a:spcAft>
              <a:buClr>
                <a:srgbClr val="B2B2B2"/>
              </a:buClr>
              <a:buFont typeface="Wingdings" pitchFamily="2" charset="2"/>
              <a:buNone/>
            </a:pPr>
            <a:r>
              <a:rPr lang="en-US" altLang="en-US" sz="5400"/>
              <a:t>Screening for Nasal </a:t>
            </a:r>
          </a:p>
          <a:p>
            <a:pPr algn="ctr">
              <a:lnSpc>
                <a:spcPct val="115000"/>
              </a:lnSpc>
              <a:spcBef>
                <a:spcPct val="0"/>
              </a:spcBef>
              <a:spcAft>
                <a:spcPts val="1000"/>
              </a:spcAft>
              <a:buClr>
                <a:srgbClr val="B2B2B2"/>
              </a:buClr>
              <a:buFont typeface="Wingdings" pitchFamily="2" charset="2"/>
              <a:buNone/>
            </a:pPr>
            <a:r>
              <a:rPr lang="en-US" altLang="en-US" sz="5400"/>
              <a:t>Staphylococcal Aureus </a:t>
            </a:r>
            <a:endParaRPr lang="en-US" altLang="en-US" sz="5400">
              <a:solidFill>
                <a:srgbClr val="000000"/>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t/>
            </a:r>
            <a:br>
              <a:rPr lang="en-US" altLang="en-US" smtClean="0"/>
            </a:br>
            <a:r>
              <a:rPr lang="en-US" altLang="en-US" smtClean="0"/>
              <a:t>Screening for Nasal S. Aureus </a:t>
            </a:r>
            <a:br>
              <a:rPr lang="en-US" altLang="en-US" smtClean="0"/>
            </a:br>
            <a:endParaRPr lang="en-US" altLang="en-US" smtClean="0"/>
          </a:p>
        </p:txBody>
      </p:sp>
      <p:sp>
        <p:nvSpPr>
          <p:cNvPr id="90115" name="Content Placeholder 2"/>
          <p:cNvSpPr>
            <a:spLocks noGrp="1"/>
          </p:cNvSpPr>
          <p:nvPr>
            <p:ph idx="1"/>
          </p:nvPr>
        </p:nvSpPr>
        <p:spPr>
          <a:xfrm>
            <a:off x="1085850" y="1676400"/>
            <a:ext cx="8743950" cy="4530725"/>
          </a:xfrm>
        </p:spPr>
        <p:txBody>
          <a:bodyPr/>
          <a:lstStyle/>
          <a:p>
            <a:r>
              <a:rPr lang="en-US" altLang="en-US" smtClean="0"/>
              <a:t>A Study In Cardiac Surgery Found a Higher Incidence of SSI  in S. Aureus Nasal Carriers Than in Noncarriers </a:t>
            </a:r>
          </a:p>
          <a:p>
            <a:r>
              <a:rPr lang="en-US" altLang="en-US" smtClean="0"/>
              <a:t>Subsequent Studies with the Use of Intranasal  Mupirocin</a:t>
            </a:r>
          </a:p>
          <a:p>
            <a:pPr lvl="1"/>
            <a:r>
              <a:rPr lang="en-US" altLang="en-US" sz="2800" smtClean="0">
                <a:latin typeface="Century" pitchFamily="18" charset="0"/>
              </a:rPr>
              <a:t>↓</a:t>
            </a:r>
            <a:r>
              <a:rPr lang="en-US" altLang="en-US" sz="2800" smtClean="0"/>
              <a:t> Incidence Of S. Aureus Infection</a:t>
            </a:r>
          </a:p>
          <a:p>
            <a:pPr lvl="1"/>
            <a:r>
              <a:rPr lang="en-US" altLang="en-US" sz="2800" smtClean="0"/>
              <a:t>However No Difference in Overall SSIs</a:t>
            </a:r>
          </a:p>
          <a:p>
            <a:r>
              <a:rPr lang="en-US" altLang="en-US" smtClean="0"/>
              <a:t>For General Surgery, A Large Trial And A Meta-analysis Failed To Reveal A Benefit Of Nasal Decolonization In Terms Of SSI Decrease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mtClean="0"/>
              <a:t/>
            </a:r>
            <a:br>
              <a:rPr lang="en-US" altLang="en-US" smtClean="0"/>
            </a:br>
            <a:r>
              <a:rPr lang="en-US" altLang="en-US" smtClean="0"/>
              <a:t>Screening for Nasal S. Aureus </a:t>
            </a:r>
            <a:br>
              <a:rPr lang="en-US" altLang="en-US" smtClean="0"/>
            </a:br>
            <a:endParaRPr lang="en-US" altLang="en-US" smtClean="0"/>
          </a:p>
        </p:txBody>
      </p:sp>
      <p:sp>
        <p:nvSpPr>
          <p:cNvPr id="91139" name="Content Placeholder 2"/>
          <p:cNvSpPr>
            <a:spLocks noGrp="1"/>
          </p:cNvSpPr>
          <p:nvPr>
            <p:ph idx="1"/>
          </p:nvPr>
        </p:nvSpPr>
        <p:spPr>
          <a:xfrm>
            <a:off x="1104900" y="1752600"/>
            <a:ext cx="8743950" cy="4530725"/>
          </a:xfrm>
        </p:spPr>
        <p:txBody>
          <a:bodyPr/>
          <a:lstStyle/>
          <a:p>
            <a:r>
              <a:rPr lang="en-US" altLang="en-US" sz="2400" smtClean="0"/>
              <a:t>A Study In Cardiac Surgery Found a Higher Incidence of SSI  in S. Aureus Nasal Carriers Than in Noncarriers </a:t>
            </a:r>
          </a:p>
          <a:p>
            <a:r>
              <a:rPr lang="en-US" altLang="en-US" sz="2400" smtClean="0"/>
              <a:t>Subsequent Studies with the Use of Intranasal  Mupirocin</a:t>
            </a:r>
          </a:p>
          <a:p>
            <a:pPr lvl="1"/>
            <a:r>
              <a:rPr lang="en-US" altLang="en-US" sz="2400" smtClean="0">
                <a:latin typeface="Century" pitchFamily="18" charset="0"/>
              </a:rPr>
              <a:t>↓</a:t>
            </a:r>
            <a:r>
              <a:rPr lang="en-US" altLang="en-US" sz="2400" smtClean="0"/>
              <a:t> Incidence Of S. Aureus Infection</a:t>
            </a:r>
          </a:p>
          <a:p>
            <a:pPr lvl="1"/>
            <a:r>
              <a:rPr lang="en-US" altLang="en-US" sz="2400" smtClean="0"/>
              <a:t>However No Difference in Overall SSIs</a:t>
            </a:r>
          </a:p>
          <a:p>
            <a:r>
              <a:rPr lang="en-US" altLang="en-US" sz="2400" smtClean="0"/>
              <a:t>For General Surgery, A Large Trial[108] And A Meta-analysis[109] Failed To Reveal A Benefit Of Nasal Decolonization In Terms Of SSI Decrease</a:t>
            </a: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1"/>
          <p:cNvSpPr txBox="1">
            <a:spLocks noChangeArrowheads="1"/>
          </p:cNvSpPr>
          <p:nvPr/>
        </p:nvSpPr>
        <p:spPr bwMode="auto">
          <a:xfrm>
            <a:off x="723900" y="2962275"/>
            <a:ext cx="9563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a:buFont typeface="Wingdings" pitchFamily="2" charset="2"/>
              <a:buNone/>
            </a:pPr>
            <a:r>
              <a:rPr lang="en-US" altLang="en-US" sz="4800"/>
              <a:t>Antiseptics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t>The Ideal Skin Preparation Agent </a:t>
            </a:r>
          </a:p>
        </p:txBody>
      </p:sp>
      <p:sp>
        <p:nvSpPr>
          <p:cNvPr id="93187" name="Content Placeholder 2"/>
          <p:cNvSpPr>
            <a:spLocks noGrp="1"/>
          </p:cNvSpPr>
          <p:nvPr>
            <p:ph idx="1"/>
          </p:nvPr>
        </p:nvSpPr>
        <p:spPr/>
        <p:txBody>
          <a:bodyPr/>
          <a:lstStyle/>
          <a:p>
            <a:r>
              <a:rPr lang="en-US" altLang="en-US" smtClean="0"/>
              <a:t>Kills All Bacteria, Fungi, Viruses, Protozoa, Tubercle Bacilli And Spores</a:t>
            </a:r>
          </a:p>
          <a:p>
            <a:r>
              <a:rPr lang="en-US" altLang="en-US" smtClean="0"/>
              <a:t> Non Toxic</a:t>
            </a:r>
          </a:p>
          <a:p>
            <a:r>
              <a:rPr lang="en-US" altLang="en-US" smtClean="0"/>
              <a:t> Hypoallergenic</a:t>
            </a:r>
          </a:p>
          <a:p>
            <a:r>
              <a:rPr lang="en-US" altLang="en-US" smtClean="0"/>
              <a:t> Safe in All Body Regions</a:t>
            </a:r>
          </a:p>
          <a:p>
            <a:r>
              <a:rPr lang="en-US" altLang="en-US" smtClean="0"/>
              <a:t> Nonabsorbable </a:t>
            </a:r>
          </a:p>
          <a:p>
            <a:r>
              <a:rPr lang="en-US" altLang="en-US" smtClean="0"/>
              <a:t> Has Residual Activity</a:t>
            </a:r>
          </a:p>
          <a:p>
            <a:r>
              <a:rPr lang="en-US" altLang="en-US" smtClean="0"/>
              <a:t> Can be Used Repetitively Use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What’s Available?</a:t>
            </a:r>
          </a:p>
        </p:txBody>
      </p:sp>
      <p:sp>
        <p:nvSpPr>
          <p:cNvPr id="94211" name="Content Placeholder 2"/>
          <p:cNvSpPr>
            <a:spLocks noGrp="1"/>
          </p:cNvSpPr>
          <p:nvPr>
            <p:ph idx="1"/>
          </p:nvPr>
        </p:nvSpPr>
        <p:spPr/>
        <p:txBody>
          <a:bodyPr/>
          <a:lstStyle/>
          <a:p>
            <a:r>
              <a:rPr lang="en-US" altLang="en-US" sz="3200" smtClean="0"/>
              <a:t>10% Povidone-iodine (Betadine) </a:t>
            </a:r>
          </a:p>
          <a:p>
            <a:r>
              <a:rPr lang="en-US" altLang="en-US" sz="3200" smtClean="0"/>
              <a:t>0.7 % Iodophor and 74 percent isopropyl alcohol (DuraPrep)</a:t>
            </a:r>
          </a:p>
          <a:p>
            <a:r>
              <a:rPr lang="en-US" altLang="en-US" sz="3200" smtClean="0"/>
              <a:t>70% Isopropyl Alcohol(IPA) </a:t>
            </a:r>
          </a:p>
          <a:p>
            <a:r>
              <a:rPr lang="en-US" altLang="en-US" sz="3200" smtClean="0"/>
              <a:t>4 % Chlorhexidine Gluconate (CHG) (Hibiclens) </a:t>
            </a:r>
          </a:p>
          <a:p>
            <a:r>
              <a:rPr lang="en-US" altLang="en-US" sz="3200" smtClean="0"/>
              <a:t>2% Chlorhexidine Gluconate Combined with 70% Isopropyl Alcohol (Chloraprep)</a:t>
            </a:r>
          </a:p>
          <a:p>
            <a:endParaRPr lang="en-US" altLang="en-US" sz="3200" smtClean="0"/>
          </a:p>
          <a:p>
            <a:endParaRPr lang="en-US" altLang="en-US" sz="32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723900" y="304800"/>
            <a:ext cx="9448800" cy="1143000"/>
          </a:xfrm>
        </p:spPr>
        <p:txBody>
          <a:bodyPr/>
          <a:lstStyle/>
          <a:p>
            <a:r>
              <a:rPr lang="en-US" altLang="en-US" smtClean="0"/>
              <a:t>Iodine/Iodophors</a:t>
            </a:r>
          </a:p>
        </p:txBody>
      </p:sp>
      <p:sp>
        <p:nvSpPr>
          <p:cNvPr id="95235" name="Content Placeholder 2"/>
          <p:cNvSpPr>
            <a:spLocks noGrp="1"/>
          </p:cNvSpPr>
          <p:nvPr>
            <p:ph idx="1"/>
          </p:nvPr>
        </p:nvSpPr>
        <p:spPr/>
        <p:txBody>
          <a:bodyPr/>
          <a:lstStyle/>
          <a:p>
            <a:r>
              <a:rPr lang="en-US" altLang="en-US" smtClean="0"/>
              <a:t>Iodine is Effective Against a Wide Range 0f Gram-positive and Gram-negative Bacteria, Tubercle Bacillus, Fungi And Viruses</a:t>
            </a:r>
          </a:p>
          <a:p>
            <a:r>
              <a:rPr lang="en-US" altLang="en-US" smtClean="0"/>
              <a:t>Penetrate Cell Walls,Then Oxidise  and Substitute The Microbial Contents With Free Iodine</a:t>
            </a:r>
          </a:p>
          <a:p>
            <a:r>
              <a:rPr lang="en-US" altLang="en-US" smtClean="0"/>
              <a:t>Iodophors Contain a Surfactant/Stabilising Agent That Liberates  Free Iodine</a:t>
            </a:r>
          </a:p>
          <a:p>
            <a:r>
              <a:rPr lang="en-US" altLang="en-US" smtClean="0"/>
              <a:t>Iodophor Has Largely Replaced Iodine As The Active Ingredient in Antiseptics</a:t>
            </a:r>
          </a:p>
        </p:txBody>
      </p:sp>
      <p:pic>
        <p:nvPicPr>
          <p:cNvPr id="95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5205413"/>
            <a:ext cx="15393988"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723900" y="277813"/>
            <a:ext cx="9048750" cy="1143000"/>
          </a:xfrm>
        </p:spPr>
        <p:txBody>
          <a:bodyPr/>
          <a:lstStyle/>
          <a:p>
            <a:r>
              <a:rPr lang="en-US" altLang="en-US" smtClean="0"/>
              <a:t>Iodine/Iodophors</a:t>
            </a:r>
          </a:p>
        </p:txBody>
      </p:sp>
      <p:sp>
        <p:nvSpPr>
          <p:cNvPr id="96259" name="Content Placeholder 2"/>
          <p:cNvSpPr>
            <a:spLocks noGrp="1"/>
          </p:cNvSpPr>
          <p:nvPr>
            <p:ph idx="1"/>
          </p:nvPr>
        </p:nvSpPr>
        <p:spPr/>
        <p:txBody>
          <a:bodyPr/>
          <a:lstStyle/>
          <a:p>
            <a:r>
              <a:rPr lang="en-US" altLang="en-US" smtClean="0"/>
              <a:t>Iodophor  Comprises Free Iodine Molecules Bound to a Polymer Such  as Polyvinyl Pyrrolidine  (Povidone),</a:t>
            </a:r>
          </a:p>
          <a:p>
            <a:r>
              <a:rPr lang="en-US" altLang="en-US" smtClean="0"/>
              <a:t>So is Often Termed Povidone Iodine (PI) </a:t>
            </a:r>
          </a:p>
          <a:p>
            <a:r>
              <a:rPr lang="en-US" altLang="en-US" smtClean="0"/>
              <a:t>Soluble In Both Water and Alcohol so  Available as:</a:t>
            </a:r>
          </a:p>
          <a:p>
            <a:pPr lvl="1"/>
            <a:r>
              <a:rPr lang="en-US" altLang="en-US" smtClean="0"/>
              <a:t>Aqueous Iodophor Scrub And Paint</a:t>
            </a:r>
          </a:p>
          <a:p>
            <a:pPr lvl="1"/>
            <a:r>
              <a:rPr lang="en-US" altLang="en-US" smtClean="0"/>
              <a:t>Aqueous Iodophor One-step </a:t>
            </a:r>
          </a:p>
          <a:p>
            <a:pPr lvl="1"/>
            <a:r>
              <a:rPr lang="en-US" altLang="en-US" smtClean="0"/>
              <a:t>Alcoholic Iodophor with Water-insoluble Polymer (Duraprep)</a:t>
            </a:r>
          </a:p>
          <a:p>
            <a:endParaRPr lang="en-US" altLang="en-US" smtClean="0"/>
          </a:p>
        </p:txBody>
      </p:sp>
      <p:pic>
        <p:nvPicPr>
          <p:cNvPr id="96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5078413"/>
            <a:ext cx="15393988"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mtClean="0"/>
              <a:t>Alcohol</a:t>
            </a:r>
          </a:p>
        </p:txBody>
      </p:sp>
      <p:sp>
        <p:nvSpPr>
          <p:cNvPr id="97283" name="Content Placeholder 2"/>
          <p:cNvSpPr>
            <a:spLocks noGrp="1"/>
          </p:cNvSpPr>
          <p:nvPr>
            <p:ph idx="1"/>
          </p:nvPr>
        </p:nvSpPr>
        <p:spPr/>
        <p:txBody>
          <a:bodyPr/>
          <a:lstStyle/>
          <a:p>
            <a:r>
              <a:rPr lang="en-US" altLang="en-US" smtClean="0"/>
              <a:t>Alcohol Denatures the Cell Wall Proteins of Bacteria (Hardin 1997;</a:t>
            </a:r>
          </a:p>
          <a:p>
            <a:r>
              <a:rPr lang="en-US" altLang="en-US" smtClean="0"/>
              <a:t>Active Against Gram-Positive And Gram-negative Bacteria, The Tubercle Bacillus and Many Fungi and Viruses</a:t>
            </a:r>
          </a:p>
          <a:p>
            <a:r>
              <a:rPr lang="en-US" altLang="en-US" smtClean="0"/>
              <a:t>Concentration, Rather Than Type, of Alcohol Is Important  in Determining Its Effectiveness</a:t>
            </a:r>
          </a:p>
          <a:p>
            <a:r>
              <a:rPr lang="en-US" altLang="en-US" smtClean="0"/>
              <a:t>Evaporates Rapidly So is Less Persistent</a:t>
            </a:r>
          </a:p>
        </p:txBody>
      </p:sp>
      <p:pic>
        <p:nvPicPr>
          <p:cNvPr id="97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5078413"/>
            <a:ext cx="15393988"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4000" smtClean="0">
                <a:solidFill>
                  <a:srgbClr val="3A003A"/>
                </a:solidFill>
              </a:rPr>
              <a:t>Incidence of Wound Infection Following  Hernia Repair</a:t>
            </a:r>
          </a:p>
        </p:txBody>
      </p:sp>
      <p:sp>
        <p:nvSpPr>
          <p:cNvPr id="24579" name="Content Placeholder 2"/>
          <p:cNvSpPr>
            <a:spLocks noGrp="1"/>
          </p:cNvSpPr>
          <p:nvPr>
            <p:ph idx="1"/>
          </p:nvPr>
        </p:nvSpPr>
        <p:spPr/>
        <p:txBody>
          <a:bodyPr/>
          <a:lstStyle/>
          <a:p>
            <a:endParaRPr lang="en-US" altLang="en-US" smtClean="0"/>
          </a:p>
          <a:p>
            <a:r>
              <a:rPr lang="en-US" altLang="en-US" sz="3600" smtClean="0"/>
              <a:t>Groin Hernia Repair</a:t>
            </a:r>
          </a:p>
          <a:p>
            <a:pPr lvl="1"/>
            <a:r>
              <a:rPr lang="en-US" altLang="en-US" sz="3600" smtClean="0"/>
              <a:t>0 - 6%</a:t>
            </a:r>
          </a:p>
          <a:p>
            <a:pPr lvl="1"/>
            <a:endParaRPr lang="en-US" altLang="en-US" sz="3600" smtClean="0"/>
          </a:p>
          <a:p>
            <a:r>
              <a:rPr lang="en-US" altLang="en-US" sz="3600" smtClean="0"/>
              <a:t>Ventral Hernia Repair</a:t>
            </a:r>
          </a:p>
          <a:p>
            <a:pPr lvl="1"/>
            <a:r>
              <a:rPr lang="en-US" altLang="en-US" sz="3600" smtClean="0"/>
              <a:t>0 – 23% Percent </a:t>
            </a: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smtClean="0"/>
              <a:t>Chlorhexidine Gluconate </a:t>
            </a:r>
          </a:p>
        </p:txBody>
      </p:sp>
      <p:sp>
        <p:nvSpPr>
          <p:cNvPr id="98307" name="Content Placeholder 2"/>
          <p:cNvSpPr>
            <a:spLocks noGrp="1"/>
          </p:cNvSpPr>
          <p:nvPr>
            <p:ph idx="1"/>
          </p:nvPr>
        </p:nvSpPr>
        <p:spPr/>
        <p:txBody>
          <a:bodyPr/>
          <a:lstStyle/>
          <a:p>
            <a:r>
              <a:rPr lang="en-US" altLang="en-US" smtClean="0"/>
              <a:t>Aqueous or Alcoholic</a:t>
            </a:r>
          </a:p>
          <a:p>
            <a:r>
              <a:rPr lang="en-US" altLang="en-US" smtClean="0"/>
              <a:t>Effective Against  a Wide Range of Gram-positive and Gram-negative Bacteria, Yeasts and Some Viruses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4294967295"/>
          </p:nvPr>
        </p:nvSpPr>
        <p:spPr/>
        <p:txBody>
          <a:bodyPr/>
          <a:lstStyle/>
          <a:p>
            <a:pPr>
              <a:buClr>
                <a:srgbClr val="595959"/>
              </a:buClr>
            </a:pPr>
            <a:r>
              <a:rPr lang="en-US" altLang="en-US" sz="2900" smtClean="0"/>
              <a:t>Highly Effective in Studies of</a:t>
            </a:r>
          </a:p>
          <a:p>
            <a:pPr lvl="1">
              <a:buClr>
                <a:srgbClr val="595959"/>
              </a:buClr>
            </a:pPr>
            <a:r>
              <a:rPr lang="en-US" altLang="en-US" sz="2000" smtClean="0"/>
              <a:t>Hand Washing </a:t>
            </a:r>
          </a:p>
          <a:p>
            <a:pPr lvl="1">
              <a:buClr>
                <a:srgbClr val="595959"/>
              </a:buClr>
            </a:pPr>
            <a:r>
              <a:rPr lang="en-US" altLang="en-US" sz="2000" smtClean="0"/>
              <a:t>Preoperative Showering</a:t>
            </a:r>
          </a:p>
          <a:p>
            <a:pPr lvl="1">
              <a:buClr>
                <a:srgbClr val="595959"/>
              </a:buClr>
            </a:pPr>
            <a:r>
              <a:rPr lang="en-US" altLang="en-US" sz="2000" smtClean="0"/>
              <a:t>IV Catheter Care</a:t>
            </a:r>
          </a:p>
          <a:p>
            <a:pPr>
              <a:buClr>
                <a:srgbClr val="595959"/>
              </a:buClr>
            </a:pPr>
            <a:r>
              <a:rPr lang="en-US" altLang="en-US" sz="2900" smtClean="0"/>
              <a:t>CHG Has A Broad Spectrum Of Activity</a:t>
            </a:r>
          </a:p>
          <a:p>
            <a:pPr lvl="1">
              <a:buClr>
                <a:srgbClr val="595959"/>
              </a:buClr>
            </a:pPr>
            <a:r>
              <a:rPr lang="en-US" altLang="en-US" sz="2000" smtClean="0"/>
              <a:t>Rapid </a:t>
            </a:r>
          </a:p>
          <a:p>
            <a:pPr lvl="1">
              <a:buClr>
                <a:srgbClr val="595959"/>
              </a:buClr>
            </a:pPr>
            <a:r>
              <a:rPr lang="en-US" altLang="en-US" sz="2000" smtClean="0"/>
              <a:t>Persistent</a:t>
            </a:r>
          </a:p>
          <a:p>
            <a:pPr lvl="1">
              <a:buClr>
                <a:srgbClr val="595959"/>
              </a:buClr>
            </a:pPr>
            <a:r>
              <a:rPr lang="en-US" altLang="en-US" sz="2000" smtClean="0"/>
              <a:t>Non-irritating</a:t>
            </a:r>
          </a:p>
          <a:p>
            <a:pPr lvl="1">
              <a:buClr>
                <a:srgbClr val="595959"/>
              </a:buClr>
            </a:pPr>
            <a:r>
              <a:rPr lang="en-US" altLang="en-US" sz="2000" smtClean="0"/>
              <a:t>Recommended in 15 Evidence-based Guidelines (Hand Hygiene, Catheter-related Bloodstream Infection)</a:t>
            </a:r>
          </a:p>
          <a:p>
            <a:pPr lvl="1">
              <a:buClr>
                <a:srgbClr val="595959"/>
              </a:buClr>
            </a:pPr>
            <a:endParaRPr lang="en-US" altLang="en-US" sz="2000" smtClean="0"/>
          </a:p>
        </p:txBody>
      </p:sp>
      <p:sp>
        <p:nvSpPr>
          <p:cNvPr id="99331" name="Footer Placeholder 4"/>
          <p:cNvSpPr txBox="1">
            <a:spLocks noGrp="1"/>
          </p:cNvSpPr>
          <p:nvPr/>
        </p:nvSpPr>
        <p:spPr bwMode="auto">
          <a:xfrm>
            <a:off x="1028700" y="6019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lnSpc>
                <a:spcPct val="80000"/>
              </a:lnSpc>
              <a:spcBef>
                <a:spcPct val="35000"/>
              </a:spcBef>
              <a:buClrTx/>
              <a:buSzTx/>
              <a:buFontTx/>
              <a:buNone/>
            </a:pPr>
            <a:r>
              <a:rPr lang="en-US" altLang="en-US" sz="1000">
                <a:latin typeface="DIN-Regular" pitchFamily="34" charset="0"/>
              </a:rPr>
              <a:t>Larson E.. </a:t>
            </a:r>
            <a:r>
              <a:rPr lang="en-US" altLang="en-US" sz="1000" i="1">
                <a:latin typeface="DIN-Regular" pitchFamily="34" charset="0"/>
              </a:rPr>
              <a:t>Am J Infect Control</a:t>
            </a:r>
            <a:r>
              <a:rPr lang="en-US" altLang="en-US" sz="1000">
                <a:latin typeface="DIN-Regular" pitchFamily="34" charset="0"/>
              </a:rPr>
              <a:t>. 1995;23(4):251-269. </a:t>
            </a:r>
          </a:p>
          <a:p>
            <a:pPr algn="ctr" eaLnBrk="1" hangingPunct="1">
              <a:lnSpc>
                <a:spcPct val="80000"/>
              </a:lnSpc>
              <a:spcBef>
                <a:spcPct val="35000"/>
              </a:spcBef>
              <a:buClrTx/>
              <a:buSzTx/>
              <a:buFontTx/>
              <a:buNone/>
            </a:pPr>
            <a:r>
              <a:rPr lang="en-US" altLang="en-US" sz="1000">
                <a:latin typeface="DIN-Regular" pitchFamily="34" charset="0"/>
              </a:rPr>
              <a:t>Maki DG, et al. </a:t>
            </a:r>
            <a:r>
              <a:rPr lang="en-US" altLang="en-US" sz="1000" i="1">
                <a:latin typeface="DIN-Regular" pitchFamily="34" charset="0"/>
              </a:rPr>
              <a:t>Lancet</a:t>
            </a:r>
            <a:r>
              <a:rPr lang="en-US" altLang="en-US" sz="1000">
                <a:latin typeface="DIN-Regular" pitchFamily="34" charset="0"/>
              </a:rPr>
              <a:t>. 1991;338:339-343. </a:t>
            </a:r>
          </a:p>
        </p:txBody>
      </p:sp>
      <p:sp>
        <p:nvSpPr>
          <p:cNvPr id="5" name="Title 1"/>
          <p:cNvSpPr txBox="1">
            <a:spLocks/>
          </p:cNvSpPr>
          <p:nvPr/>
        </p:nvSpPr>
        <p:spPr>
          <a:xfrm>
            <a:off x="990600" y="381000"/>
            <a:ext cx="8743950" cy="1143000"/>
          </a:xfrm>
          <a:prstGeom prst="rect">
            <a:avLst/>
          </a:prstGeom>
        </p:spPr>
        <p:txBody>
          <a:bodyPr/>
          <a:lstStyle>
            <a:lvl1pPr algn="l" rtl="0" eaLnBrk="0" fontAlgn="base" hangingPunct="0">
              <a:spcBef>
                <a:spcPct val="0"/>
              </a:spcBef>
              <a:spcAft>
                <a:spcPct val="0"/>
              </a:spcAft>
              <a:defRPr sz="4200" b="1">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charset="0"/>
              </a:defRPr>
            </a:lvl2pPr>
            <a:lvl3pPr algn="l" rtl="0" eaLnBrk="0" fontAlgn="base" hangingPunct="0">
              <a:spcBef>
                <a:spcPct val="0"/>
              </a:spcBef>
              <a:spcAft>
                <a:spcPct val="0"/>
              </a:spcAft>
              <a:defRPr sz="4200" b="1">
                <a:solidFill>
                  <a:schemeClr val="tx2"/>
                </a:solidFill>
                <a:latin typeface="Arial" charset="0"/>
              </a:defRPr>
            </a:lvl3pPr>
            <a:lvl4pPr algn="l" rtl="0" eaLnBrk="0" fontAlgn="base" hangingPunct="0">
              <a:spcBef>
                <a:spcPct val="0"/>
              </a:spcBef>
              <a:spcAft>
                <a:spcPct val="0"/>
              </a:spcAft>
              <a:defRPr sz="4200" b="1">
                <a:solidFill>
                  <a:schemeClr val="tx2"/>
                </a:solidFill>
                <a:latin typeface="Arial" charset="0"/>
              </a:defRPr>
            </a:lvl4pPr>
            <a:lvl5pPr algn="l" rtl="0" eaLnBrk="0" fontAlgn="base" hangingPunct="0">
              <a:spcBef>
                <a:spcPct val="0"/>
              </a:spcBef>
              <a:spcAft>
                <a:spcPct val="0"/>
              </a:spcAft>
              <a:defRPr sz="4200" b="1">
                <a:solidFill>
                  <a:schemeClr val="tx2"/>
                </a:solidFill>
                <a:latin typeface="Arial" charset="0"/>
              </a:defRPr>
            </a:lvl5pPr>
            <a:lvl6pPr marL="457200" algn="l" rtl="0" fontAlgn="base">
              <a:spcBef>
                <a:spcPct val="0"/>
              </a:spcBef>
              <a:spcAft>
                <a:spcPct val="0"/>
              </a:spcAft>
              <a:defRPr sz="4200" b="1">
                <a:solidFill>
                  <a:schemeClr val="tx2"/>
                </a:solidFill>
                <a:latin typeface="Arial" charset="0"/>
              </a:defRPr>
            </a:lvl6pPr>
            <a:lvl7pPr marL="914400" algn="l" rtl="0" fontAlgn="base">
              <a:spcBef>
                <a:spcPct val="0"/>
              </a:spcBef>
              <a:spcAft>
                <a:spcPct val="0"/>
              </a:spcAft>
              <a:defRPr sz="4200" b="1">
                <a:solidFill>
                  <a:schemeClr val="tx2"/>
                </a:solidFill>
                <a:latin typeface="Arial" charset="0"/>
              </a:defRPr>
            </a:lvl7pPr>
            <a:lvl8pPr marL="1371600" algn="l" rtl="0" fontAlgn="base">
              <a:spcBef>
                <a:spcPct val="0"/>
              </a:spcBef>
              <a:spcAft>
                <a:spcPct val="0"/>
              </a:spcAft>
              <a:defRPr sz="4200" b="1">
                <a:solidFill>
                  <a:schemeClr val="tx2"/>
                </a:solidFill>
                <a:latin typeface="Arial" charset="0"/>
              </a:defRPr>
            </a:lvl8pPr>
            <a:lvl9pPr marL="1828800" algn="l" rtl="0" fontAlgn="base">
              <a:spcBef>
                <a:spcPct val="0"/>
              </a:spcBef>
              <a:spcAft>
                <a:spcPct val="0"/>
              </a:spcAft>
              <a:defRPr sz="4200" b="1">
                <a:solidFill>
                  <a:schemeClr val="tx2"/>
                </a:solidFill>
                <a:latin typeface="Arial" charset="0"/>
              </a:defRPr>
            </a:lvl9pPr>
          </a:lstStyle>
          <a:p>
            <a:pPr>
              <a:defRPr/>
            </a:pPr>
            <a:r>
              <a:rPr lang="en-US" altLang="en-US" kern="0" dirty="0" smtClean="0"/>
              <a:t>Chlorhexidine Gluconate </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647700" y="228600"/>
            <a:ext cx="8743950" cy="1143000"/>
          </a:xfrm>
        </p:spPr>
        <p:txBody>
          <a:bodyPr anchorCtr="1"/>
          <a:lstStyle/>
          <a:p>
            <a:r>
              <a:rPr lang="en-US" altLang="en-US" smtClean="0">
                <a:sym typeface="Symbol" pitchFamily="18" charset="2"/>
              </a:rPr>
              <a:t>2% CHG/70% IPA vs. 10% PVP-I</a:t>
            </a:r>
            <a:endParaRPr lang="en-US" altLang="en-US" baseline="30000" smtClean="0">
              <a:sym typeface="Symbol" pitchFamily="18" charset="2"/>
            </a:endParaRPr>
          </a:p>
        </p:txBody>
      </p:sp>
      <p:sp>
        <p:nvSpPr>
          <p:cNvPr id="100355" name="Rectangle 3"/>
          <p:cNvSpPr>
            <a:spLocks noGrp="1" noChangeArrowheads="1"/>
          </p:cNvSpPr>
          <p:nvPr>
            <p:ph idx="4294967295"/>
          </p:nvPr>
        </p:nvSpPr>
        <p:spPr/>
        <p:txBody>
          <a:bodyPr/>
          <a:lstStyle/>
          <a:p>
            <a:pPr>
              <a:buClr>
                <a:srgbClr val="595959"/>
              </a:buClr>
            </a:pPr>
            <a:r>
              <a:rPr lang="en-US" altLang="en-US" sz="2900" smtClean="0"/>
              <a:t>Randomized, Parallel Group, Open Label, Healthy Human Volunteers </a:t>
            </a:r>
          </a:p>
          <a:p>
            <a:pPr>
              <a:buClr>
                <a:srgbClr val="595959"/>
              </a:buClr>
            </a:pPr>
            <a:r>
              <a:rPr lang="en-US" altLang="en-US" sz="2900" smtClean="0"/>
              <a:t>55 Subjects</a:t>
            </a:r>
          </a:p>
          <a:p>
            <a:pPr>
              <a:buClr>
                <a:srgbClr val="595959"/>
              </a:buClr>
            </a:pPr>
            <a:r>
              <a:rPr lang="en-US" altLang="en-US" sz="2900" smtClean="0"/>
              <a:t>Microbial Samples: Right and Left Abdominal And Inguinal Sites</a:t>
            </a:r>
          </a:p>
          <a:p>
            <a:pPr>
              <a:buClr>
                <a:srgbClr val="595959"/>
              </a:buClr>
            </a:pPr>
            <a:r>
              <a:rPr lang="en-US" altLang="en-US" sz="2900" smtClean="0"/>
              <a:t>Efficacy Defined As </a:t>
            </a:r>
          </a:p>
          <a:p>
            <a:pPr lvl="1">
              <a:buClr>
                <a:srgbClr val="595959"/>
              </a:buClr>
            </a:pPr>
            <a:r>
              <a:rPr lang="en-US" altLang="en-US" sz="2400" smtClean="0"/>
              <a:t>≥2.0 Log</a:t>
            </a:r>
            <a:r>
              <a:rPr lang="en-US" altLang="en-US" sz="2400" baseline="-25000" smtClean="0"/>
              <a:t>10</a:t>
            </a:r>
            <a:r>
              <a:rPr lang="en-US" altLang="en-US" sz="2400" smtClean="0"/>
              <a:t> Reduction From Baseline Cfus/Cm</a:t>
            </a:r>
            <a:r>
              <a:rPr lang="en-US" altLang="en-US" sz="2400" baseline="30000" smtClean="0"/>
              <a:t>2</a:t>
            </a:r>
            <a:r>
              <a:rPr lang="en-US" altLang="en-US" sz="2400" smtClean="0"/>
              <a:t> On Abdominal Sites</a:t>
            </a:r>
          </a:p>
          <a:p>
            <a:pPr lvl="1">
              <a:buClr>
                <a:srgbClr val="595959"/>
              </a:buClr>
            </a:pPr>
            <a:r>
              <a:rPr lang="en-US" altLang="en-US" sz="2400" smtClean="0"/>
              <a:t>≥3.0 Log</a:t>
            </a:r>
            <a:r>
              <a:rPr lang="en-US" altLang="en-US" sz="2400" baseline="-25000" smtClean="0"/>
              <a:t>10</a:t>
            </a:r>
            <a:r>
              <a:rPr lang="en-US" altLang="en-US" sz="2400" smtClean="0"/>
              <a:t> Mean Reduction From Baseline Cfus/Cm</a:t>
            </a:r>
            <a:r>
              <a:rPr lang="en-US" altLang="en-US" sz="2400" baseline="30000" smtClean="0"/>
              <a:t>2</a:t>
            </a:r>
            <a:r>
              <a:rPr lang="en-US" altLang="en-US" sz="2400" smtClean="0"/>
              <a:t> On Inguinal Sites</a:t>
            </a:r>
          </a:p>
        </p:txBody>
      </p:sp>
      <p:sp>
        <p:nvSpPr>
          <p:cNvPr id="100356" name="Footer Placeholder 4"/>
          <p:cNvSpPr txBox="1">
            <a:spLocks noGrp="1"/>
          </p:cNvSpPr>
          <p:nvPr/>
        </p:nvSpPr>
        <p:spPr bwMode="auto">
          <a:xfrm>
            <a:off x="1028700" y="6019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lnSpc>
                <a:spcPct val="80000"/>
              </a:lnSpc>
              <a:spcBef>
                <a:spcPct val="35000"/>
              </a:spcBef>
              <a:buClrTx/>
              <a:buSzTx/>
              <a:buFontTx/>
              <a:buNone/>
            </a:pPr>
            <a:r>
              <a:rPr lang="en-US" altLang="en-US" sz="1000">
                <a:latin typeface="DIN-Regular" pitchFamily="34" charset="0"/>
              </a:rPr>
              <a:t>Hibbard JS. </a:t>
            </a:r>
            <a:r>
              <a:rPr lang="en-US" altLang="en-US" sz="1000" i="1">
                <a:latin typeface="DIN-Regular" pitchFamily="34" charset="0"/>
              </a:rPr>
              <a:t>J Infus Nursing</a:t>
            </a:r>
            <a:r>
              <a:rPr lang="en-US" altLang="en-US" sz="1000">
                <a:latin typeface="DIN-Regular" pitchFamily="34" charset="0"/>
              </a:rPr>
              <a:t>. 2005;28(3):194-207.</a:t>
            </a:r>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723900" y="304800"/>
            <a:ext cx="9258300" cy="1143000"/>
          </a:xfrm>
        </p:spPr>
        <p:txBody>
          <a:bodyPr/>
          <a:lstStyle/>
          <a:p>
            <a:r>
              <a:rPr lang="nn-NO" altLang="en-US" smtClean="0"/>
              <a:t>2% CHG/70% IPA vs. 10% PVP-I</a:t>
            </a:r>
            <a:endParaRPr lang="en-US" altLang="en-US" smtClean="0"/>
          </a:p>
        </p:txBody>
      </p:sp>
      <p:sp>
        <p:nvSpPr>
          <p:cNvPr id="101379" name="Text Placeholder 2"/>
          <p:cNvSpPr>
            <a:spLocks noGrp="1"/>
          </p:cNvSpPr>
          <p:nvPr>
            <p:ph type="body" idx="1"/>
          </p:nvPr>
        </p:nvSpPr>
        <p:spPr/>
        <p:txBody>
          <a:bodyPr/>
          <a:lstStyle/>
          <a:p>
            <a:endParaRPr lang="en-US" altLang="en-US" smtClean="0"/>
          </a:p>
        </p:txBody>
      </p:sp>
      <p:sp>
        <p:nvSpPr>
          <p:cNvPr id="101380" name="Text Placeholder 4"/>
          <p:cNvSpPr>
            <a:spLocks noGrp="1"/>
          </p:cNvSpPr>
          <p:nvPr>
            <p:ph type="body" sz="quarter" idx="3"/>
          </p:nvPr>
        </p:nvSpPr>
        <p:spPr/>
        <p:txBody>
          <a:bodyPr/>
          <a:lstStyle/>
          <a:p>
            <a:endParaRPr lang="en-US" altLang="en-US" smtClean="0"/>
          </a:p>
        </p:txBody>
      </p:sp>
      <p:graphicFrame>
        <p:nvGraphicFramePr>
          <p:cNvPr id="101381" name="Content Placeholder 6"/>
          <p:cNvGraphicFramePr>
            <a:graphicFrameLocks noGrp="1" noChangeAspect="1"/>
          </p:cNvGraphicFramePr>
          <p:nvPr>
            <p:ph sz="half" idx="2"/>
          </p:nvPr>
        </p:nvGraphicFramePr>
        <p:xfrm>
          <a:off x="1028700" y="3200400"/>
          <a:ext cx="4545013" cy="2133600"/>
        </p:xfrm>
        <a:graphic>
          <a:graphicData uri="http://schemas.openxmlformats.org/presentationml/2006/ole">
            <mc:AlternateContent xmlns:mc="http://schemas.openxmlformats.org/markup-compatibility/2006">
              <mc:Choice xmlns:v="urn:schemas-microsoft-com:vml" Requires="v">
                <p:oleObj spid="_x0000_s101388" name="Chart" r:id="rId4" imgW="4810069" imgH="2257470" progId="Excel.Chart.8">
                  <p:embed/>
                </p:oleObj>
              </mc:Choice>
              <mc:Fallback>
                <p:oleObj name="Chart" r:id="rId4" imgW="4810069" imgH="2257470" progId="Excel.Chart.8">
                  <p:embed/>
                  <p:pic>
                    <p:nvPicPr>
                      <p:cNvPr id="0" name="Content Placeholder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3200400"/>
                        <a:ext cx="454501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01382" name="Content Placeholder 7"/>
          <p:cNvGraphicFramePr>
            <a:graphicFrameLocks noGrp="1" noChangeAspect="1"/>
          </p:cNvGraphicFramePr>
          <p:nvPr>
            <p:ph sz="quarter" idx="4"/>
          </p:nvPr>
        </p:nvGraphicFramePr>
        <p:xfrm>
          <a:off x="5829300" y="3124200"/>
          <a:ext cx="4152900" cy="2228850"/>
        </p:xfrm>
        <a:graphic>
          <a:graphicData uri="http://schemas.openxmlformats.org/presentationml/2006/ole">
            <mc:AlternateContent xmlns:mc="http://schemas.openxmlformats.org/markup-compatibility/2006">
              <mc:Choice xmlns:v="urn:schemas-microsoft-com:vml" Requires="v">
                <p:oleObj spid="_x0000_s101389" name="Chart" r:id="rId7" imgW="4152855" imgH="2228940" progId="Excel.Chart.8">
                  <p:embed/>
                </p:oleObj>
              </mc:Choice>
              <mc:Fallback>
                <p:oleObj name="Chart" r:id="rId7" imgW="4152855" imgH="2228940" progId="Excel.Chart.8">
                  <p:embed/>
                  <p:pic>
                    <p:nvPicPr>
                      <p:cNvPr id="0" name="Content Placeholder 7"/>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9300" y="3124200"/>
                        <a:ext cx="41529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pic>
        <p:nvPicPr>
          <p:cNvPr id="10138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1575" y="5849938"/>
            <a:ext cx="540226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138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9363" y="7219950"/>
            <a:ext cx="82296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385" name="TextBox 8"/>
          <p:cNvSpPr txBox="1">
            <a:spLocks noChangeArrowheads="1"/>
          </p:cNvSpPr>
          <p:nvPr/>
        </p:nvSpPr>
        <p:spPr bwMode="auto">
          <a:xfrm>
            <a:off x="1662113" y="5021263"/>
            <a:ext cx="31003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4400"/>
              <a:t>Abdominal</a:t>
            </a:r>
          </a:p>
        </p:txBody>
      </p:sp>
      <p:sp>
        <p:nvSpPr>
          <p:cNvPr id="101386" name="TextBox 9"/>
          <p:cNvSpPr txBox="1">
            <a:spLocks noChangeArrowheads="1"/>
          </p:cNvSpPr>
          <p:nvPr/>
        </p:nvSpPr>
        <p:spPr bwMode="auto">
          <a:xfrm>
            <a:off x="6584950" y="5021263"/>
            <a:ext cx="2349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4400"/>
              <a:t>Inguinal</a:t>
            </a:r>
          </a:p>
        </p:txBody>
      </p:sp>
      <p:pic>
        <p:nvPicPr>
          <p:cNvPr id="10138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1900" y="6065838"/>
            <a:ext cx="54022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cap="rnd"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1"/>
          <p:cNvSpPr txBox="1">
            <a:spLocks noChangeArrowheads="1"/>
          </p:cNvSpPr>
          <p:nvPr/>
        </p:nvSpPr>
        <p:spPr bwMode="auto">
          <a:xfrm>
            <a:off x="723900" y="2962275"/>
            <a:ext cx="9563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a:buFont typeface="Wingdings" pitchFamily="2" charset="2"/>
              <a:buNone/>
            </a:pPr>
            <a:r>
              <a:rPr lang="en-US" altLang="en-US" sz="4800"/>
              <a:t>Preoperative Bathing or Showering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2"/>
          <p:cNvGraphicFramePr>
            <a:graphicFrameLocks/>
          </p:cNvGraphicFramePr>
          <p:nvPr/>
        </p:nvGraphicFramePr>
        <p:xfrm>
          <a:off x="1181100" y="1447800"/>
          <a:ext cx="7150100" cy="4105275"/>
        </p:xfrm>
        <a:graphic>
          <a:graphicData uri="http://schemas.openxmlformats.org/presentationml/2006/ole">
            <mc:AlternateContent xmlns:mc="http://schemas.openxmlformats.org/markup-compatibility/2006">
              <mc:Choice xmlns:v="urn:schemas-microsoft-com:vml" Requires="v">
                <p:oleObj spid="_x0000_s103462" name="Chart" r:id="rId4" imgW="7400969" imgH="4467131" progId="MSGraph.Chart.8">
                  <p:embed followColorScheme="full"/>
                </p:oleObj>
              </mc:Choice>
              <mc:Fallback>
                <p:oleObj name="Chart" r:id="rId4" imgW="7400969" imgH="446713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81100" y="1447800"/>
                        <a:ext cx="71501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7" name="Rectangle 3"/>
          <p:cNvSpPr>
            <a:spLocks noChangeArrowheads="1"/>
          </p:cNvSpPr>
          <p:nvPr/>
        </p:nvSpPr>
        <p:spPr bwMode="auto">
          <a:xfrm rot="-5400000">
            <a:off x="-841375" y="3267075"/>
            <a:ext cx="38147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ja-JP" sz="1700">
                <a:ea typeface="MS PGothic" pitchFamily="34" charset="-128"/>
              </a:rPr>
              <a:t>CHG Concentration (PPM)</a:t>
            </a:r>
          </a:p>
        </p:txBody>
      </p:sp>
      <p:sp>
        <p:nvSpPr>
          <p:cNvPr id="103428" name="Rectangle 4"/>
          <p:cNvSpPr>
            <a:spLocks noChangeArrowheads="1"/>
          </p:cNvSpPr>
          <p:nvPr/>
        </p:nvSpPr>
        <p:spPr bwMode="auto">
          <a:xfrm>
            <a:off x="1504950" y="5699125"/>
            <a:ext cx="653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ja-JP" sz="2000">
                <a:ea typeface="MS PGothic" pitchFamily="34" charset="-128"/>
              </a:rPr>
              <a:t>Skin Sites</a:t>
            </a:r>
            <a:endParaRPr lang="en-US" altLang="ja-JP" sz="1900">
              <a:ea typeface="MS PGothic" pitchFamily="34" charset="-128"/>
            </a:endParaRPr>
          </a:p>
        </p:txBody>
      </p:sp>
      <p:sp>
        <p:nvSpPr>
          <p:cNvPr id="666629" name="Rectangle 5"/>
          <p:cNvSpPr>
            <a:spLocks noChangeArrowheads="1"/>
          </p:cNvSpPr>
          <p:nvPr/>
        </p:nvSpPr>
        <p:spPr bwMode="auto">
          <a:xfrm>
            <a:off x="1755775" y="5195888"/>
            <a:ext cx="1419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57626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r>
              <a:rPr lang="en-US" altLang="ja-JP" sz="1400" i="1" smtClean="0">
                <a:solidFill>
                  <a:srgbClr val="FFFFCC"/>
                </a:solidFill>
                <a:effectLst>
                  <a:outerShdw blurRad="38100" dist="38100" dir="2700000" algn="tl">
                    <a:srgbClr val="000000"/>
                  </a:outerShdw>
                </a:effectLst>
                <a:latin typeface="Arial" pitchFamily="34" charset="0"/>
                <a:ea typeface="MS PGothic" pitchFamily="34" charset="-128"/>
              </a:rPr>
              <a:t>Left </a:t>
            </a:r>
            <a:br>
              <a:rPr lang="en-US" altLang="ja-JP" sz="1400" i="1" smtClean="0">
                <a:solidFill>
                  <a:srgbClr val="FFFFCC"/>
                </a:solidFill>
                <a:effectLst>
                  <a:outerShdw blurRad="38100" dist="38100" dir="2700000" algn="tl">
                    <a:srgbClr val="000000"/>
                  </a:outerShdw>
                </a:effectLst>
                <a:latin typeface="Arial" pitchFamily="34" charset="0"/>
                <a:ea typeface="MS PGothic" pitchFamily="34" charset="-128"/>
              </a:rPr>
            </a:br>
            <a:r>
              <a:rPr lang="en-US" altLang="ja-JP" sz="1400" i="1" smtClean="0">
                <a:solidFill>
                  <a:srgbClr val="FFFFCC"/>
                </a:solidFill>
                <a:effectLst>
                  <a:outerShdw blurRad="38100" dist="38100" dir="2700000" algn="tl">
                    <a:srgbClr val="000000"/>
                  </a:outerShdw>
                </a:effectLst>
                <a:latin typeface="Arial" pitchFamily="34" charset="0"/>
                <a:ea typeface="MS PGothic" pitchFamily="34" charset="-128"/>
              </a:rPr>
              <a:t>Elbow</a:t>
            </a:r>
            <a:endParaRPr lang="en-US" altLang="ja-JP" sz="1400" smtClean="0">
              <a:solidFill>
                <a:srgbClr val="FFFFCC"/>
              </a:solidFill>
              <a:effectLst>
                <a:outerShdw blurRad="38100" dist="38100" dir="2700000" algn="tl">
                  <a:srgbClr val="000000"/>
                </a:outerShdw>
              </a:effectLst>
              <a:latin typeface="Arial" pitchFamily="34" charset="0"/>
              <a:ea typeface="MS PGothic" pitchFamily="34" charset="-128"/>
            </a:endParaRPr>
          </a:p>
        </p:txBody>
      </p:sp>
      <p:sp>
        <p:nvSpPr>
          <p:cNvPr id="666630" name="Rectangle 6"/>
          <p:cNvSpPr>
            <a:spLocks noChangeArrowheads="1"/>
          </p:cNvSpPr>
          <p:nvPr/>
        </p:nvSpPr>
        <p:spPr bwMode="auto">
          <a:xfrm>
            <a:off x="2962275" y="5195888"/>
            <a:ext cx="1419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57626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r>
              <a:rPr lang="en-US" altLang="ja-JP" sz="1400" i="1" smtClean="0">
                <a:solidFill>
                  <a:srgbClr val="FFFFCC"/>
                </a:solidFill>
                <a:effectLst>
                  <a:outerShdw blurRad="38100" dist="38100" dir="2700000" algn="tl">
                    <a:srgbClr val="000000"/>
                  </a:outerShdw>
                </a:effectLst>
                <a:latin typeface="Arial" pitchFamily="34" charset="0"/>
                <a:ea typeface="MS PGothic" pitchFamily="34" charset="-128"/>
              </a:rPr>
              <a:t>Right </a:t>
            </a:r>
            <a:br>
              <a:rPr lang="en-US" altLang="ja-JP" sz="1400" i="1" smtClean="0">
                <a:solidFill>
                  <a:srgbClr val="FFFFCC"/>
                </a:solidFill>
                <a:effectLst>
                  <a:outerShdw blurRad="38100" dist="38100" dir="2700000" algn="tl">
                    <a:srgbClr val="000000"/>
                  </a:outerShdw>
                </a:effectLst>
                <a:latin typeface="Arial" pitchFamily="34" charset="0"/>
                <a:ea typeface="MS PGothic" pitchFamily="34" charset="-128"/>
              </a:rPr>
            </a:br>
            <a:r>
              <a:rPr lang="en-US" altLang="ja-JP" sz="1400" i="1" smtClean="0">
                <a:solidFill>
                  <a:srgbClr val="FFFFCC"/>
                </a:solidFill>
                <a:effectLst>
                  <a:outerShdw blurRad="38100" dist="38100" dir="2700000" algn="tl">
                    <a:srgbClr val="000000"/>
                  </a:outerShdw>
                </a:effectLst>
                <a:latin typeface="Arial" pitchFamily="34" charset="0"/>
                <a:ea typeface="MS PGothic" pitchFamily="34" charset="-128"/>
              </a:rPr>
              <a:t>Elbow</a:t>
            </a:r>
            <a:endParaRPr lang="en-US" altLang="ja-JP" sz="1400" smtClean="0">
              <a:solidFill>
                <a:srgbClr val="FFFFCC"/>
              </a:solidFill>
              <a:effectLst>
                <a:outerShdw blurRad="38100" dist="38100" dir="2700000" algn="tl">
                  <a:srgbClr val="000000"/>
                </a:outerShdw>
              </a:effectLst>
              <a:latin typeface="Arial" pitchFamily="34" charset="0"/>
              <a:ea typeface="MS PGothic" pitchFamily="34" charset="-128"/>
            </a:endParaRPr>
          </a:p>
        </p:txBody>
      </p:sp>
      <p:sp>
        <p:nvSpPr>
          <p:cNvPr id="666631" name="Rectangle 7"/>
          <p:cNvSpPr>
            <a:spLocks noChangeArrowheads="1"/>
          </p:cNvSpPr>
          <p:nvPr/>
        </p:nvSpPr>
        <p:spPr bwMode="auto">
          <a:xfrm>
            <a:off x="4122738" y="5195888"/>
            <a:ext cx="1417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57626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r>
              <a:rPr lang="en-US" altLang="ja-JP" sz="1400" i="1" smtClean="0">
                <a:solidFill>
                  <a:srgbClr val="FFFFCC"/>
                </a:solidFill>
                <a:effectLst>
                  <a:outerShdw blurRad="38100" dist="38100" dir="2700000" algn="tl">
                    <a:srgbClr val="000000"/>
                  </a:outerShdw>
                </a:effectLst>
                <a:latin typeface="Arial" pitchFamily="34" charset="0"/>
                <a:ea typeface="MS PGothic" pitchFamily="34" charset="-128"/>
              </a:rPr>
              <a:t>Abdominal</a:t>
            </a:r>
            <a:endParaRPr lang="en-US" altLang="ja-JP" sz="1400" smtClean="0">
              <a:solidFill>
                <a:srgbClr val="FFFFCC"/>
              </a:solidFill>
              <a:effectLst>
                <a:outerShdw blurRad="38100" dist="38100" dir="2700000" algn="tl">
                  <a:srgbClr val="000000"/>
                </a:outerShdw>
              </a:effectLst>
              <a:latin typeface="Arial" pitchFamily="34" charset="0"/>
              <a:ea typeface="MS PGothic" pitchFamily="34" charset="-128"/>
            </a:endParaRPr>
          </a:p>
        </p:txBody>
      </p:sp>
      <p:sp>
        <p:nvSpPr>
          <p:cNvPr id="666632" name="Rectangle 8"/>
          <p:cNvSpPr>
            <a:spLocks noChangeArrowheads="1"/>
          </p:cNvSpPr>
          <p:nvPr/>
        </p:nvSpPr>
        <p:spPr bwMode="auto">
          <a:xfrm>
            <a:off x="5308600" y="5195888"/>
            <a:ext cx="1419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57626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r>
              <a:rPr lang="en-US" altLang="ja-JP" sz="1400" i="1" smtClean="0">
                <a:solidFill>
                  <a:srgbClr val="FFFFCC"/>
                </a:solidFill>
                <a:effectLst>
                  <a:outerShdw blurRad="38100" dist="38100" dir="2700000" algn="tl">
                    <a:srgbClr val="000000"/>
                  </a:outerShdw>
                </a:effectLst>
                <a:latin typeface="Arial" pitchFamily="34" charset="0"/>
                <a:ea typeface="MS PGothic" pitchFamily="34" charset="-128"/>
              </a:rPr>
              <a:t>Left </a:t>
            </a:r>
            <a:br>
              <a:rPr lang="en-US" altLang="ja-JP" sz="1400" i="1" smtClean="0">
                <a:solidFill>
                  <a:srgbClr val="FFFFCC"/>
                </a:solidFill>
                <a:effectLst>
                  <a:outerShdw blurRad="38100" dist="38100" dir="2700000" algn="tl">
                    <a:srgbClr val="000000"/>
                  </a:outerShdw>
                </a:effectLst>
                <a:latin typeface="Arial" pitchFamily="34" charset="0"/>
                <a:ea typeface="MS PGothic" pitchFamily="34" charset="-128"/>
              </a:rPr>
            </a:br>
            <a:r>
              <a:rPr lang="en-US" altLang="ja-JP" sz="1400" i="1" smtClean="0">
                <a:solidFill>
                  <a:srgbClr val="FFFFCC"/>
                </a:solidFill>
                <a:effectLst>
                  <a:outerShdw blurRad="38100" dist="38100" dir="2700000" algn="tl">
                    <a:srgbClr val="000000"/>
                  </a:outerShdw>
                </a:effectLst>
                <a:latin typeface="Arial" pitchFamily="34" charset="0"/>
                <a:ea typeface="MS PGothic" pitchFamily="34" charset="-128"/>
              </a:rPr>
              <a:t>Knee</a:t>
            </a:r>
            <a:endParaRPr lang="en-US" altLang="ja-JP" sz="1400" smtClean="0">
              <a:solidFill>
                <a:srgbClr val="FFFFCC"/>
              </a:solidFill>
              <a:effectLst>
                <a:outerShdw blurRad="38100" dist="38100" dir="2700000" algn="tl">
                  <a:srgbClr val="000000"/>
                </a:outerShdw>
              </a:effectLst>
              <a:latin typeface="Arial" pitchFamily="34" charset="0"/>
              <a:ea typeface="MS PGothic" pitchFamily="34" charset="-128"/>
            </a:endParaRPr>
          </a:p>
        </p:txBody>
      </p:sp>
      <p:sp>
        <p:nvSpPr>
          <p:cNvPr id="666633" name="Rectangle 9"/>
          <p:cNvSpPr>
            <a:spLocks noChangeArrowheads="1"/>
          </p:cNvSpPr>
          <p:nvPr/>
        </p:nvSpPr>
        <p:spPr bwMode="auto">
          <a:xfrm>
            <a:off x="6467475" y="5195888"/>
            <a:ext cx="1419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57626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defRPr/>
            </a:pPr>
            <a:r>
              <a:rPr lang="en-US" altLang="ja-JP" sz="1400" i="1" smtClean="0">
                <a:solidFill>
                  <a:srgbClr val="FFFFCC"/>
                </a:solidFill>
                <a:effectLst>
                  <a:outerShdw blurRad="38100" dist="38100" dir="2700000" algn="tl">
                    <a:srgbClr val="000000"/>
                  </a:outerShdw>
                </a:effectLst>
                <a:latin typeface="Arial" pitchFamily="34" charset="0"/>
                <a:ea typeface="MS PGothic" pitchFamily="34" charset="-128"/>
              </a:rPr>
              <a:t>Right </a:t>
            </a:r>
            <a:br>
              <a:rPr lang="en-US" altLang="ja-JP" sz="1400" i="1" smtClean="0">
                <a:solidFill>
                  <a:srgbClr val="FFFFCC"/>
                </a:solidFill>
                <a:effectLst>
                  <a:outerShdw blurRad="38100" dist="38100" dir="2700000" algn="tl">
                    <a:srgbClr val="000000"/>
                  </a:outerShdw>
                </a:effectLst>
                <a:latin typeface="Arial" pitchFamily="34" charset="0"/>
                <a:ea typeface="MS PGothic" pitchFamily="34" charset="-128"/>
              </a:rPr>
            </a:br>
            <a:r>
              <a:rPr lang="en-US" altLang="ja-JP" sz="1400" i="1" smtClean="0">
                <a:solidFill>
                  <a:srgbClr val="FFFFCC"/>
                </a:solidFill>
                <a:effectLst>
                  <a:outerShdw blurRad="38100" dist="38100" dir="2700000" algn="tl">
                    <a:srgbClr val="000000"/>
                  </a:outerShdw>
                </a:effectLst>
                <a:latin typeface="Arial" pitchFamily="34" charset="0"/>
                <a:ea typeface="MS PGothic" pitchFamily="34" charset="-128"/>
              </a:rPr>
              <a:t>Knee</a:t>
            </a:r>
            <a:endParaRPr lang="en-US" altLang="ja-JP" sz="1400" smtClean="0">
              <a:solidFill>
                <a:srgbClr val="FFFFCC"/>
              </a:solidFill>
              <a:effectLst>
                <a:outerShdw blurRad="38100" dist="38100" dir="2700000" algn="tl">
                  <a:srgbClr val="000000"/>
                </a:outerShdw>
              </a:effectLst>
              <a:latin typeface="Arial" pitchFamily="34" charset="0"/>
              <a:ea typeface="MS PGothic" pitchFamily="34" charset="-128"/>
            </a:endParaRPr>
          </a:p>
        </p:txBody>
      </p:sp>
      <p:sp>
        <p:nvSpPr>
          <p:cNvPr id="103434" name="Rectangle 10"/>
          <p:cNvSpPr>
            <a:spLocks noChangeArrowheads="1"/>
          </p:cNvSpPr>
          <p:nvPr/>
        </p:nvSpPr>
        <p:spPr bwMode="auto">
          <a:xfrm>
            <a:off x="1104900" y="660400"/>
            <a:ext cx="6835775"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eaLnBrk="1" hangingPunct="1">
              <a:lnSpc>
                <a:spcPct val="95000"/>
              </a:lnSpc>
              <a:spcBef>
                <a:spcPct val="0"/>
              </a:spcBef>
              <a:buClrTx/>
              <a:buSzTx/>
              <a:buFontTx/>
              <a:buNone/>
            </a:pPr>
            <a:r>
              <a:rPr lang="en-US" altLang="ja-JP" sz="2400">
                <a:solidFill>
                  <a:schemeClr val="tx2"/>
                </a:solidFill>
                <a:ea typeface="MS PGothic" pitchFamily="34" charset="-128"/>
              </a:rPr>
              <a:t>4% Chlorhexidine Gluconate (CHG) Shower - </a:t>
            </a:r>
          </a:p>
          <a:p>
            <a:pPr eaLnBrk="1" hangingPunct="1">
              <a:lnSpc>
                <a:spcPct val="95000"/>
              </a:lnSpc>
              <a:spcBef>
                <a:spcPct val="0"/>
              </a:spcBef>
              <a:buClrTx/>
              <a:buSzTx/>
              <a:buFontTx/>
              <a:buNone/>
            </a:pPr>
            <a:r>
              <a:rPr lang="en-US" altLang="ja-JP" sz="2400">
                <a:solidFill>
                  <a:schemeClr val="tx2"/>
                </a:solidFill>
                <a:ea typeface="MS PGothic" pitchFamily="34" charset="-128"/>
              </a:rPr>
              <a:t>Mean Skin Surface Concentration (N=60)</a:t>
            </a:r>
          </a:p>
        </p:txBody>
      </p:sp>
      <p:sp>
        <p:nvSpPr>
          <p:cNvPr id="103435" name="Line 11"/>
          <p:cNvSpPr>
            <a:spLocks noChangeShapeType="1"/>
          </p:cNvSpPr>
          <p:nvPr/>
        </p:nvSpPr>
        <p:spPr bwMode="auto">
          <a:xfrm>
            <a:off x="1790700" y="5121275"/>
            <a:ext cx="6400800" cy="0"/>
          </a:xfrm>
          <a:prstGeom prst="line">
            <a:avLst/>
          </a:prstGeom>
          <a:noFill/>
          <a:ln w="28575">
            <a:solidFill>
              <a:srgbClr val="FF0000"/>
            </a:solidFill>
            <a:prstDash val="sysDot"/>
            <a:round/>
            <a:headEnd/>
            <a:tailEnd/>
          </a:ln>
          <a:effectLst>
            <a:outerShdw dist="17961" dir="2700000" algn="ctr" rotWithShape="0">
              <a:schemeClr val="bg1"/>
            </a:outerShdw>
          </a:effectLst>
          <a:extLst>
            <a:ext uri="{909E8E84-426E-40DD-AFC4-6F175D3DCCD1}">
              <a14:hiddenFill xmlns:a14="http://schemas.microsoft.com/office/drawing/2010/main">
                <a:noFill/>
              </a14:hiddenFill>
            </a:ext>
          </a:extLst>
        </p:spPr>
        <p:txBody>
          <a:bodyPr/>
          <a:lstStyle/>
          <a:p>
            <a:endParaRPr lang="en-US"/>
          </a:p>
        </p:txBody>
      </p:sp>
      <p:sp>
        <p:nvSpPr>
          <p:cNvPr id="666636" name="Rectangle 12"/>
          <p:cNvSpPr>
            <a:spLocks noChangeArrowheads="1"/>
          </p:cNvSpPr>
          <p:nvPr/>
        </p:nvSpPr>
        <p:spPr bwMode="auto">
          <a:xfrm>
            <a:off x="8058150" y="4948238"/>
            <a:ext cx="174307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a:spAutoFit/>
          </a:bodyPr>
          <a:lstStyle/>
          <a:p>
            <a:pPr>
              <a:defRPr/>
            </a:pPr>
            <a:r>
              <a:rPr lang="en-US" altLang="ja-JP" sz="1300" i="1">
                <a:solidFill>
                  <a:srgbClr val="FFFFCC"/>
                </a:solidFill>
                <a:effectLst>
                  <a:outerShdw blurRad="38100" dist="38100" dir="2700000" algn="tl">
                    <a:srgbClr val="000000"/>
                  </a:outerShdw>
                </a:effectLst>
                <a:ea typeface="MS PGothic" pitchFamily="34" charset="-128"/>
                <a:cs typeface="Arial" pitchFamily="34" charset="0"/>
                <a:sym typeface="r_symbol" pitchFamily="49" charset="2"/>
              </a:rPr>
              <a:t>MIC</a:t>
            </a:r>
            <a:r>
              <a:rPr lang="en-US" altLang="ja-JP" sz="1300" i="1" baseline="-25000">
                <a:solidFill>
                  <a:srgbClr val="FFFFCC"/>
                </a:solidFill>
                <a:effectLst>
                  <a:outerShdw blurRad="38100" dist="38100" dir="2700000" algn="tl">
                    <a:srgbClr val="000000"/>
                  </a:outerShdw>
                </a:effectLst>
                <a:ea typeface="MS PGothic" pitchFamily="34" charset="-128"/>
                <a:cs typeface="Arial" pitchFamily="34" charset="0"/>
                <a:sym typeface="r_symbol" pitchFamily="49" charset="2"/>
              </a:rPr>
              <a:t>90</a:t>
            </a:r>
            <a:r>
              <a:rPr lang="en-US" altLang="ja-JP" sz="1300" i="1">
                <a:solidFill>
                  <a:srgbClr val="FFFFCC"/>
                </a:solidFill>
                <a:effectLst>
                  <a:outerShdw blurRad="38100" dist="38100" dir="2700000" algn="tl">
                    <a:srgbClr val="000000"/>
                  </a:outerShdw>
                </a:effectLst>
                <a:ea typeface="MS PGothic" pitchFamily="34" charset="-128"/>
                <a:cs typeface="Arial" pitchFamily="34" charset="0"/>
                <a:sym typeface="r_symbol" pitchFamily="49" charset="2"/>
              </a:rPr>
              <a:t> = 4.8 ppm </a:t>
            </a:r>
            <a:endParaRPr lang="en-US" altLang="ja-JP" sz="1300" i="1" baseline="-25000">
              <a:solidFill>
                <a:srgbClr val="FFFFCC"/>
              </a:solidFill>
              <a:effectLst>
                <a:outerShdw blurRad="38100" dist="38100" dir="2700000" algn="tl">
                  <a:srgbClr val="000000"/>
                </a:outerShdw>
              </a:effectLst>
              <a:ea typeface="MS PGothic" pitchFamily="34" charset="-128"/>
              <a:cs typeface="Arial" pitchFamily="34" charset="0"/>
              <a:sym typeface="r_symbol" pitchFamily="49" charset="2"/>
            </a:endParaRPr>
          </a:p>
        </p:txBody>
      </p:sp>
      <p:sp>
        <p:nvSpPr>
          <p:cNvPr id="103437" name="Rectangle 13"/>
          <p:cNvSpPr>
            <a:spLocks noChangeArrowheads="1"/>
          </p:cNvSpPr>
          <p:nvPr/>
        </p:nvSpPr>
        <p:spPr bwMode="auto">
          <a:xfrm>
            <a:off x="7899400" y="1943100"/>
            <a:ext cx="2197100" cy="1828800"/>
          </a:xfrm>
          <a:prstGeom prst="rect">
            <a:avLst/>
          </a:prstGeom>
          <a:solidFill>
            <a:srgbClr val="00706D"/>
          </a:solidFill>
          <a:ln w="12700">
            <a:solidFill>
              <a:schemeClr val="tx1"/>
            </a:solidFill>
            <a:miter lim="800000"/>
            <a:headEnd type="none" w="sm" len="sm"/>
            <a:tailEnd type="none" w="sm" len="sm"/>
          </a:ln>
          <a:effectLst>
            <a:outerShdw dist="35921" dir="2700000" algn="ctr" rotWithShape="0">
              <a:schemeClr val="bg1"/>
            </a:outerShdw>
          </a:effec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1000">
              <a:latin typeface="DIN-Regular" pitchFamily="34" charset="0"/>
            </a:endParaRPr>
          </a:p>
        </p:txBody>
      </p:sp>
      <p:sp>
        <p:nvSpPr>
          <p:cNvPr id="103438" name="Rectangle 14"/>
          <p:cNvSpPr>
            <a:spLocks noChangeArrowheads="1"/>
          </p:cNvSpPr>
          <p:nvPr/>
        </p:nvSpPr>
        <p:spPr bwMode="auto">
          <a:xfrm>
            <a:off x="8054975" y="2289175"/>
            <a:ext cx="173038" cy="209550"/>
          </a:xfrm>
          <a:prstGeom prst="rect">
            <a:avLst/>
          </a:prstGeom>
          <a:gradFill rotWithShape="1">
            <a:gsLst>
              <a:gs pos="0">
                <a:srgbClr val="00FF00"/>
              </a:gs>
              <a:gs pos="100000">
                <a:srgbClr val="007600"/>
              </a:gs>
            </a:gsLst>
            <a:lin ang="5400000" scaled="1"/>
          </a:gradFill>
          <a:ln w="12700">
            <a:solidFill>
              <a:srgbClr val="00FF00"/>
            </a:solidFill>
            <a:miter lim="800000"/>
            <a:headEnd type="none" w="sm" len="sm"/>
            <a:tailEnd type="none" w="sm" len="sm"/>
          </a:ln>
          <a:effectLst>
            <a:outerShdw dist="35921" dir="2700000" algn="ctr" rotWithShape="0">
              <a:schemeClr val="bg1"/>
            </a:outerShdw>
          </a:effec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1000">
              <a:latin typeface="DIN-Regular" pitchFamily="34" charset="0"/>
            </a:endParaRPr>
          </a:p>
        </p:txBody>
      </p:sp>
      <p:sp>
        <p:nvSpPr>
          <p:cNvPr id="103439" name="Rectangle 15"/>
          <p:cNvSpPr>
            <a:spLocks noChangeArrowheads="1"/>
          </p:cNvSpPr>
          <p:nvPr/>
        </p:nvSpPr>
        <p:spPr bwMode="auto">
          <a:xfrm>
            <a:off x="8054975" y="2765425"/>
            <a:ext cx="173038" cy="207963"/>
          </a:xfrm>
          <a:prstGeom prst="rect">
            <a:avLst/>
          </a:prstGeom>
          <a:gradFill rotWithShape="1">
            <a:gsLst>
              <a:gs pos="0">
                <a:srgbClr val="FFFF00"/>
              </a:gs>
              <a:gs pos="100000">
                <a:srgbClr val="FF9900"/>
              </a:gs>
            </a:gsLst>
            <a:lin ang="5400000" scaled="1"/>
          </a:gradFill>
          <a:ln w="12700">
            <a:solidFill>
              <a:srgbClr val="FFCC00"/>
            </a:solidFill>
            <a:miter lim="800000"/>
            <a:headEnd type="none" w="sm" len="sm"/>
            <a:tailEnd type="none" w="sm" len="sm"/>
          </a:ln>
          <a:effectLst>
            <a:outerShdw dist="35921" dir="2700000" algn="ctr" rotWithShape="0">
              <a:schemeClr val="bg1"/>
            </a:outerShdw>
          </a:effec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1000">
              <a:latin typeface="DIN-Regular" pitchFamily="34" charset="0"/>
            </a:endParaRPr>
          </a:p>
        </p:txBody>
      </p:sp>
      <p:sp>
        <p:nvSpPr>
          <p:cNvPr id="103440" name="Text Box 16"/>
          <p:cNvSpPr txBox="1">
            <a:spLocks noChangeArrowheads="1"/>
          </p:cNvSpPr>
          <p:nvPr/>
        </p:nvSpPr>
        <p:spPr bwMode="auto">
          <a:xfrm>
            <a:off x="8196263" y="2730500"/>
            <a:ext cx="1519237" cy="450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eaLnBrk="1" hangingPunct="1">
              <a:lnSpc>
                <a:spcPct val="90000"/>
              </a:lnSpc>
              <a:spcBef>
                <a:spcPct val="50000"/>
              </a:spcBef>
              <a:buClrTx/>
              <a:buSzTx/>
              <a:buFontTx/>
              <a:buNone/>
            </a:pPr>
            <a:r>
              <a:rPr lang="en-US" altLang="ja-JP" sz="1300">
                <a:ea typeface="MS PGothic" pitchFamily="34" charset="-128"/>
              </a:rPr>
              <a:t>Group 2A  “Morning (AM)”</a:t>
            </a:r>
          </a:p>
        </p:txBody>
      </p:sp>
      <p:sp>
        <p:nvSpPr>
          <p:cNvPr id="103441" name="Rectangle 17"/>
          <p:cNvSpPr>
            <a:spLocks noChangeArrowheads="1"/>
          </p:cNvSpPr>
          <p:nvPr/>
        </p:nvSpPr>
        <p:spPr bwMode="auto">
          <a:xfrm>
            <a:off x="8054975" y="3252788"/>
            <a:ext cx="173038" cy="209550"/>
          </a:xfrm>
          <a:prstGeom prst="rect">
            <a:avLst/>
          </a:prstGeom>
          <a:gradFill rotWithShape="1">
            <a:gsLst>
              <a:gs pos="0">
                <a:srgbClr val="69E2E5"/>
              </a:gs>
              <a:gs pos="100000">
                <a:srgbClr val="469799"/>
              </a:gs>
            </a:gsLst>
            <a:lin ang="5400000" scaled="1"/>
          </a:gradFill>
          <a:ln w="12700">
            <a:solidFill>
              <a:srgbClr val="33CCCC"/>
            </a:solidFill>
            <a:miter lim="800000"/>
            <a:headEnd type="none" w="sm" len="sm"/>
            <a:tailEnd type="none" w="sm" len="sm"/>
          </a:ln>
          <a:effectLst>
            <a:outerShdw dist="35921" dir="2700000" algn="ctr" rotWithShape="0">
              <a:schemeClr val="bg1"/>
            </a:outerShdw>
          </a:effectLst>
        </p:spPr>
        <p:txBody>
          <a:bodyPr wrap="none"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endParaRPr lang="en-US" altLang="en-US" sz="1000">
              <a:latin typeface="DIN-Regular" pitchFamily="34" charset="0"/>
            </a:endParaRPr>
          </a:p>
        </p:txBody>
      </p:sp>
      <p:sp>
        <p:nvSpPr>
          <p:cNvPr id="103442" name="Text Box 18"/>
          <p:cNvSpPr txBox="1">
            <a:spLocks noChangeArrowheads="1"/>
          </p:cNvSpPr>
          <p:nvPr/>
        </p:nvSpPr>
        <p:spPr bwMode="auto">
          <a:xfrm>
            <a:off x="8204200" y="3225800"/>
            <a:ext cx="2082800" cy="45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eaLnBrk="1" hangingPunct="1">
              <a:lnSpc>
                <a:spcPct val="90000"/>
              </a:lnSpc>
              <a:spcBef>
                <a:spcPct val="50000"/>
              </a:spcBef>
              <a:buClrTx/>
              <a:buSzTx/>
              <a:buFontTx/>
              <a:buNone/>
            </a:pPr>
            <a:r>
              <a:rPr lang="en-US" altLang="ja-JP" sz="1300">
                <a:ea typeface="MS PGothic" pitchFamily="34" charset="-128"/>
              </a:rPr>
              <a:t>Group 3A  “Both (AM and PM)”</a:t>
            </a:r>
          </a:p>
        </p:txBody>
      </p:sp>
      <p:sp>
        <p:nvSpPr>
          <p:cNvPr id="103443" name="Text Box 19"/>
          <p:cNvSpPr txBox="1">
            <a:spLocks noChangeArrowheads="1"/>
          </p:cNvSpPr>
          <p:nvPr/>
        </p:nvSpPr>
        <p:spPr bwMode="auto">
          <a:xfrm>
            <a:off x="7940675" y="2000250"/>
            <a:ext cx="1519238"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lnSpc>
                <a:spcPct val="90000"/>
              </a:lnSpc>
              <a:spcBef>
                <a:spcPct val="50000"/>
              </a:spcBef>
              <a:buClrTx/>
              <a:buSzTx/>
              <a:buFontTx/>
              <a:buNone/>
            </a:pPr>
            <a:r>
              <a:rPr lang="en-US" altLang="ja-JP" sz="1300" i="1">
                <a:ea typeface="MS PGothic" pitchFamily="34" charset="-128"/>
              </a:rPr>
              <a:t>   CHG Shower </a:t>
            </a:r>
          </a:p>
        </p:txBody>
      </p:sp>
      <p:sp>
        <p:nvSpPr>
          <p:cNvPr id="103444" name="Text Box 20"/>
          <p:cNvSpPr txBox="1">
            <a:spLocks noChangeArrowheads="1"/>
          </p:cNvSpPr>
          <p:nvPr/>
        </p:nvSpPr>
        <p:spPr bwMode="auto">
          <a:xfrm>
            <a:off x="8208963" y="2254250"/>
            <a:ext cx="2066925" cy="450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977900" indent="-45720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549400" indent="-4572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2120900" indent="-4572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692400" indent="-4572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3149600" indent="-4572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3606800" indent="-4572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4064000" indent="-4572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4521200" indent="-4572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eaLnBrk="1" hangingPunct="1">
              <a:lnSpc>
                <a:spcPct val="90000"/>
              </a:lnSpc>
              <a:spcBef>
                <a:spcPct val="50000"/>
              </a:spcBef>
              <a:buClrTx/>
              <a:buSzTx/>
              <a:buFontTx/>
              <a:buNone/>
            </a:pPr>
            <a:r>
              <a:rPr lang="en-US" altLang="ja-JP" sz="1300">
                <a:ea typeface="MS PGothic" pitchFamily="34" charset="-128"/>
              </a:rPr>
              <a:t>Group 1A </a:t>
            </a:r>
            <a:br>
              <a:rPr lang="en-US" altLang="ja-JP" sz="1300">
                <a:ea typeface="MS PGothic" pitchFamily="34" charset="-128"/>
              </a:rPr>
            </a:br>
            <a:r>
              <a:rPr lang="en-US" altLang="ja-JP" sz="1300">
                <a:ea typeface="MS PGothic" pitchFamily="34" charset="-128"/>
              </a:rPr>
              <a:t>“Evening (PM)”</a:t>
            </a:r>
          </a:p>
        </p:txBody>
      </p:sp>
      <p:sp>
        <p:nvSpPr>
          <p:cNvPr id="103445" name="Line 21"/>
          <p:cNvSpPr>
            <a:spLocks noChangeShapeType="1"/>
          </p:cNvSpPr>
          <p:nvPr/>
        </p:nvSpPr>
        <p:spPr bwMode="auto">
          <a:xfrm>
            <a:off x="2217738" y="4695825"/>
            <a:ext cx="0" cy="10477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46" name="Line 22"/>
          <p:cNvSpPr>
            <a:spLocks noChangeShapeType="1"/>
          </p:cNvSpPr>
          <p:nvPr/>
        </p:nvSpPr>
        <p:spPr bwMode="auto">
          <a:xfrm flipH="1">
            <a:off x="4832350" y="3962400"/>
            <a:ext cx="6350" cy="31908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47" name="Line 23"/>
          <p:cNvSpPr>
            <a:spLocks noChangeShapeType="1"/>
          </p:cNvSpPr>
          <p:nvPr/>
        </p:nvSpPr>
        <p:spPr bwMode="auto">
          <a:xfrm>
            <a:off x="3390900" y="4800600"/>
            <a:ext cx="0" cy="635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48" name="Line 24"/>
          <p:cNvSpPr>
            <a:spLocks noChangeShapeType="1"/>
          </p:cNvSpPr>
          <p:nvPr/>
        </p:nvSpPr>
        <p:spPr bwMode="auto">
          <a:xfrm>
            <a:off x="4565650" y="4718050"/>
            <a:ext cx="0" cy="635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49" name="Line 25"/>
          <p:cNvSpPr>
            <a:spLocks noChangeShapeType="1"/>
          </p:cNvSpPr>
          <p:nvPr/>
        </p:nvSpPr>
        <p:spPr bwMode="auto">
          <a:xfrm>
            <a:off x="5737225" y="4556125"/>
            <a:ext cx="0" cy="125413"/>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50" name="Line 26"/>
          <p:cNvSpPr>
            <a:spLocks noChangeShapeType="1"/>
          </p:cNvSpPr>
          <p:nvPr/>
        </p:nvSpPr>
        <p:spPr bwMode="auto">
          <a:xfrm>
            <a:off x="6896100" y="4489450"/>
            <a:ext cx="0" cy="15875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51" name="Line 27"/>
          <p:cNvSpPr>
            <a:spLocks noChangeShapeType="1"/>
          </p:cNvSpPr>
          <p:nvPr/>
        </p:nvSpPr>
        <p:spPr bwMode="auto">
          <a:xfrm flipH="1">
            <a:off x="2508250" y="3600450"/>
            <a:ext cx="4763" cy="35718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52" name="Line 28"/>
          <p:cNvSpPr>
            <a:spLocks noChangeShapeType="1"/>
          </p:cNvSpPr>
          <p:nvPr/>
        </p:nvSpPr>
        <p:spPr bwMode="auto">
          <a:xfrm flipH="1">
            <a:off x="3675063" y="3771900"/>
            <a:ext cx="6350" cy="385763"/>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53" name="Line 29"/>
          <p:cNvSpPr>
            <a:spLocks noChangeShapeType="1"/>
          </p:cNvSpPr>
          <p:nvPr/>
        </p:nvSpPr>
        <p:spPr bwMode="auto">
          <a:xfrm flipH="1">
            <a:off x="6022975" y="3175000"/>
            <a:ext cx="0" cy="366713"/>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54" name="Line 30"/>
          <p:cNvSpPr>
            <a:spLocks noChangeShapeType="1"/>
          </p:cNvSpPr>
          <p:nvPr/>
        </p:nvSpPr>
        <p:spPr bwMode="auto">
          <a:xfrm flipH="1">
            <a:off x="7194550" y="2513013"/>
            <a:ext cx="0" cy="6096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55" name="Line 31"/>
          <p:cNvSpPr>
            <a:spLocks noChangeShapeType="1"/>
          </p:cNvSpPr>
          <p:nvPr/>
        </p:nvSpPr>
        <p:spPr bwMode="auto">
          <a:xfrm flipH="1">
            <a:off x="2811463" y="2692400"/>
            <a:ext cx="0" cy="13716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56" name="Line 32"/>
          <p:cNvSpPr>
            <a:spLocks noChangeShapeType="1"/>
          </p:cNvSpPr>
          <p:nvPr/>
        </p:nvSpPr>
        <p:spPr bwMode="auto">
          <a:xfrm flipH="1">
            <a:off x="3975100" y="2814638"/>
            <a:ext cx="0" cy="14097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57" name="Line 33"/>
          <p:cNvSpPr>
            <a:spLocks noChangeShapeType="1"/>
          </p:cNvSpPr>
          <p:nvPr/>
        </p:nvSpPr>
        <p:spPr bwMode="auto">
          <a:xfrm flipH="1">
            <a:off x="7472363" y="1835150"/>
            <a:ext cx="4762" cy="130492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58" name="Line 34"/>
          <p:cNvSpPr>
            <a:spLocks noChangeShapeType="1"/>
          </p:cNvSpPr>
          <p:nvPr/>
        </p:nvSpPr>
        <p:spPr bwMode="auto">
          <a:xfrm flipH="1">
            <a:off x="6315075" y="2320925"/>
            <a:ext cx="0" cy="78105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59" name="Line 35"/>
          <p:cNvSpPr>
            <a:spLocks noChangeShapeType="1"/>
          </p:cNvSpPr>
          <p:nvPr/>
        </p:nvSpPr>
        <p:spPr bwMode="auto">
          <a:xfrm flipH="1">
            <a:off x="5143500" y="1943100"/>
            <a:ext cx="0" cy="146685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460" name="Rectangle 36"/>
          <p:cNvSpPr>
            <a:spLocks noChangeArrowheads="1"/>
          </p:cNvSpPr>
          <p:nvPr/>
        </p:nvSpPr>
        <p:spPr bwMode="auto">
          <a:xfrm>
            <a:off x="8369300" y="3916363"/>
            <a:ext cx="7604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ja-JP" sz="1200" i="1">
                <a:ea typeface="MS PGothic" pitchFamily="34" charset="-128"/>
              </a:rPr>
              <a:t>p </a:t>
            </a:r>
            <a:r>
              <a:rPr lang="en-US" altLang="ja-JP" sz="1200" i="1" u="sng">
                <a:ea typeface="MS PGothic" pitchFamily="34" charset="-128"/>
              </a:rPr>
              <a:t>&lt;</a:t>
            </a:r>
            <a:r>
              <a:rPr lang="en-US" altLang="ja-JP" sz="1200" i="1">
                <a:ea typeface="MS PGothic" pitchFamily="34" charset="-128"/>
              </a:rPr>
              <a:t>0.05</a:t>
            </a:r>
          </a:p>
          <a:p>
            <a:pPr algn="ctr" eaLnBrk="1" hangingPunct="1">
              <a:spcBef>
                <a:spcPct val="0"/>
              </a:spcBef>
              <a:buClrTx/>
              <a:buSzTx/>
              <a:buFontTx/>
              <a:buNone/>
            </a:pPr>
            <a:r>
              <a:rPr lang="en-US" altLang="ja-JP" sz="1200" i="1">
                <a:ea typeface="MS PGothic" pitchFamily="34" charset="-128"/>
              </a:rPr>
              <a:t>NS</a:t>
            </a:r>
          </a:p>
          <a:p>
            <a:pPr algn="ctr" eaLnBrk="1" hangingPunct="1">
              <a:spcBef>
                <a:spcPct val="0"/>
              </a:spcBef>
              <a:buClrTx/>
              <a:buSzTx/>
              <a:buFontTx/>
              <a:buNone/>
            </a:pPr>
            <a:r>
              <a:rPr lang="en-US" altLang="ja-JP" sz="1200" i="1">
                <a:ea typeface="MS PGothic" pitchFamily="34" charset="-128"/>
              </a:rPr>
              <a:t>P&lt;0.001</a:t>
            </a:r>
          </a:p>
        </p:txBody>
      </p:sp>
      <p:sp>
        <p:nvSpPr>
          <p:cNvPr id="103461" name="Rectangle 37"/>
          <p:cNvSpPr>
            <a:spLocks noChangeArrowheads="1"/>
          </p:cNvSpPr>
          <p:nvPr/>
        </p:nvSpPr>
        <p:spPr bwMode="auto">
          <a:xfrm>
            <a:off x="3981450" y="6251575"/>
            <a:ext cx="4933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ja-JP" sz="1400" i="1">
                <a:solidFill>
                  <a:schemeClr val="tx2"/>
                </a:solidFill>
                <a:ea typeface="MS PGothic" pitchFamily="34" charset="-128"/>
              </a:rPr>
              <a:t>Edmiston et al, J Am Coll Surg 2008;207:233-239</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1104900" y="381000"/>
            <a:ext cx="5943600" cy="1143000"/>
          </a:xfrm>
        </p:spPr>
        <p:txBody>
          <a:bodyPr anchorCtr="1"/>
          <a:lstStyle/>
          <a:p>
            <a:pPr eaLnBrk="1" hangingPunct="1"/>
            <a:r>
              <a:rPr lang="en-US" altLang="en-US" smtClean="0"/>
              <a:t>Chlorhexidine: </a:t>
            </a:r>
            <a:br>
              <a:rPr lang="en-US" altLang="en-US" smtClean="0"/>
            </a:br>
            <a:r>
              <a:rPr lang="en-US" altLang="en-US" smtClean="0"/>
              <a:t>Preoperative Showers</a:t>
            </a:r>
          </a:p>
        </p:txBody>
      </p:sp>
      <p:sp>
        <p:nvSpPr>
          <p:cNvPr id="104451" name="Rectangle 3"/>
          <p:cNvSpPr>
            <a:spLocks noGrp="1" noChangeArrowheads="1"/>
          </p:cNvSpPr>
          <p:nvPr>
            <p:ph type="body" sz="half" idx="4294967295"/>
          </p:nvPr>
        </p:nvSpPr>
        <p:spPr>
          <a:xfrm>
            <a:off x="900113" y="1614488"/>
            <a:ext cx="4371975" cy="4267200"/>
          </a:xfrm>
        </p:spPr>
        <p:txBody>
          <a:bodyPr/>
          <a:lstStyle/>
          <a:p>
            <a:pPr marL="344488" indent="-344488" eaLnBrk="1" hangingPunct="1">
              <a:spcBef>
                <a:spcPct val="0"/>
              </a:spcBef>
              <a:spcAft>
                <a:spcPct val="40000"/>
              </a:spcAft>
              <a:buClr>
                <a:schemeClr val="bg2"/>
              </a:buClr>
            </a:pPr>
            <a:endParaRPr lang="en-US" altLang="en-US" sz="2200" smtClean="0"/>
          </a:p>
          <a:p>
            <a:pPr marL="344488" indent="-344488" eaLnBrk="1" hangingPunct="1">
              <a:spcBef>
                <a:spcPct val="0"/>
              </a:spcBef>
              <a:spcAft>
                <a:spcPct val="40000"/>
              </a:spcAft>
              <a:buClr>
                <a:schemeClr val="bg2"/>
              </a:buClr>
            </a:pPr>
            <a:r>
              <a:rPr lang="en-US" altLang="en-US" sz="2200" smtClean="0"/>
              <a:t>CDC Recommends Preoperative Showering With Antiseptic</a:t>
            </a:r>
            <a:r>
              <a:rPr lang="en-US" altLang="en-US" sz="2200" baseline="30000" smtClean="0"/>
              <a:t>1</a:t>
            </a:r>
          </a:p>
          <a:p>
            <a:pPr marL="344488" indent="-344488" eaLnBrk="1" hangingPunct="1">
              <a:spcBef>
                <a:spcPct val="0"/>
              </a:spcBef>
              <a:spcAft>
                <a:spcPct val="40000"/>
              </a:spcAft>
              <a:buClr>
                <a:schemeClr val="bg2"/>
              </a:buClr>
            </a:pPr>
            <a:r>
              <a:rPr lang="en-US" altLang="en-US" sz="2200" smtClean="0"/>
              <a:t>CHG More Effective Than PI And Triclocarban </a:t>
            </a:r>
          </a:p>
          <a:p>
            <a:pPr marL="344488" indent="-344488" eaLnBrk="1" hangingPunct="1">
              <a:spcBef>
                <a:spcPct val="0"/>
              </a:spcBef>
              <a:spcAft>
                <a:spcPct val="40000"/>
              </a:spcAft>
              <a:buClr>
                <a:schemeClr val="bg2"/>
              </a:buClr>
              <a:buFont typeface="Monotype Sorts"/>
              <a:buNone/>
            </a:pPr>
            <a:endParaRPr lang="en-US" altLang="en-US" sz="2200" smtClean="0"/>
          </a:p>
        </p:txBody>
      </p:sp>
      <p:sp>
        <p:nvSpPr>
          <p:cNvPr id="104452" name="Footer Placeholder 6"/>
          <p:cNvSpPr txBox="1">
            <a:spLocks noGrp="1"/>
          </p:cNvSpPr>
          <p:nvPr/>
        </p:nvSpPr>
        <p:spPr bwMode="auto">
          <a:xfrm>
            <a:off x="3086100" y="6067425"/>
            <a:ext cx="58293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533400" indent="-533400"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990600" indent="-53340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447800" indent="-5334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905000" indent="-5334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362200" indent="-5334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819400" indent="-5334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3276600" indent="-5334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733800" indent="-5334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4191000" indent="-5334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lnSpc>
                <a:spcPct val="80000"/>
              </a:lnSpc>
              <a:spcBef>
                <a:spcPct val="35000"/>
              </a:spcBef>
              <a:buClrTx/>
              <a:buSzTx/>
              <a:buFontTx/>
              <a:buNone/>
            </a:pPr>
            <a:endParaRPr lang="en-US" altLang="en-US" sz="2000">
              <a:solidFill>
                <a:srgbClr val="005595"/>
              </a:solidFill>
              <a:latin typeface="DIN-Regular" pitchFamily="34" charset="0"/>
            </a:endParaRPr>
          </a:p>
          <a:p>
            <a:pPr algn="ctr" eaLnBrk="1" hangingPunct="1">
              <a:lnSpc>
                <a:spcPct val="80000"/>
              </a:lnSpc>
              <a:spcBef>
                <a:spcPct val="35000"/>
              </a:spcBef>
              <a:buClrTx/>
              <a:buSzTx/>
              <a:buFontTx/>
              <a:buNone/>
            </a:pPr>
            <a:endParaRPr lang="en-US" altLang="en-US" sz="2000">
              <a:solidFill>
                <a:srgbClr val="005595"/>
              </a:solidFill>
              <a:latin typeface="DIN-Regular" pitchFamily="34" charset="0"/>
            </a:endParaRPr>
          </a:p>
          <a:p>
            <a:pPr algn="ctr" eaLnBrk="1" hangingPunct="1">
              <a:lnSpc>
                <a:spcPct val="80000"/>
              </a:lnSpc>
              <a:spcBef>
                <a:spcPct val="35000"/>
              </a:spcBef>
              <a:buClrTx/>
              <a:buSzTx/>
              <a:buFontTx/>
              <a:buNone/>
            </a:pPr>
            <a:endParaRPr lang="en-US" altLang="en-US" sz="2000">
              <a:solidFill>
                <a:srgbClr val="005595"/>
              </a:solidFill>
              <a:latin typeface="DIN-Regular" pitchFamily="34" charset="0"/>
            </a:endParaRPr>
          </a:p>
          <a:p>
            <a:pPr algn="ctr" eaLnBrk="1" hangingPunct="1">
              <a:lnSpc>
                <a:spcPct val="80000"/>
              </a:lnSpc>
              <a:spcBef>
                <a:spcPct val="35000"/>
              </a:spcBef>
              <a:buClrTx/>
              <a:buSzTx/>
              <a:buFontTx/>
              <a:buNone/>
            </a:pPr>
            <a:r>
              <a:rPr lang="en-US" altLang="en-US" sz="2000">
                <a:latin typeface="DIN-Regular" pitchFamily="34" charset="0"/>
              </a:rPr>
              <a:t>1. Mangram AJ et al. </a:t>
            </a:r>
            <a:r>
              <a:rPr lang="en-US" altLang="en-US" sz="2000" i="1">
                <a:latin typeface="DIN-Regular" pitchFamily="34" charset="0"/>
              </a:rPr>
              <a:t>Infect Control Hosp Epidemiol</a:t>
            </a:r>
            <a:r>
              <a:rPr lang="en-US" altLang="en-US" sz="2000">
                <a:latin typeface="DIN-Regular" pitchFamily="34" charset="0"/>
              </a:rPr>
              <a:t>. 1999;20(4):250-278.</a:t>
            </a:r>
          </a:p>
          <a:p>
            <a:pPr algn="ctr" eaLnBrk="1" hangingPunct="1">
              <a:lnSpc>
                <a:spcPct val="80000"/>
              </a:lnSpc>
              <a:spcBef>
                <a:spcPct val="35000"/>
              </a:spcBef>
              <a:buClrTx/>
              <a:buSzTx/>
              <a:buFontTx/>
              <a:buNone/>
            </a:pPr>
            <a:r>
              <a:rPr lang="en-US" altLang="en-US" sz="2000">
                <a:latin typeface="DIN-Regular" pitchFamily="34" charset="0"/>
              </a:rPr>
              <a:t>2. Garibaldi RA. </a:t>
            </a:r>
            <a:r>
              <a:rPr lang="en-US" altLang="en-US" sz="2000" i="1">
                <a:latin typeface="DIN-Regular" pitchFamily="34" charset="0"/>
              </a:rPr>
              <a:t>J Hosp Infect</a:t>
            </a:r>
            <a:r>
              <a:rPr lang="en-US" altLang="en-US" sz="2000">
                <a:latin typeface="DIN-Regular" pitchFamily="34" charset="0"/>
              </a:rPr>
              <a:t>. 1988;11(suppl B):5-9.</a:t>
            </a:r>
          </a:p>
        </p:txBody>
      </p:sp>
      <p:pic>
        <p:nvPicPr>
          <p:cNvPr id="104453" name="Picture 5"/>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a:stretch>
            <a:fillRect/>
          </a:stretch>
        </p:blipFill>
        <p:spPr bwMode="auto">
          <a:xfrm>
            <a:off x="5372100" y="2362200"/>
            <a:ext cx="4587875"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noFill/>
        </p:spPr>
        <p:txBody>
          <a:bodyPr/>
          <a:lstStyle/>
          <a:p>
            <a:r>
              <a:rPr lang="en-US" altLang="en-US" sz="4000" smtClean="0"/>
              <a:t>Preoperative Showers</a:t>
            </a:r>
          </a:p>
        </p:txBody>
      </p:sp>
      <p:sp>
        <p:nvSpPr>
          <p:cNvPr id="105475" name="Rectangle 3"/>
          <p:cNvSpPr>
            <a:spLocks noGrp="1" noChangeArrowheads="1"/>
          </p:cNvSpPr>
          <p:nvPr>
            <p:ph type="body" idx="1"/>
          </p:nvPr>
        </p:nvSpPr>
        <p:spPr>
          <a:noFill/>
        </p:spPr>
        <p:txBody>
          <a:bodyPr/>
          <a:lstStyle/>
          <a:p>
            <a:r>
              <a:rPr lang="en-US" altLang="en-US" smtClean="0"/>
              <a:t>Garibaldi R (J Hosp Infect 1988;11(suppl B):5</a:t>
            </a:r>
          </a:p>
          <a:p>
            <a:pPr lvl="1"/>
            <a:r>
              <a:rPr lang="en-US" altLang="en-US" smtClean="0"/>
              <a:t>Reduction in bacterial counts: Chlorhexidine 9-fold, povidone-iodine 1.3-fold</a:t>
            </a:r>
          </a:p>
          <a:p>
            <a:r>
              <a:rPr lang="en-US" altLang="en-US" smtClean="0"/>
              <a:t>Cruse and Foord (Arch Surg 1973;107:206)</a:t>
            </a:r>
          </a:p>
          <a:p>
            <a:pPr lvl="1"/>
            <a:r>
              <a:rPr lang="en-US" altLang="en-US" smtClean="0"/>
              <a:t>Clean surgery</a:t>
            </a:r>
          </a:p>
          <a:p>
            <a:pPr lvl="2"/>
            <a:r>
              <a:rPr lang="en-US" altLang="en-US" sz="2800" smtClean="0"/>
              <a:t> SSI rate, no shower = 2.3%</a:t>
            </a:r>
          </a:p>
          <a:p>
            <a:pPr lvl="2"/>
            <a:r>
              <a:rPr lang="en-US" altLang="en-US" sz="2800" smtClean="0"/>
              <a:t> SSI rate, shower with soap = 2.1%</a:t>
            </a:r>
          </a:p>
          <a:p>
            <a:pPr lvl="2"/>
            <a:r>
              <a:rPr lang="en-US" altLang="en-US" sz="2800" smtClean="0"/>
              <a:t> SSI rate, shower with hexachlorophene = 1.3%</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514350" y="152400"/>
            <a:ext cx="9258300" cy="1143000"/>
          </a:xfrm>
        </p:spPr>
        <p:txBody>
          <a:bodyPr anchorCtr="1"/>
          <a:lstStyle/>
          <a:p>
            <a:pPr eaLnBrk="1" hangingPunct="1"/>
            <a:r>
              <a:rPr lang="en-US" altLang="en-US" smtClean="0"/>
              <a:t>Chlorhexidine: </a:t>
            </a:r>
            <a:br>
              <a:rPr lang="en-US" altLang="en-US" smtClean="0"/>
            </a:br>
            <a:r>
              <a:rPr lang="en-US" altLang="en-US" smtClean="0"/>
              <a:t>Preoperative Showers</a:t>
            </a:r>
          </a:p>
        </p:txBody>
      </p:sp>
      <p:sp>
        <p:nvSpPr>
          <p:cNvPr id="106499" name="Rectangle 3"/>
          <p:cNvSpPr>
            <a:spLocks noGrp="1" noChangeArrowheads="1"/>
          </p:cNvSpPr>
          <p:nvPr>
            <p:ph type="body" sz="half" idx="4294967295"/>
          </p:nvPr>
        </p:nvSpPr>
        <p:spPr>
          <a:xfrm>
            <a:off x="784225" y="1943100"/>
            <a:ext cx="4286250" cy="3886200"/>
          </a:xfrm>
        </p:spPr>
        <p:txBody>
          <a:bodyPr/>
          <a:lstStyle/>
          <a:p>
            <a:pPr marL="0" indent="0" eaLnBrk="1" hangingPunct="1">
              <a:spcBef>
                <a:spcPct val="0"/>
              </a:spcBef>
              <a:buFont typeface="Monotype Sorts"/>
              <a:buNone/>
            </a:pPr>
            <a:r>
              <a:rPr lang="en-US" altLang="en-US" sz="2300" smtClean="0"/>
              <a:t>Patients Who Had 2 Preoperative Showers with CHG 24 Hours Before Surgery Had Reduced Rates of Wound Infection Compared to Patients Who Showered with Soap</a:t>
            </a:r>
            <a:endParaRPr lang="en-US" altLang="en-US" sz="2300" baseline="30000" smtClean="0"/>
          </a:p>
        </p:txBody>
      </p:sp>
      <p:sp>
        <p:nvSpPr>
          <p:cNvPr id="106500" name="Footer Placeholder 7"/>
          <p:cNvSpPr txBox="1">
            <a:spLocks noGrp="1"/>
          </p:cNvSpPr>
          <p:nvPr/>
        </p:nvSpPr>
        <p:spPr bwMode="auto">
          <a:xfrm>
            <a:off x="1866900" y="5486400"/>
            <a:ext cx="5829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lnSpc>
                <a:spcPct val="80000"/>
              </a:lnSpc>
              <a:spcBef>
                <a:spcPct val="35000"/>
              </a:spcBef>
              <a:buClrTx/>
              <a:buSzTx/>
              <a:buFontTx/>
              <a:buNone/>
            </a:pPr>
            <a:r>
              <a:rPr lang="en-US" altLang="en-US" sz="1000">
                <a:latin typeface="DIN-Regular" pitchFamily="34" charset="0"/>
              </a:rPr>
              <a:t>Hayek LJ, et al. </a:t>
            </a:r>
            <a:r>
              <a:rPr lang="en-US" altLang="en-US" sz="1000" i="1">
                <a:latin typeface="DIN-Regular" pitchFamily="34" charset="0"/>
              </a:rPr>
              <a:t>J Hosp Infect</a:t>
            </a:r>
            <a:r>
              <a:rPr lang="en-US" altLang="en-US" sz="1000">
                <a:latin typeface="DIN-Regular" pitchFamily="34" charset="0"/>
              </a:rPr>
              <a:t>. 1987;10(2):165-172.</a:t>
            </a:r>
          </a:p>
        </p:txBody>
      </p:sp>
      <p:pic>
        <p:nvPicPr>
          <p:cNvPr id="106501" name="Picture 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070475" y="2349500"/>
            <a:ext cx="46164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smtClean="0"/>
              <a:t>Preoperative Antiseptic Skin Care</a:t>
            </a:r>
          </a:p>
        </p:txBody>
      </p:sp>
      <p:sp>
        <p:nvSpPr>
          <p:cNvPr id="107523" name="Content Placeholder 2"/>
          <p:cNvSpPr>
            <a:spLocks noGrp="1"/>
          </p:cNvSpPr>
          <p:nvPr>
            <p:ph idx="1"/>
          </p:nvPr>
        </p:nvSpPr>
        <p:spPr/>
        <p:txBody>
          <a:bodyPr/>
          <a:lstStyle/>
          <a:p>
            <a:r>
              <a:rPr lang="en-US" altLang="en-US" smtClean="0"/>
              <a:t>Recommend  by CDC</a:t>
            </a:r>
          </a:p>
          <a:p>
            <a:r>
              <a:rPr lang="en-US" altLang="en-US" smtClean="0"/>
              <a:t>Skin Colonization  is Clearly↓</a:t>
            </a:r>
          </a:p>
          <a:p>
            <a:r>
              <a:rPr lang="en-US" altLang="en-US" smtClean="0"/>
              <a:t>However  The Evidence That SSIs are ↓ is weak; </a:t>
            </a:r>
          </a:p>
          <a:p>
            <a:r>
              <a:rPr lang="en-US" altLang="en-US" smtClean="0"/>
              <a:t>A Cochrane Review Including Six Trials With 10,000 Participants Found No Evidence for the Superiority of Preoperative Bathing  and Showering Versus Placebo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endParaRPr lang="en-US" altLang="en-US" smtClean="0"/>
          </a:p>
          <a:p>
            <a:r>
              <a:rPr lang="en-US" altLang="en-US" sz="3600" smtClean="0"/>
              <a:t>Groin Hernia Repair</a:t>
            </a:r>
          </a:p>
          <a:p>
            <a:pPr lvl="1"/>
            <a:r>
              <a:rPr lang="en-US" altLang="en-US" sz="3600" smtClean="0"/>
              <a:t>0 - 6%</a:t>
            </a:r>
          </a:p>
          <a:p>
            <a:pPr lvl="1"/>
            <a:endParaRPr lang="en-US" altLang="en-US" sz="3600" smtClean="0"/>
          </a:p>
          <a:p>
            <a:r>
              <a:rPr lang="en-US" altLang="en-US" sz="3600" smtClean="0">
                <a:solidFill>
                  <a:srgbClr val="996633"/>
                </a:solidFill>
              </a:rPr>
              <a:t>Ventral Hernia Repair</a:t>
            </a:r>
          </a:p>
          <a:p>
            <a:pPr lvl="1"/>
            <a:r>
              <a:rPr lang="en-US" altLang="en-US" sz="3600" smtClean="0">
                <a:solidFill>
                  <a:srgbClr val="996633"/>
                </a:solidFill>
              </a:rPr>
              <a:t>0 – 23% Percent </a:t>
            </a:r>
          </a:p>
        </p:txBody>
      </p:sp>
      <p:sp>
        <p:nvSpPr>
          <p:cNvPr id="25603" name="Title 1"/>
          <p:cNvSpPr>
            <a:spLocks noGrp="1"/>
          </p:cNvSpPr>
          <p:nvPr>
            <p:ph type="title"/>
          </p:nvPr>
        </p:nvSpPr>
        <p:spPr/>
        <p:txBody>
          <a:bodyPr/>
          <a:lstStyle/>
          <a:p>
            <a:r>
              <a:rPr lang="en-US" altLang="en-US" sz="4000" smtClean="0"/>
              <a:t>Incidence of Wound Infection Following  Hernia Repair</a:t>
            </a:r>
          </a:p>
        </p:txBody>
      </p:sp>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1"/>
          <p:cNvSpPr txBox="1">
            <a:spLocks noChangeArrowheads="1"/>
          </p:cNvSpPr>
          <p:nvPr/>
        </p:nvSpPr>
        <p:spPr bwMode="auto">
          <a:xfrm>
            <a:off x="1611313" y="2971800"/>
            <a:ext cx="67913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6600"/>
              <a:t>Hand Antisepsis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mtClean="0"/>
              <a:t>Surgical Hand Antisepsis</a:t>
            </a:r>
          </a:p>
        </p:txBody>
      </p:sp>
      <p:sp>
        <p:nvSpPr>
          <p:cNvPr id="109571" name="Rectangle 3"/>
          <p:cNvSpPr>
            <a:spLocks noGrp="1" noChangeArrowheads="1"/>
          </p:cNvSpPr>
          <p:nvPr>
            <p:ph type="body" idx="1"/>
          </p:nvPr>
        </p:nvSpPr>
        <p:spPr/>
        <p:txBody>
          <a:bodyPr/>
          <a:lstStyle/>
          <a:p>
            <a:r>
              <a:rPr lang="en-US" altLang="en-US" smtClean="0"/>
              <a:t> Surgical Hand Scrubs Should:</a:t>
            </a:r>
          </a:p>
          <a:p>
            <a:pPr lvl="1"/>
            <a:r>
              <a:rPr lang="en-US" altLang="en-US" smtClean="0"/>
              <a:t>Significantly Reduce Microorganisms On Intact Skin</a:t>
            </a:r>
          </a:p>
          <a:p>
            <a:pPr lvl="1"/>
            <a:r>
              <a:rPr lang="en-US" altLang="en-US" smtClean="0"/>
              <a:t>Contain a Non-irritating Antimicrobial Preparation</a:t>
            </a:r>
          </a:p>
          <a:p>
            <a:pPr lvl="1"/>
            <a:r>
              <a:rPr lang="en-US" altLang="en-US" smtClean="0"/>
              <a:t>Have Broad-spectrum Activity</a:t>
            </a:r>
          </a:p>
          <a:p>
            <a:pPr lvl="1"/>
            <a:r>
              <a:rPr lang="en-US" altLang="en-US" smtClean="0"/>
              <a:t>Be Fast-acting and Persistent</a:t>
            </a:r>
          </a:p>
          <a:p>
            <a:pPr lvl="1">
              <a:buFont typeface="Wingdings" pitchFamily="2" charset="2"/>
              <a:buNone/>
            </a:pPr>
            <a:r>
              <a:rPr lang="en-US" altLang="en-US" smtClean="0"/>
              <a:t> </a:t>
            </a:r>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09650" y="381000"/>
            <a:ext cx="2838450" cy="1143000"/>
          </a:xfrm>
        </p:spPr>
        <p:txBody>
          <a:bodyPr anchorCtr="1"/>
          <a:lstStyle/>
          <a:p>
            <a:pPr eaLnBrk="1" hangingPunct="1"/>
            <a:r>
              <a:rPr lang="en-US" altLang="en-US" smtClean="0"/>
              <a:t>Alcohols</a:t>
            </a:r>
          </a:p>
        </p:txBody>
      </p:sp>
      <p:graphicFrame>
        <p:nvGraphicFramePr>
          <p:cNvPr id="482319" name="Group 15"/>
          <p:cNvGraphicFramePr>
            <a:graphicFrameLocks noGrp="1"/>
          </p:cNvGraphicFramePr>
          <p:nvPr>
            <p:ph type="tbl" idx="4294967295"/>
          </p:nvPr>
        </p:nvGraphicFramePr>
        <p:xfrm>
          <a:off x="1328738" y="2347913"/>
          <a:ext cx="7319962" cy="2916402"/>
        </p:xfrm>
        <a:graphic>
          <a:graphicData uri="http://schemas.openxmlformats.org/drawingml/2006/table">
            <a:tbl>
              <a:tblPr/>
              <a:tblGrid>
                <a:gridCol w="3705225"/>
                <a:gridCol w="3614737"/>
              </a:tblGrid>
              <a:tr h="532944">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Monotype Sorts"/>
                        <a:buNone/>
                        <a:tabLst/>
                      </a:pPr>
                      <a:r>
                        <a:rPr kumimoji="0" lang="en-US" altLang="en-US" sz="1600" b="1" i="0" u="none" strike="noStrike" cap="none" normalizeH="0" baseline="0" smtClean="0">
                          <a:ln>
                            <a:noFill/>
                          </a:ln>
                          <a:solidFill>
                            <a:schemeClr val="tx2"/>
                          </a:solidFill>
                          <a:effectLst/>
                          <a:latin typeface="DIN-Bold" pitchFamily="34" charset="0"/>
                        </a:rPr>
                        <a:t>Advantages</a:t>
                      </a:r>
                    </a:p>
                  </a:txBody>
                  <a:tcPr marT="45681" marB="45681"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solidFill>
                      <a:srgbClr val="595959"/>
                    </a:solid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Monotype Sorts"/>
                        <a:buNone/>
                        <a:tabLst/>
                      </a:pPr>
                      <a:r>
                        <a:rPr kumimoji="0" lang="en-US" altLang="en-US" sz="1600" b="1" i="0" u="none" strike="noStrike" cap="none" normalizeH="0" baseline="0" smtClean="0">
                          <a:ln>
                            <a:noFill/>
                          </a:ln>
                          <a:solidFill>
                            <a:schemeClr val="tx2"/>
                          </a:solidFill>
                          <a:effectLst/>
                          <a:latin typeface="DIN-Bold" pitchFamily="34" charset="0"/>
                        </a:rPr>
                        <a:t>Disadvantages</a:t>
                      </a:r>
                    </a:p>
                  </a:txBody>
                  <a:tcPr marT="45681" marB="45681"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solidFill>
                      <a:srgbClr val="595959"/>
                    </a:solidFill>
                  </a:tcPr>
                </a:tc>
              </a:tr>
              <a:tr h="2383293">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Broad spectrum</a:t>
                      </a:r>
                    </a:p>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Effective against:</a:t>
                      </a:r>
                    </a:p>
                    <a:p>
                      <a:pPr marL="742950" marR="0" lvl="1" indent="-285750" algn="l" defTabSz="914400" rtl="0" eaLnBrk="1" fontAlgn="base" latinLnBrk="0" hangingPunct="1">
                        <a:lnSpc>
                          <a:spcPct val="100000"/>
                        </a:lnSpc>
                        <a:spcBef>
                          <a:spcPct val="40000"/>
                        </a:spcBef>
                        <a:spcAft>
                          <a:spcPct val="0"/>
                        </a:spcAft>
                        <a:buClr>
                          <a:schemeClr val="tx2"/>
                        </a:buClr>
                        <a:buSzPct val="70000"/>
                        <a:buFont typeface="Wingdings" pitchFamily="2" charset="2"/>
                        <a:buChar char="§"/>
                        <a:tabLst/>
                      </a:pPr>
                      <a:r>
                        <a:rPr kumimoji="0" lang="en-US" altLang="en-US" sz="1600" b="0" i="0" u="none" strike="noStrike" cap="none" normalizeH="0" baseline="0" smtClean="0">
                          <a:ln>
                            <a:noFill/>
                          </a:ln>
                          <a:solidFill>
                            <a:schemeClr val="tx1"/>
                          </a:solidFill>
                          <a:effectLst/>
                          <a:latin typeface="DIN-Bold" pitchFamily="34" charset="0"/>
                        </a:rPr>
                        <a:t>   Most gram-positive</a:t>
                      </a:r>
                    </a:p>
                    <a:p>
                      <a:pPr marL="742950" marR="0" lvl="1" indent="-285750" algn="l" defTabSz="914400" rtl="0" eaLnBrk="1" fontAlgn="base" latinLnBrk="0" hangingPunct="1">
                        <a:lnSpc>
                          <a:spcPct val="100000"/>
                        </a:lnSpc>
                        <a:spcBef>
                          <a:spcPct val="40000"/>
                        </a:spcBef>
                        <a:spcAft>
                          <a:spcPct val="0"/>
                        </a:spcAft>
                        <a:buClr>
                          <a:schemeClr val="tx2"/>
                        </a:buClr>
                        <a:buSzPct val="70000"/>
                        <a:buFont typeface="Wingdings" pitchFamily="2" charset="2"/>
                        <a:buChar char="§"/>
                        <a:tabLst/>
                      </a:pPr>
                      <a:r>
                        <a:rPr kumimoji="0" lang="en-US" altLang="en-US" sz="1600" b="0" i="0" u="none" strike="noStrike" cap="none" normalizeH="0" baseline="0" smtClean="0">
                          <a:ln>
                            <a:noFill/>
                          </a:ln>
                          <a:solidFill>
                            <a:schemeClr val="tx1"/>
                          </a:solidFill>
                          <a:effectLst/>
                          <a:latin typeface="DIN-Bold" pitchFamily="34" charset="0"/>
                        </a:rPr>
                        <a:t>   Most gram-negative</a:t>
                      </a:r>
                    </a:p>
                    <a:p>
                      <a:pPr marL="742950" marR="0" lvl="1" indent="-285750" algn="l" defTabSz="914400" rtl="0" eaLnBrk="1" fontAlgn="base" latinLnBrk="0" hangingPunct="1">
                        <a:lnSpc>
                          <a:spcPct val="100000"/>
                        </a:lnSpc>
                        <a:spcBef>
                          <a:spcPct val="40000"/>
                        </a:spcBef>
                        <a:spcAft>
                          <a:spcPct val="0"/>
                        </a:spcAft>
                        <a:buClr>
                          <a:schemeClr val="tx2"/>
                        </a:buClr>
                        <a:buSzPct val="70000"/>
                        <a:buFont typeface="Wingdings" pitchFamily="2" charset="2"/>
                        <a:buChar char="§"/>
                        <a:tabLst/>
                      </a:pPr>
                      <a:r>
                        <a:rPr kumimoji="0" lang="en-US" altLang="en-US" sz="1600" b="0" i="0" u="none" strike="noStrike" cap="none" normalizeH="0" baseline="0" smtClean="0">
                          <a:ln>
                            <a:noFill/>
                          </a:ln>
                          <a:solidFill>
                            <a:schemeClr val="tx1"/>
                          </a:solidFill>
                          <a:effectLst/>
                          <a:latin typeface="DIN-Bold" pitchFamily="34" charset="0"/>
                        </a:rPr>
                        <a:t>   Fungi</a:t>
                      </a:r>
                    </a:p>
                    <a:p>
                      <a:pPr marL="742950" marR="0" lvl="1" indent="-285750" algn="l" defTabSz="914400" rtl="0" eaLnBrk="1" fontAlgn="base" latinLnBrk="0" hangingPunct="1">
                        <a:lnSpc>
                          <a:spcPct val="100000"/>
                        </a:lnSpc>
                        <a:spcBef>
                          <a:spcPct val="40000"/>
                        </a:spcBef>
                        <a:spcAft>
                          <a:spcPct val="0"/>
                        </a:spcAft>
                        <a:buClr>
                          <a:schemeClr val="tx2"/>
                        </a:buClr>
                        <a:buSzPct val="70000"/>
                        <a:buFont typeface="Wingdings" pitchFamily="2" charset="2"/>
                        <a:buChar char="§"/>
                        <a:tabLst/>
                      </a:pPr>
                      <a:r>
                        <a:rPr kumimoji="0" lang="en-US" altLang="en-US" sz="1600" b="0" i="0" u="none" strike="noStrike" cap="none" normalizeH="0" baseline="0" smtClean="0">
                          <a:ln>
                            <a:noFill/>
                          </a:ln>
                          <a:solidFill>
                            <a:schemeClr val="tx1"/>
                          </a:solidFill>
                          <a:effectLst/>
                          <a:latin typeface="DIN-Bold" pitchFamily="34" charset="0"/>
                        </a:rPr>
                        <a:t>   Viruses</a:t>
                      </a:r>
                      <a:endParaRPr kumimoji="0" lang="en-US" altLang="en-US" sz="1800" b="0" i="0" u="none" strike="noStrike" cap="none" normalizeH="0" baseline="0" smtClean="0">
                        <a:ln>
                          <a:noFill/>
                        </a:ln>
                        <a:solidFill>
                          <a:schemeClr val="tx1"/>
                        </a:solidFill>
                        <a:effectLst/>
                        <a:latin typeface="DIN-Bold" pitchFamily="34" charset="0"/>
                      </a:endParaRPr>
                    </a:p>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Rapid acting</a:t>
                      </a:r>
                    </a:p>
                  </a:txBody>
                  <a:tcPr marT="45681" marB="45681"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Short persistence</a:t>
                      </a:r>
                    </a:p>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Potentially drying to skin</a:t>
                      </a:r>
                    </a:p>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Potentially flammable</a:t>
                      </a:r>
                    </a:p>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Spores may be resistant</a:t>
                      </a:r>
                    </a:p>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Not applicable for mucosal membranes</a:t>
                      </a:r>
                    </a:p>
                  </a:txBody>
                  <a:tcPr marT="45681" marB="45681"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r>
            </a:tbl>
          </a:graphicData>
        </a:graphic>
      </p:graphicFrame>
      <p:sp>
        <p:nvSpPr>
          <p:cNvPr id="110606" name="Footer Placeholder 4"/>
          <p:cNvSpPr txBox="1">
            <a:spLocks noGrp="1"/>
          </p:cNvSpPr>
          <p:nvPr/>
        </p:nvSpPr>
        <p:spPr bwMode="auto">
          <a:xfrm>
            <a:off x="1028700" y="6019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lnSpc>
                <a:spcPct val="80000"/>
              </a:lnSpc>
              <a:spcBef>
                <a:spcPct val="35000"/>
              </a:spcBef>
              <a:buClrTx/>
              <a:buSzTx/>
              <a:buFontTx/>
              <a:buNone/>
            </a:pPr>
            <a:r>
              <a:rPr lang="en-US" altLang="en-US" sz="1000">
                <a:latin typeface="DIN-Regular" pitchFamily="34" charset="0"/>
              </a:rPr>
              <a:t>Larson EL.. </a:t>
            </a:r>
            <a:r>
              <a:rPr lang="en-US" altLang="en-US" sz="1000" i="1">
                <a:latin typeface="DIN-Regular" pitchFamily="34" charset="0"/>
              </a:rPr>
              <a:t>Am J Infect Control</a:t>
            </a:r>
            <a:r>
              <a:rPr lang="en-US" altLang="en-US" sz="1000">
                <a:latin typeface="DIN-Regular" pitchFamily="34" charset="0"/>
              </a:rPr>
              <a:t>. 1995;23(4):251-269. </a:t>
            </a:r>
          </a:p>
          <a:p>
            <a:pPr algn="ctr" eaLnBrk="1" hangingPunct="1">
              <a:lnSpc>
                <a:spcPct val="80000"/>
              </a:lnSpc>
              <a:spcBef>
                <a:spcPct val="35000"/>
              </a:spcBef>
              <a:buClrTx/>
              <a:buSzTx/>
              <a:buFontTx/>
              <a:buNone/>
            </a:pPr>
            <a:r>
              <a:rPr lang="en-US" altLang="en-US" sz="1000">
                <a:latin typeface="DIN-Regular" pitchFamily="34" charset="0"/>
              </a:rPr>
              <a:t>Boyce JM, et al. </a:t>
            </a:r>
            <a:r>
              <a:rPr lang="en-US" altLang="en-US" sz="1000" i="1">
                <a:latin typeface="DIN-Regular" pitchFamily="34" charset="0"/>
              </a:rPr>
              <a:t>MMWR</a:t>
            </a:r>
            <a:r>
              <a:rPr lang="en-US" altLang="en-US" sz="1000">
                <a:latin typeface="DIN-Regular" pitchFamily="34" charset="0"/>
              </a:rPr>
              <a:t> </a:t>
            </a:r>
            <a:r>
              <a:rPr lang="en-US" altLang="en-US" sz="1000" i="1">
                <a:latin typeface="DIN-Regular" pitchFamily="34" charset="0"/>
              </a:rPr>
              <a:t>Recomm Rep</a:t>
            </a:r>
            <a:r>
              <a:rPr lang="en-US" altLang="en-US" sz="1000">
                <a:latin typeface="DIN-Regular" pitchFamily="34" charset="0"/>
              </a:rPr>
              <a:t>. 2002 Oct 25;51(RR-16):1-45</a:t>
            </a:r>
            <a:r>
              <a:rPr lang="en-US" altLang="en-US" sz="1000">
                <a:solidFill>
                  <a:srgbClr val="005595"/>
                </a:solidFill>
                <a:latin typeface="DIN-Regular" pitchFamily="34" charset="0"/>
              </a:rPr>
              <a:t>. </a:t>
            </a:r>
          </a:p>
          <a:p>
            <a:pPr algn="ctr" eaLnBrk="1" hangingPunct="1">
              <a:lnSpc>
                <a:spcPct val="80000"/>
              </a:lnSpc>
              <a:spcBef>
                <a:spcPct val="35000"/>
              </a:spcBef>
              <a:buClrTx/>
              <a:buSzTx/>
              <a:buFontTx/>
              <a:buNone/>
            </a:pPr>
            <a:r>
              <a:rPr lang="en-US" altLang="en-US" sz="1000">
                <a:latin typeface="DIN-Regular" pitchFamily="34" charset="0"/>
              </a:rPr>
              <a:t>Crosby CT, Mares AK. </a:t>
            </a:r>
            <a:r>
              <a:rPr lang="en-US" altLang="en-US" sz="1000" i="1">
                <a:latin typeface="DIN-Regular" pitchFamily="34" charset="0"/>
              </a:rPr>
              <a:t>JVAD</a:t>
            </a:r>
            <a:r>
              <a:rPr lang="en-US" altLang="en-US" sz="1000">
                <a:latin typeface="DIN-Regular" pitchFamily="34" charset="0"/>
              </a:rPr>
              <a:t>. 2001:1-6.</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4" name="Rectangle 4"/>
          <p:cNvSpPr>
            <a:spLocks noGrp="1" noChangeArrowheads="1"/>
          </p:cNvSpPr>
          <p:nvPr>
            <p:ph type="title" idx="4294967295"/>
          </p:nvPr>
        </p:nvSpPr>
        <p:spPr>
          <a:xfrm>
            <a:off x="942975" y="381000"/>
            <a:ext cx="4543425" cy="1143000"/>
          </a:xfrm>
        </p:spPr>
        <p:txBody>
          <a:bodyPr anchorCtr="1"/>
          <a:lstStyle/>
          <a:p>
            <a:pPr eaLnBrk="1" hangingPunct="1">
              <a:defRPr/>
            </a:pPr>
            <a:r>
              <a:rPr lang="en-US" altLang="en-US" dirty="0" smtClean="0">
                <a:effectLst>
                  <a:outerShdw blurRad="38100" dist="38100" dir="2700000" algn="tl">
                    <a:srgbClr val="000000"/>
                  </a:outerShdw>
                </a:effectLst>
              </a:rPr>
              <a:t>Iodine/</a:t>
            </a:r>
            <a:r>
              <a:rPr lang="en-US" altLang="en-US" dirty="0" err="1" smtClean="0">
                <a:effectLst>
                  <a:outerShdw blurRad="38100" dist="38100" dir="2700000" algn="tl">
                    <a:srgbClr val="000000"/>
                  </a:outerShdw>
                </a:effectLst>
              </a:rPr>
              <a:t>Iodophors</a:t>
            </a:r>
            <a:endParaRPr lang="en-US" altLang="en-US" dirty="0" smtClean="0">
              <a:effectLst>
                <a:outerShdw blurRad="38100" dist="38100" dir="2700000" algn="tl">
                  <a:srgbClr val="000000"/>
                </a:outerShdw>
              </a:effectLst>
            </a:endParaRPr>
          </a:p>
        </p:txBody>
      </p:sp>
      <p:graphicFrame>
        <p:nvGraphicFramePr>
          <p:cNvPr id="484367" name="Group 15"/>
          <p:cNvGraphicFramePr>
            <a:graphicFrameLocks noGrp="1"/>
          </p:cNvGraphicFramePr>
          <p:nvPr>
            <p:ph type="tbl" idx="4294967295"/>
          </p:nvPr>
        </p:nvGraphicFramePr>
        <p:xfrm>
          <a:off x="1409700" y="1905000"/>
          <a:ext cx="8315325" cy="2916403"/>
        </p:xfrm>
        <a:graphic>
          <a:graphicData uri="http://schemas.openxmlformats.org/drawingml/2006/table">
            <a:tbl>
              <a:tblPr/>
              <a:tblGrid>
                <a:gridCol w="4029075"/>
                <a:gridCol w="4286250"/>
              </a:tblGrid>
              <a:tr h="532945">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Monotype Sorts"/>
                        <a:buNone/>
                        <a:tabLst/>
                      </a:pPr>
                      <a:r>
                        <a:rPr kumimoji="0" lang="en-US" altLang="en-US" sz="1600" b="1" i="0" u="none" strike="noStrike" cap="none" normalizeH="0" baseline="0" smtClean="0">
                          <a:ln>
                            <a:noFill/>
                          </a:ln>
                          <a:solidFill>
                            <a:schemeClr val="tx2"/>
                          </a:solidFill>
                          <a:effectLst/>
                          <a:latin typeface="DIN-Bold" pitchFamily="34" charset="0"/>
                        </a:rPr>
                        <a:t>Advantages</a:t>
                      </a:r>
                    </a:p>
                  </a:txBody>
                  <a:tcPr marT="45681" marB="45681"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solidFill>
                      <a:srgbClr val="595959"/>
                    </a:solid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Monotype Sorts"/>
                        <a:buNone/>
                        <a:tabLst/>
                      </a:pPr>
                      <a:r>
                        <a:rPr kumimoji="0" lang="en-US" altLang="en-US" sz="1600" b="1" i="0" u="none" strike="noStrike" cap="none" normalizeH="0" baseline="0" smtClean="0">
                          <a:ln>
                            <a:noFill/>
                          </a:ln>
                          <a:solidFill>
                            <a:schemeClr val="tx2"/>
                          </a:solidFill>
                          <a:effectLst/>
                          <a:latin typeface="DIN-Bold" pitchFamily="34" charset="0"/>
                        </a:rPr>
                        <a:t>Disadvantages</a:t>
                      </a:r>
                    </a:p>
                  </a:txBody>
                  <a:tcPr marT="45681" marB="45681"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solidFill>
                      <a:srgbClr val="595959"/>
                    </a:solidFill>
                  </a:tcPr>
                </a:tc>
              </a:tr>
              <a:tr h="2383293">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Broad spectrum</a:t>
                      </a:r>
                    </a:p>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Effective against</a:t>
                      </a:r>
                    </a:p>
                    <a:p>
                      <a:pPr marL="742950" marR="0" lvl="1" indent="-285750" algn="l" defTabSz="914400" rtl="0" eaLnBrk="1" fontAlgn="base" latinLnBrk="0" hangingPunct="1">
                        <a:lnSpc>
                          <a:spcPct val="100000"/>
                        </a:lnSpc>
                        <a:spcBef>
                          <a:spcPct val="40000"/>
                        </a:spcBef>
                        <a:spcAft>
                          <a:spcPct val="0"/>
                        </a:spcAft>
                        <a:buClr>
                          <a:schemeClr val="tx2"/>
                        </a:buClr>
                        <a:buSzPct val="70000"/>
                        <a:buFont typeface="Wingdings" pitchFamily="2" charset="2"/>
                        <a:buChar char="§"/>
                        <a:tabLst/>
                      </a:pPr>
                      <a:r>
                        <a:rPr kumimoji="0" lang="en-US" altLang="en-US" sz="1600" b="0" i="0" u="none" strike="noStrike" cap="none" normalizeH="0" baseline="0" smtClean="0">
                          <a:ln>
                            <a:noFill/>
                          </a:ln>
                          <a:solidFill>
                            <a:schemeClr val="tx1"/>
                          </a:solidFill>
                          <a:effectLst/>
                          <a:latin typeface="DIN-Bold" pitchFamily="34" charset="0"/>
                        </a:rPr>
                        <a:t>   Most gram-positive</a:t>
                      </a:r>
                    </a:p>
                    <a:p>
                      <a:pPr marL="742950" marR="0" lvl="1" indent="-285750" algn="l" defTabSz="914400" rtl="0" eaLnBrk="1" fontAlgn="base" latinLnBrk="0" hangingPunct="1">
                        <a:lnSpc>
                          <a:spcPct val="100000"/>
                        </a:lnSpc>
                        <a:spcBef>
                          <a:spcPct val="40000"/>
                        </a:spcBef>
                        <a:spcAft>
                          <a:spcPct val="0"/>
                        </a:spcAft>
                        <a:buClr>
                          <a:schemeClr val="tx2"/>
                        </a:buClr>
                        <a:buSzPct val="70000"/>
                        <a:buFont typeface="Wingdings" pitchFamily="2" charset="2"/>
                        <a:buChar char="§"/>
                        <a:tabLst/>
                      </a:pPr>
                      <a:r>
                        <a:rPr kumimoji="0" lang="en-US" altLang="en-US" sz="1600" b="0" i="0" u="none" strike="noStrike" cap="none" normalizeH="0" baseline="0" smtClean="0">
                          <a:ln>
                            <a:noFill/>
                          </a:ln>
                          <a:solidFill>
                            <a:schemeClr val="tx1"/>
                          </a:solidFill>
                          <a:effectLst/>
                          <a:latin typeface="DIN-Bold" pitchFamily="34" charset="0"/>
                        </a:rPr>
                        <a:t>   Most gram-negative</a:t>
                      </a:r>
                    </a:p>
                    <a:p>
                      <a:pPr marL="742950" marR="0" lvl="1" indent="-285750" algn="l" defTabSz="914400" rtl="0" eaLnBrk="1" fontAlgn="base" latinLnBrk="0" hangingPunct="1">
                        <a:lnSpc>
                          <a:spcPct val="100000"/>
                        </a:lnSpc>
                        <a:spcBef>
                          <a:spcPct val="40000"/>
                        </a:spcBef>
                        <a:spcAft>
                          <a:spcPct val="0"/>
                        </a:spcAft>
                        <a:buClr>
                          <a:schemeClr val="tx2"/>
                        </a:buClr>
                        <a:buSzPct val="70000"/>
                        <a:buFont typeface="Wingdings" pitchFamily="2" charset="2"/>
                        <a:buChar char="§"/>
                        <a:tabLst/>
                      </a:pPr>
                      <a:r>
                        <a:rPr kumimoji="0" lang="en-US" altLang="en-US" sz="1600" b="0" i="0" u="none" strike="noStrike" cap="none" normalizeH="0" baseline="0" smtClean="0">
                          <a:ln>
                            <a:noFill/>
                          </a:ln>
                          <a:solidFill>
                            <a:schemeClr val="tx1"/>
                          </a:solidFill>
                          <a:effectLst/>
                          <a:latin typeface="DIN-Bold" pitchFamily="34" charset="0"/>
                        </a:rPr>
                        <a:t>   Fungi</a:t>
                      </a:r>
                    </a:p>
                    <a:p>
                      <a:pPr marL="742950" marR="0" lvl="1" indent="-285750" algn="l" defTabSz="914400" rtl="0" eaLnBrk="1" fontAlgn="base" latinLnBrk="0" hangingPunct="1">
                        <a:lnSpc>
                          <a:spcPct val="100000"/>
                        </a:lnSpc>
                        <a:spcBef>
                          <a:spcPct val="40000"/>
                        </a:spcBef>
                        <a:spcAft>
                          <a:spcPct val="0"/>
                        </a:spcAft>
                        <a:buClr>
                          <a:schemeClr val="tx2"/>
                        </a:buClr>
                        <a:buSzPct val="70000"/>
                        <a:buFont typeface="Wingdings" pitchFamily="2" charset="2"/>
                        <a:buChar char="§"/>
                        <a:tabLst/>
                      </a:pPr>
                      <a:r>
                        <a:rPr kumimoji="0" lang="en-US" altLang="en-US" sz="1600" b="0" i="0" u="none" strike="noStrike" cap="none" normalizeH="0" baseline="0" smtClean="0">
                          <a:ln>
                            <a:noFill/>
                          </a:ln>
                          <a:solidFill>
                            <a:schemeClr val="tx1"/>
                          </a:solidFill>
                          <a:effectLst/>
                          <a:latin typeface="DIN-Bold" pitchFamily="34" charset="0"/>
                        </a:rPr>
                        <a:t>   Viruses</a:t>
                      </a:r>
                    </a:p>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Some activity against spores</a:t>
                      </a:r>
                    </a:p>
                  </a:txBody>
                  <a:tcPr marT="45681" marB="45681"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dirty="0" smtClean="0">
                          <a:ln>
                            <a:noFill/>
                          </a:ln>
                          <a:solidFill>
                            <a:schemeClr val="tx1"/>
                          </a:solidFill>
                          <a:effectLst/>
                          <a:latin typeface="DIN-Bold" pitchFamily="34" charset="0"/>
                        </a:rPr>
                        <a:t>Diminished efficacy by organic material (e.g., blood)</a:t>
                      </a:r>
                    </a:p>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dirty="0" smtClean="0">
                          <a:ln>
                            <a:noFill/>
                          </a:ln>
                          <a:solidFill>
                            <a:schemeClr val="tx1"/>
                          </a:solidFill>
                          <a:effectLst/>
                          <a:latin typeface="DIN-Bold" pitchFamily="34" charset="0"/>
                        </a:rPr>
                        <a:t>Variable persistence</a:t>
                      </a:r>
                    </a:p>
                    <a:p>
                      <a:pPr marL="0" marR="0" lvl="0" indent="0" algn="l" defTabSz="914400" rtl="0" eaLnBrk="1" fontAlgn="base" latinLnBrk="0" hangingPunct="1">
                        <a:lnSpc>
                          <a:spcPct val="100000"/>
                        </a:lnSpc>
                        <a:spcBef>
                          <a:spcPct val="40000"/>
                        </a:spcBef>
                        <a:spcAft>
                          <a:spcPct val="0"/>
                        </a:spcAft>
                        <a:buClr>
                          <a:schemeClr val="accent2"/>
                        </a:buClr>
                        <a:buSzPct val="75000"/>
                        <a:buFont typeface="Monotype Sorts"/>
                        <a:buNone/>
                        <a:tabLst/>
                      </a:pPr>
                      <a:r>
                        <a:rPr kumimoji="0" lang="en-US" altLang="en-US" sz="1600" b="0" i="0" u="none" strike="noStrike" cap="none" normalizeH="0" baseline="0" dirty="0" smtClean="0">
                          <a:ln>
                            <a:noFill/>
                          </a:ln>
                          <a:solidFill>
                            <a:schemeClr val="tx1"/>
                          </a:solidFill>
                          <a:effectLst/>
                          <a:latin typeface="DIN-Bold" pitchFamily="34" charset="0"/>
                        </a:rPr>
                        <a:t>Irritates skin</a:t>
                      </a:r>
                    </a:p>
                  </a:txBody>
                  <a:tcPr marT="45681" marB="45681"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r>
            </a:tbl>
          </a:graphicData>
        </a:graphic>
      </p:graphicFrame>
      <p:sp>
        <p:nvSpPr>
          <p:cNvPr id="111630" name="Footer Placeholder 4"/>
          <p:cNvSpPr txBox="1">
            <a:spLocks noGrp="1"/>
          </p:cNvSpPr>
          <p:nvPr/>
        </p:nvSpPr>
        <p:spPr bwMode="auto">
          <a:xfrm>
            <a:off x="942975" y="6019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lnSpc>
                <a:spcPct val="80000"/>
              </a:lnSpc>
              <a:spcBef>
                <a:spcPct val="35000"/>
              </a:spcBef>
              <a:buClrTx/>
              <a:buSzTx/>
              <a:buFontTx/>
              <a:buNone/>
            </a:pPr>
            <a:r>
              <a:rPr lang="en-US" altLang="en-US" sz="1000">
                <a:latin typeface="DIN-Regular" pitchFamily="34" charset="0"/>
              </a:rPr>
              <a:t>Larson EL.. </a:t>
            </a:r>
            <a:r>
              <a:rPr lang="en-US" altLang="en-US" sz="1000" i="1">
                <a:latin typeface="DIN-Regular" pitchFamily="34" charset="0"/>
              </a:rPr>
              <a:t>Am J Infect Control</a:t>
            </a:r>
            <a:r>
              <a:rPr lang="en-US" altLang="en-US" sz="1000">
                <a:latin typeface="DIN-Regular" pitchFamily="34" charset="0"/>
              </a:rPr>
              <a:t>. 1995;23(4):251-269. </a:t>
            </a:r>
          </a:p>
          <a:p>
            <a:pPr algn="ctr" eaLnBrk="1" hangingPunct="1">
              <a:lnSpc>
                <a:spcPct val="80000"/>
              </a:lnSpc>
              <a:spcBef>
                <a:spcPct val="35000"/>
              </a:spcBef>
              <a:buClrTx/>
              <a:buSzTx/>
              <a:buFontTx/>
              <a:buNone/>
            </a:pPr>
            <a:r>
              <a:rPr lang="en-US" altLang="en-US" sz="1000">
                <a:latin typeface="DIN-Regular" pitchFamily="34" charset="0"/>
              </a:rPr>
              <a:t>Boyce JM, et al. </a:t>
            </a:r>
            <a:r>
              <a:rPr lang="en-US" altLang="en-US" sz="1000" i="1">
                <a:latin typeface="DIN-Regular" pitchFamily="34" charset="0"/>
              </a:rPr>
              <a:t>MMWR Recomm Rep</a:t>
            </a:r>
            <a:r>
              <a:rPr lang="en-US" altLang="en-US" sz="1000">
                <a:latin typeface="DIN-Regular" pitchFamily="34" charset="0"/>
              </a:rPr>
              <a:t>. 2002 Oct 25;51(RR-16):1-45. </a:t>
            </a:r>
          </a:p>
          <a:p>
            <a:pPr algn="ctr" eaLnBrk="1" hangingPunct="1">
              <a:lnSpc>
                <a:spcPct val="80000"/>
              </a:lnSpc>
              <a:spcBef>
                <a:spcPct val="35000"/>
              </a:spcBef>
              <a:buClrTx/>
              <a:buSzTx/>
              <a:buFontTx/>
              <a:buNone/>
            </a:pPr>
            <a:r>
              <a:rPr lang="en-US" altLang="en-US" sz="1000">
                <a:latin typeface="DIN-Regular" pitchFamily="34" charset="0"/>
              </a:rPr>
              <a:t>Crosby CT, Mares AK..  </a:t>
            </a:r>
            <a:r>
              <a:rPr lang="en-US" altLang="en-US" sz="1000" i="1">
                <a:latin typeface="DIN-Regular" pitchFamily="34" charset="0"/>
              </a:rPr>
              <a:t>JVAD</a:t>
            </a:r>
            <a:r>
              <a:rPr lang="en-US" altLang="en-US" sz="1000">
                <a:latin typeface="DIN-Regular" pitchFamily="34" charset="0"/>
              </a:rPr>
              <a:t>. 2001:1-6.</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1028700" y="277813"/>
            <a:ext cx="3771900" cy="1143000"/>
          </a:xfrm>
        </p:spPr>
        <p:txBody>
          <a:bodyPr anchorCtr="1"/>
          <a:lstStyle/>
          <a:p>
            <a:pPr eaLnBrk="1" hangingPunct="1"/>
            <a:r>
              <a:rPr lang="en-US" altLang="en-US" smtClean="0"/>
              <a:t>Chlorhexidine</a:t>
            </a:r>
          </a:p>
        </p:txBody>
      </p:sp>
      <p:graphicFrame>
        <p:nvGraphicFramePr>
          <p:cNvPr id="486416" name="Group 16"/>
          <p:cNvGraphicFramePr>
            <a:graphicFrameLocks noGrp="1"/>
          </p:cNvGraphicFramePr>
          <p:nvPr/>
        </p:nvGraphicFramePr>
        <p:xfrm>
          <a:off x="1285875" y="1584325"/>
          <a:ext cx="7629525" cy="4054475"/>
        </p:xfrm>
        <a:graphic>
          <a:graphicData uri="http://schemas.openxmlformats.org/drawingml/2006/table">
            <a:tbl>
              <a:tblPr/>
              <a:tblGrid>
                <a:gridCol w="3686175"/>
                <a:gridCol w="3943350"/>
              </a:tblGrid>
              <a:tr h="533400">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Monotype Sorts"/>
                        <a:buNone/>
                        <a:tabLst/>
                      </a:pPr>
                      <a:r>
                        <a:rPr kumimoji="0" lang="en-US" altLang="en-US" sz="1600" b="1" i="0" u="none" strike="noStrike" cap="none" normalizeH="0" baseline="0" smtClean="0">
                          <a:ln>
                            <a:noFill/>
                          </a:ln>
                          <a:solidFill>
                            <a:schemeClr val="tx2"/>
                          </a:solidFill>
                          <a:effectLst/>
                          <a:latin typeface="DIN-Bold" pitchFamily="34" charset="0"/>
                        </a:rPr>
                        <a:t>Advantages</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solidFill>
                      <a:srgbClr val="595959"/>
                    </a:solid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Monotype Sorts"/>
                        <a:buNone/>
                        <a:tabLst/>
                      </a:pPr>
                      <a:r>
                        <a:rPr kumimoji="0" lang="en-US" altLang="en-US" sz="1600" b="1" i="0" u="none" strike="noStrike" cap="none" normalizeH="0" baseline="0" smtClean="0">
                          <a:ln>
                            <a:noFill/>
                          </a:ln>
                          <a:solidFill>
                            <a:schemeClr val="tx2"/>
                          </a:solidFill>
                          <a:effectLst/>
                          <a:latin typeface="DIN-Bold" pitchFamily="34" charset="0"/>
                        </a:rPr>
                        <a:t>Disadvantages</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solidFill>
                      <a:srgbClr val="595959"/>
                    </a:solidFill>
                  </a:tcPr>
                </a:tc>
              </a:tr>
              <a:tr h="3521075">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Broad spectrum</a:t>
                      </a:r>
                    </a:p>
                    <a:p>
                      <a:pPr marL="0" marR="0" lvl="0" indent="0" algn="l" defTabSz="914400" rtl="0" eaLnBrk="1" fontAlgn="base" latinLnBrk="0" hangingPunct="1">
                        <a:lnSpc>
                          <a:spcPct val="10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Effective against</a:t>
                      </a:r>
                    </a:p>
                    <a:p>
                      <a:pPr marL="742950" marR="0" lvl="1" indent="-285750" algn="l" defTabSz="914400" rtl="0" eaLnBrk="1" fontAlgn="base" latinLnBrk="0" hangingPunct="1">
                        <a:lnSpc>
                          <a:spcPct val="100000"/>
                        </a:lnSpc>
                        <a:spcBef>
                          <a:spcPct val="25000"/>
                        </a:spcBef>
                        <a:spcAft>
                          <a:spcPct val="0"/>
                        </a:spcAft>
                        <a:buClr>
                          <a:schemeClr val="tx2"/>
                        </a:buClr>
                        <a:buSzPct val="70000"/>
                        <a:buFont typeface="Wingdings" pitchFamily="2" charset="2"/>
                        <a:buChar char="§"/>
                        <a:tabLst/>
                      </a:pPr>
                      <a:r>
                        <a:rPr kumimoji="0" lang="en-US" altLang="en-US" sz="1600" b="0" i="0" u="none" strike="noStrike" cap="none" normalizeH="0" baseline="0" smtClean="0">
                          <a:ln>
                            <a:noFill/>
                          </a:ln>
                          <a:solidFill>
                            <a:schemeClr val="tx1"/>
                          </a:solidFill>
                          <a:effectLst/>
                          <a:latin typeface="DIN-Bold" pitchFamily="34" charset="0"/>
                        </a:rPr>
                        <a:t>   Most gram-positive</a:t>
                      </a:r>
                    </a:p>
                    <a:p>
                      <a:pPr marL="742950" marR="0" lvl="1" indent="-285750" algn="l" defTabSz="914400" rtl="0" eaLnBrk="1" fontAlgn="base" latinLnBrk="0" hangingPunct="1">
                        <a:lnSpc>
                          <a:spcPct val="100000"/>
                        </a:lnSpc>
                        <a:spcBef>
                          <a:spcPct val="25000"/>
                        </a:spcBef>
                        <a:spcAft>
                          <a:spcPct val="0"/>
                        </a:spcAft>
                        <a:buClr>
                          <a:schemeClr val="tx2"/>
                        </a:buClr>
                        <a:buSzPct val="70000"/>
                        <a:buFont typeface="Wingdings" pitchFamily="2" charset="2"/>
                        <a:buChar char="§"/>
                        <a:tabLst/>
                      </a:pPr>
                      <a:r>
                        <a:rPr kumimoji="0" lang="en-US" altLang="en-US" sz="1600" b="0" i="0" u="none" strike="noStrike" cap="none" normalizeH="0" baseline="0" smtClean="0">
                          <a:ln>
                            <a:noFill/>
                          </a:ln>
                          <a:solidFill>
                            <a:schemeClr val="tx1"/>
                          </a:solidFill>
                          <a:effectLst/>
                          <a:latin typeface="DIN-Bold" pitchFamily="34" charset="0"/>
                        </a:rPr>
                        <a:t>   Most gram-negative</a:t>
                      </a:r>
                    </a:p>
                    <a:p>
                      <a:pPr marL="742950" marR="0" lvl="1" indent="-285750" algn="l" defTabSz="914400" rtl="0" eaLnBrk="1" fontAlgn="base" latinLnBrk="0" hangingPunct="1">
                        <a:lnSpc>
                          <a:spcPct val="100000"/>
                        </a:lnSpc>
                        <a:spcBef>
                          <a:spcPct val="25000"/>
                        </a:spcBef>
                        <a:spcAft>
                          <a:spcPct val="0"/>
                        </a:spcAft>
                        <a:buClr>
                          <a:schemeClr val="tx2"/>
                        </a:buClr>
                        <a:buSzPct val="70000"/>
                        <a:buFont typeface="Wingdings" pitchFamily="2" charset="2"/>
                        <a:buChar char="§"/>
                        <a:tabLst/>
                      </a:pPr>
                      <a:r>
                        <a:rPr kumimoji="0" lang="en-US" altLang="en-US" sz="1600" b="0" i="0" u="none" strike="noStrike" cap="none" normalizeH="0" baseline="0" smtClean="0">
                          <a:ln>
                            <a:noFill/>
                          </a:ln>
                          <a:solidFill>
                            <a:schemeClr val="tx1"/>
                          </a:solidFill>
                          <a:effectLst/>
                          <a:latin typeface="DIN-Bold" pitchFamily="34" charset="0"/>
                        </a:rPr>
                        <a:t>   Fungi</a:t>
                      </a:r>
                    </a:p>
                    <a:p>
                      <a:pPr marL="742950" marR="0" lvl="1" indent="-285750" algn="l" defTabSz="914400" rtl="0" eaLnBrk="1" fontAlgn="base" latinLnBrk="0" hangingPunct="1">
                        <a:lnSpc>
                          <a:spcPct val="100000"/>
                        </a:lnSpc>
                        <a:spcBef>
                          <a:spcPct val="25000"/>
                        </a:spcBef>
                        <a:spcAft>
                          <a:spcPct val="0"/>
                        </a:spcAft>
                        <a:buClr>
                          <a:schemeClr val="tx2"/>
                        </a:buClr>
                        <a:buSzPct val="70000"/>
                        <a:buFont typeface="Wingdings" pitchFamily="2" charset="2"/>
                        <a:buChar char="§"/>
                        <a:tabLst/>
                      </a:pPr>
                      <a:r>
                        <a:rPr kumimoji="0" lang="en-US" altLang="en-US" sz="1600" b="0" i="0" u="none" strike="noStrike" cap="none" normalizeH="0" baseline="0" smtClean="0">
                          <a:ln>
                            <a:noFill/>
                          </a:ln>
                          <a:solidFill>
                            <a:schemeClr val="tx1"/>
                          </a:solidFill>
                          <a:effectLst/>
                          <a:latin typeface="DIN-Bold" pitchFamily="34" charset="0"/>
                        </a:rPr>
                        <a:t>   Viruses</a:t>
                      </a:r>
                    </a:p>
                    <a:p>
                      <a:pPr marL="742950" marR="0" lvl="1" indent="-285750" algn="l" defTabSz="914400" rtl="0" eaLnBrk="1" fontAlgn="base" latinLnBrk="0" hangingPunct="1">
                        <a:lnSpc>
                          <a:spcPct val="100000"/>
                        </a:lnSpc>
                        <a:spcBef>
                          <a:spcPct val="25000"/>
                        </a:spcBef>
                        <a:spcAft>
                          <a:spcPct val="0"/>
                        </a:spcAft>
                        <a:buClr>
                          <a:schemeClr val="tx2"/>
                        </a:buClr>
                        <a:buSzPct val="70000"/>
                        <a:buFont typeface="Wingdings" pitchFamily="2" charset="2"/>
                        <a:buChar char="§"/>
                        <a:tabLst/>
                      </a:pPr>
                      <a:r>
                        <a:rPr kumimoji="0" lang="en-US" altLang="en-US" sz="1600" b="0" i="0" u="none" strike="noStrike" cap="none" normalizeH="0" baseline="0" smtClean="0">
                          <a:ln>
                            <a:noFill/>
                          </a:ln>
                          <a:solidFill>
                            <a:schemeClr val="tx1"/>
                          </a:solidFill>
                          <a:effectLst/>
                          <a:latin typeface="DIN-Bold" pitchFamily="34" charset="0"/>
                        </a:rPr>
                        <a:t>   Yeast</a:t>
                      </a:r>
                    </a:p>
                    <a:p>
                      <a:pPr marL="0" marR="0" lvl="0" indent="0" algn="l" defTabSz="914400" rtl="0" eaLnBrk="1" fontAlgn="base" latinLnBrk="0" hangingPunct="1">
                        <a:lnSpc>
                          <a:spcPct val="10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Highly persistent</a:t>
                      </a:r>
                    </a:p>
                    <a:p>
                      <a:pPr marL="0" marR="0" lvl="0" indent="0" algn="l" defTabSz="914400" rtl="0" eaLnBrk="1" fontAlgn="base" latinLnBrk="0" hangingPunct="1">
                        <a:lnSpc>
                          <a:spcPct val="10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Effective in the presence of organic material (e.g., blood)</a:t>
                      </a:r>
                    </a:p>
                    <a:p>
                      <a:pPr marL="0" marR="0" lvl="0" indent="0" algn="l" defTabSz="914400" rtl="0" eaLnBrk="1" fontAlgn="base" latinLnBrk="0" hangingPunct="1">
                        <a:lnSpc>
                          <a:spcPct val="10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Minimally absorbed</a:t>
                      </a:r>
                    </a:p>
                  </a:txBody>
                  <a:tcP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Direct instillation can damage ears or eyes</a:t>
                      </a:r>
                    </a:p>
                    <a:p>
                      <a:pPr marL="0" marR="0" lvl="0" indent="0" algn="l" defTabSz="914400" rtl="0" eaLnBrk="1" fontAlgn="base" latinLnBrk="0" hangingPunct="1">
                        <a:lnSpc>
                          <a:spcPct val="10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Direct contact with nerve tissue can be damaging</a:t>
                      </a:r>
                    </a:p>
                    <a:p>
                      <a:pPr marL="0" marR="0" lvl="0" indent="0" algn="l" defTabSz="914400" rtl="0" eaLnBrk="1" fontAlgn="base" latinLnBrk="0" hangingPunct="1">
                        <a:lnSpc>
                          <a:spcPct val="10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Minimal activity against spores</a:t>
                      </a:r>
                    </a:p>
                  </a:txBody>
                  <a:tcP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4225" name="Group 225"/>
          <p:cNvGraphicFramePr>
            <a:graphicFrameLocks noGrp="1"/>
          </p:cNvGraphicFramePr>
          <p:nvPr/>
        </p:nvGraphicFramePr>
        <p:xfrm>
          <a:off x="1200150" y="1905000"/>
          <a:ext cx="7886700" cy="3276600"/>
        </p:xfrm>
        <a:graphic>
          <a:graphicData uri="http://schemas.openxmlformats.org/drawingml/2006/table">
            <a:tbl>
              <a:tblPr/>
              <a:tblGrid>
                <a:gridCol w="3257550"/>
                <a:gridCol w="1543050"/>
                <a:gridCol w="1543050"/>
                <a:gridCol w="1543050"/>
              </a:tblGrid>
              <a:tr h="533400">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75000"/>
                        </a:lnSpc>
                        <a:spcBef>
                          <a:spcPct val="20000"/>
                        </a:spcBef>
                        <a:spcAft>
                          <a:spcPct val="0"/>
                        </a:spcAft>
                        <a:buClr>
                          <a:schemeClr val="accent2"/>
                        </a:buClr>
                        <a:buSzPct val="75000"/>
                        <a:buFont typeface="Monotype Sorts"/>
                        <a:buNone/>
                        <a:tabLst/>
                      </a:pPr>
                      <a:r>
                        <a:rPr kumimoji="0" lang="en-US" altLang="en-US" sz="1600" b="1" i="0" u="none" strike="noStrike" cap="none" normalizeH="0" baseline="0" dirty="0" smtClean="0">
                          <a:ln>
                            <a:noFill/>
                          </a:ln>
                          <a:solidFill>
                            <a:schemeClr val="tx2"/>
                          </a:solidFill>
                          <a:effectLst/>
                          <a:latin typeface="DIN-Bold" pitchFamily="34" charset="0"/>
                        </a:rPr>
                        <a:t>Active Agents</a:t>
                      </a:r>
                    </a:p>
                  </a:txBody>
                  <a:tcPr anchor="b"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solidFill>
                      <a:srgbClr val="595959"/>
                    </a:solid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75000"/>
                        </a:lnSpc>
                        <a:spcBef>
                          <a:spcPct val="20000"/>
                        </a:spcBef>
                        <a:spcAft>
                          <a:spcPct val="0"/>
                        </a:spcAft>
                        <a:buClr>
                          <a:schemeClr val="accent2"/>
                        </a:buClr>
                        <a:buSzPct val="75000"/>
                        <a:buFont typeface="Monotype Sorts"/>
                        <a:buNone/>
                        <a:tabLst/>
                      </a:pPr>
                      <a:r>
                        <a:rPr kumimoji="0" lang="en-US" altLang="en-US" sz="1600" b="1" i="0" u="none" strike="noStrike" cap="none" normalizeH="0" baseline="0" smtClean="0">
                          <a:ln>
                            <a:noFill/>
                          </a:ln>
                          <a:solidFill>
                            <a:schemeClr val="tx2"/>
                          </a:solidFill>
                          <a:effectLst/>
                          <a:latin typeface="DIN-Bold" pitchFamily="34" charset="0"/>
                        </a:rPr>
                        <a:t>Tincture of  Iodine</a:t>
                      </a:r>
                    </a:p>
                  </a:txBody>
                  <a:tcPr anchor="b"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solidFill>
                      <a:srgbClr val="595959"/>
                    </a:solid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75000"/>
                        </a:lnSpc>
                        <a:spcBef>
                          <a:spcPct val="20000"/>
                        </a:spcBef>
                        <a:spcAft>
                          <a:spcPct val="0"/>
                        </a:spcAft>
                        <a:buClr>
                          <a:schemeClr val="accent2"/>
                        </a:buClr>
                        <a:buSzPct val="75000"/>
                        <a:buFont typeface="Monotype Sorts"/>
                        <a:buNone/>
                        <a:tabLst/>
                      </a:pPr>
                      <a:r>
                        <a:rPr kumimoji="0" lang="en-US" altLang="en-US" sz="1600" b="1" i="0" u="none" strike="noStrike" cap="none" normalizeH="0" baseline="0" smtClean="0">
                          <a:ln>
                            <a:noFill/>
                          </a:ln>
                          <a:solidFill>
                            <a:schemeClr val="tx2"/>
                          </a:solidFill>
                          <a:effectLst/>
                          <a:latin typeface="DIN-Bold" pitchFamily="34" charset="0"/>
                        </a:rPr>
                        <a:t>Traditional Iodophors</a:t>
                      </a:r>
                    </a:p>
                  </a:txBody>
                  <a:tcPr anchor="b"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solidFill>
                      <a:srgbClr val="595959"/>
                    </a:solid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75000"/>
                        </a:lnSpc>
                        <a:spcBef>
                          <a:spcPct val="20000"/>
                        </a:spcBef>
                        <a:spcAft>
                          <a:spcPct val="0"/>
                        </a:spcAft>
                        <a:buClr>
                          <a:schemeClr val="accent2"/>
                        </a:buClr>
                        <a:buSzPct val="75000"/>
                        <a:buFont typeface="Monotype Sorts"/>
                        <a:buNone/>
                        <a:tabLst/>
                      </a:pPr>
                      <a:r>
                        <a:rPr kumimoji="0" lang="en-US" altLang="en-US" sz="1600" b="1" i="0" u="none" strike="noStrike" cap="none" normalizeH="0" baseline="0" smtClean="0">
                          <a:ln>
                            <a:noFill/>
                          </a:ln>
                          <a:solidFill>
                            <a:schemeClr val="tx2"/>
                          </a:solidFill>
                          <a:effectLst/>
                          <a:latin typeface="DIN-Bold" pitchFamily="34" charset="0"/>
                        </a:rPr>
                        <a:t>CHG/ Alcohol</a:t>
                      </a:r>
                    </a:p>
                  </a:txBody>
                  <a:tcPr anchor="b"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solidFill>
                      <a:srgbClr val="595959"/>
                    </a:solidFill>
                  </a:tcPr>
                </a:tc>
              </a:tr>
              <a:tr h="457200">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l"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Broad Spectrum</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X</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X</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X</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r>
              <a:tr h="457200">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l"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Rapid Activity</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X</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X</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X</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r>
              <a:tr h="457200">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l"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Residual Activity</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endParaRPr kumimoji="0" lang="en-US" altLang="en-US" sz="1600" b="0" i="0" u="none" strike="noStrike" cap="none" normalizeH="0" baseline="0" smtClean="0">
                        <a:ln>
                          <a:noFill/>
                        </a:ln>
                        <a:solidFill>
                          <a:schemeClr val="tx1"/>
                        </a:solidFill>
                        <a:effectLst/>
                        <a:latin typeface="DIN-Bold" pitchFamily="34" charset="0"/>
                      </a:endParaRP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endParaRPr kumimoji="0" lang="en-US" altLang="en-US" sz="1600" b="0" i="0" u="none" strike="noStrike" cap="none" normalizeH="0" baseline="0" smtClean="0">
                        <a:ln>
                          <a:noFill/>
                        </a:ln>
                        <a:solidFill>
                          <a:schemeClr val="tx1"/>
                        </a:solidFill>
                        <a:effectLst/>
                        <a:latin typeface="DIN-Bold" pitchFamily="34" charset="0"/>
                      </a:endParaRP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dirty="0" smtClean="0">
                          <a:ln>
                            <a:noFill/>
                          </a:ln>
                          <a:solidFill>
                            <a:schemeClr val="tx1"/>
                          </a:solidFill>
                          <a:effectLst/>
                          <a:latin typeface="DIN-Bold" pitchFamily="34" charset="0"/>
                        </a:rPr>
                        <a:t>X</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r>
              <a:tr h="457200">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l"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Activity in Blood/Organic</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endParaRPr kumimoji="0" lang="en-US" altLang="en-US" sz="1600" b="0" i="0" u="none" strike="noStrike" cap="none" normalizeH="0" baseline="0" smtClean="0">
                        <a:ln>
                          <a:noFill/>
                        </a:ln>
                        <a:solidFill>
                          <a:schemeClr val="tx1"/>
                        </a:solidFill>
                        <a:effectLst/>
                        <a:latin typeface="DIN-Bold" pitchFamily="34" charset="0"/>
                      </a:endParaRP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endParaRPr kumimoji="0" lang="en-US" altLang="en-US" sz="1600" b="0" i="0" u="none" strike="noStrike" cap="none" normalizeH="0" baseline="0" smtClean="0">
                        <a:ln>
                          <a:noFill/>
                        </a:ln>
                        <a:solidFill>
                          <a:schemeClr val="tx1"/>
                        </a:solidFill>
                        <a:effectLst/>
                        <a:latin typeface="DIN-Bold" pitchFamily="34" charset="0"/>
                      </a:endParaRP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X</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r>
              <a:tr h="457200">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l"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Non-Irritating</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endParaRPr kumimoji="0" lang="en-US" altLang="en-US" sz="1600" b="0" i="0" u="none" strike="noStrike" cap="none" normalizeH="0" baseline="0" smtClean="0">
                        <a:ln>
                          <a:noFill/>
                        </a:ln>
                        <a:solidFill>
                          <a:schemeClr val="tx1"/>
                        </a:solidFill>
                        <a:effectLst/>
                        <a:latin typeface="DIN-Bold" pitchFamily="34" charset="0"/>
                      </a:endParaRP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endParaRPr kumimoji="0" lang="en-US" altLang="en-US" sz="1600" b="0" i="0" u="none" strike="noStrike" cap="none" normalizeH="0" baseline="0" smtClean="0">
                        <a:ln>
                          <a:noFill/>
                        </a:ln>
                        <a:solidFill>
                          <a:schemeClr val="tx1"/>
                        </a:solidFill>
                        <a:effectLst/>
                        <a:latin typeface="DIN-Bold" pitchFamily="34" charset="0"/>
                      </a:endParaRP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X</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r>
              <a:tr h="457200">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l"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Minimal Absorption</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endParaRPr kumimoji="0" lang="en-US" altLang="en-US" sz="1600" b="0" i="0" u="none" strike="noStrike" cap="none" normalizeH="0" baseline="0" smtClean="0">
                        <a:ln>
                          <a:noFill/>
                        </a:ln>
                        <a:solidFill>
                          <a:schemeClr val="tx1"/>
                        </a:solidFill>
                        <a:effectLst/>
                        <a:latin typeface="DIN-Bold" pitchFamily="34" charset="0"/>
                      </a:endParaRP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endParaRPr kumimoji="0" lang="en-US" altLang="en-US" sz="1600" b="0" i="0" u="none" strike="noStrike" cap="none" normalizeH="0" baseline="0" smtClean="0">
                        <a:ln>
                          <a:noFill/>
                        </a:ln>
                        <a:solidFill>
                          <a:schemeClr val="tx1"/>
                        </a:solidFill>
                        <a:effectLst/>
                        <a:latin typeface="DIN-Bold" pitchFamily="34" charset="0"/>
                      </a:endParaRP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5000"/>
                        <a:buFont typeface="Monotype Sorts"/>
                        <a:defRPr sz="2800">
                          <a:solidFill>
                            <a:schemeClr val="tx1"/>
                          </a:solidFill>
                          <a:latin typeface="Arial Narrow" pitchFamily="34" charset="0"/>
                        </a:defRPr>
                      </a:lvl1pPr>
                      <a:lvl2pPr marL="742950" indent="-285750">
                        <a:spcBef>
                          <a:spcPct val="20000"/>
                        </a:spcBef>
                        <a:buClr>
                          <a:schemeClr val="tx2"/>
                        </a:buClr>
                        <a:buSzPct val="70000"/>
                        <a:buFont typeface="Wingdings" pitchFamily="2" charset="2"/>
                        <a:defRPr sz="2400">
                          <a:solidFill>
                            <a:schemeClr val="tx1"/>
                          </a:solidFill>
                          <a:latin typeface="Arial Narrow" pitchFamily="34" charset="0"/>
                        </a:defRPr>
                      </a:lvl2pPr>
                      <a:lvl3pPr marL="1143000" indent="-228600">
                        <a:spcBef>
                          <a:spcPct val="20000"/>
                        </a:spcBef>
                        <a:buClr>
                          <a:schemeClr val="tx2"/>
                        </a:buClr>
                        <a:buSzPct val="75000"/>
                        <a:buFont typeface="Wingdings" pitchFamily="2" charset="2"/>
                        <a:defRPr sz="2000">
                          <a:solidFill>
                            <a:schemeClr val="tx1"/>
                          </a:solidFill>
                          <a:latin typeface="Arial Narrow" pitchFamily="34" charset="0"/>
                        </a:defRPr>
                      </a:lvl3pPr>
                      <a:lvl4pPr marL="1600200" indent="-228600">
                        <a:spcBef>
                          <a:spcPct val="20000"/>
                        </a:spcBef>
                        <a:buClr>
                          <a:schemeClr val="accent2"/>
                        </a:buClr>
                        <a:buSzPct val="65000"/>
                        <a:buFont typeface="Monotype Sorts"/>
                        <a:defRPr>
                          <a:solidFill>
                            <a:schemeClr val="tx1"/>
                          </a:solidFill>
                          <a:latin typeface="Arial Narrow" pitchFamily="34" charset="0"/>
                        </a:defRPr>
                      </a:lvl4pPr>
                      <a:lvl5pPr marL="2057400" indent="-228600">
                        <a:spcBef>
                          <a:spcPct val="20000"/>
                        </a:spcBef>
                        <a:buClr>
                          <a:schemeClr val="folHlink"/>
                        </a:buClr>
                        <a:buSzPct val="100000"/>
                        <a:defRPr>
                          <a:solidFill>
                            <a:schemeClr val="tx1"/>
                          </a:solidFill>
                          <a:latin typeface="Arial Narrow" pitchFamily="34" charset="0"/>
                        </a:defRPr>
                      </a:lvl5pPr>
                      <a:lvl6pPr marL="25146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6pPr>
                      <a:lvl7pPr marL="29718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7pPr>
                      <a:lvl8pPr marL="34290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8pPr>
                      <a:lvl9pPr marL="3886200" indent="-228600" eaLnBrk="0" fontAlgn="base" hangingPunct="0">
                        <a:spcBef>
                          <a:spcPct val="20000"/>
                        </a:spcBef>
                        <a:spcAft>
                          <a:spcPct val="0"/>
                        </a:spcAft>
                        <a:buClr>
                          <a:schemeClr val="folHlink"/>
                        </a:buClr>
                        <a:buSzPct val="100000"/>
                        <a:defRPr>
                          <a:solidFill>
                            <a:schemeClr val="tx1"/>
                          </a:solidFill>
                          <a:latin typeface="Arial Narrow" pitchFamily="34" charset="0"/>
                        </a:defRPr>
                      </a:lvl9pPr>
                    </a:lstStyle>
                    <a:p>
                      <a:pPr marL="0" marR="0" lvl="0" indent="0" algn="ctr" defTabSz="914400" rtl="0" eaLnBrk="1" fontAlgn="base" latinLnBrk="0" hangingPunct="1">
                        <a:lnSpc>
                          <a:spcPct val="90000"/>
                        </a:lnSpc>
                        <a:spcBef>
                          <a:spcPct val="25000"/>
                        </a:spcBef>
                        <a:spcAft>
                          <a:spcPct val="0"/>
                        </a:spcAft>
                        <a:buClr>
                          <a:schemeClr val="accent2"/>
                        </a:buClr>
                        <a:buSzPct val="75000"/>
                        <a:buFont typeface="Monotype Sorts"/>
                        <a:buNone/>
                        <a:tabLst/>
                      </a:pPr>
                      <a:r>
                        <a:rPr kumimoji="0" lang="en-US" altLang="en-US" sz="1600" b="0" i="0" u="none" strike="noStrike" cap="none" normalizeH="0" baseline="0" smtClean="0">
                          <a:ln>
                            <a:noFill/>
                          </a:ln>
                          <a:solidFill>
                            <a:schemeClr val="tx1"/>
                          </a:solidFill>
                          <a:effectLst/>
                          <a:latin typeface="DIN-Bold" pitchFamily="34" charset="0"/>
                        </a:rPr>
                        <a:t>X</a:t>
                      </a:r>
                    </a:p>
                  </a:txBody>
                  <a:tcPr anchor="ctr" horzOverflow="overflow">
                    <a:lnL w="28575" cap="flat" cmpd="sng" algn="ctr">
                      <a:solidFill>
                        <a:srgbClr val="595959"/>
                      </a:solidFill>
                      <a:prstDash val="solid"/>
                      <a:round/>
                      <a:headEnd type="none" w="med" len="med"/>
                      <a:tailEnd type="none" w="med" len="med"/>
                    </a:lnL>
                    <a:lnR w="28575" cap="flat" cmpd="sng" algn="ctr">
                      <a:solidFill>
                        <a:srgbClr val="595959"/>
                      </a:solidFill>
                      <a:prstDash val="solid"/>
                      <a:round/>
                      <a:headEnd type="none" w="med" len="med"/>
                      <a:tailEnd type="none" w="med" len="med"/>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lnTlToBr>
                      <a:noFill/>
                    </a:lnTlToBr>
                    <a:lnBlToTr>
                      <a:noFill/>
                    </a:lnBlToTr>
                    <a:noFill/>
                  </a:tcPr>
                </a:tc>
              </a:tr>
            </a:tbl>
          </a:graphicData>
        </a:graphic>
      </p:graphicFrame>
      <p:sp>
        <p:nvSpPr>
          <p:cNvPr id="113708" name="Rectangle 54"/>
          <p:cNvSpPr>
            <a:spLocks noChangeArrowheads="1"/>
          </p:cNvSpPr>
          <p:nvPr/>
        </p:nvSpPr>
        <p:spPr bwMode="auto">
          <a:xfrm>
            <a:off x="514350" y="381000"/>
            <a:ext cx="5619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4000">
                <a:solidFill>
                  <a:schemeClr val="tx2"/>
                </a:solidFill>
                <a:latin typeface="DIN-Bold" pitchFamily="34" charset="0"/>
              </a:rPr>
              <a:t>Combined Agents</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smtClean="0"/>
              <a:t>Summary: Surgical Hand Antisepsis</a:t>
            </a:r>
          </a:p>
        </p:txBody>
      </p:sp>
      <p:sp>
        <p:nvSpPr>
          <p:cNvPr id="114691" name="Rectangle 3"/>
          <p:cNvSpPr>
            <a:spLocks noGrp="1" noChangeArrowheads="1"/>
          </p:cNvSpPr>
          <p:nvPr>
            <p:ph type="body" idx="1"/>
          </p:nvPr>
        </p:nvSpPr>
        <p:spPr/>
        <p:txBody>
          <a:bodyPr/>
          <a:lstStyle/>
          <a:p>
            <a:pPr>
              <a:lnSpc>
                <a:spcPct val="90000"/>
              </a:lnSpc>
            </a:pPr>
            <a:r>
              <a:rPr lang="en-US" altLang="en-US" smtClean="0"/>
              <a:t>Formulations Containing 60-90% Alcohol Alone, or 50-95% When Combined CHG Lower Bacterial Counts on Skin Post-scrub More Effectively Than Other Agents</a:t>
            </a:r>
          </a:p>
          <a:p>
            <a:pPr>
              <a:lnSpc>
                <a:spcPct val="90000"/>
              </a:lnSpc>
            </a:pPr>
            <a:r>
              <a:rPr lang="en-US" altLang="en-US" smtClean="0"/>
              <a:t>Next Most Active Agents (In Order Of Decreasing Activity) Are CHG, Iodophors, Triclosan, And Plain Soap</a:t>
            </a:r>
          </a:p>
          <a:p>
            <a:pPr>
              <a:lnSpc>
                <a:spcPct val="90000"/>
              </a:lnSpc>
            </a:pPr>
            <a:r>
              <a:rPr lang="en-US" altLang="en-US" smtClean="0"/>
              <a:t>Alcohol-based Preparations Containing 0.5-1% CHG Have Persistent Activity But Alcohol Alone May Not </a:t>
            </a:r>
          </a:p>
          <a:p>
            <a:pPr>
              <a:lnSpc>
                <a:spcPct val="90000"/>
              </a:lnSpc>
            </a:pPr>
            <a:endParaRPr lang="en-US" altLang="en-US" smtClean="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723900" y="2962275"/>
            <a:ext cx="9563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0"/>
              </a:spcBef>
              <a:buClrTx/>
              <a:buSzTx/>
              <a:buFontTx/>
              <a:buNone/>
            </a:pPr>
            <a:r>
              <a:rPr lang="en-US" altLang="en-US" sz="5400"/>
              <a:t>Antibiotic Prophylaxis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7" name="Text Box 3"/>
          <p:cNvSpPr txBox="1">
            <a:spLocks noChangeArrowheads="1"/>
          </p:cNvSpPr>
          <p:nvPr/>
        </p:nvSpPr>
        <p:spPr bwMode="auto">
          <a:xfrm>
            <a:off x="6438900" y="2590800"/>
            <a:ext cx="312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algn="ctr" eaLnBrk="1" hangingPunct="1">
              <a:spcBef>
                <a:spcPct val="50000"/>
              </a:spcBef>
              <a:buClrTx/>
              <a:buSzTx/>
              <a:buFontTx/>
              <a:buNone/>
            </a:pPr>
            <a:r>
              <a:rPr lang="en-US" altLang="en-US" sz="2400"/>
              <a:t>The Patient’s Need:  </a:t>
            </a:r>
            <a:r>
              <a:rPr lang="en-US" altLang="en-US" sz="2400">
                <a:ea typeface="Arial Unicode MS" pitchFamily="34" charset="-128"/>
                <a:cs typeface="Arial Unicode MS" pitchFamily="34" charset="-128"/>
              </a:rPr>
              <a:t>↓ Infection Rate</a:t>
            </a:r>
            <a:r>
              <a:rPr lang="en-US" altLang="en-US" sz="2400"/>
              <a:t> </a:t>
            </a:r>
          </a:p>
        </p:txBody>
      </p:sp>
      <p:pic>
        <p:nvPicPr>
          <p:cNvPr id="116739" name="Picture 4" descr="j02544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819400"/>
            <a:ext cx="42672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989" name="Text Box 5"/>
          <p:cNvSpPr txBox="1">
            <a:spLocks noChangeArrowheads="1"/>
          </p:cNvSpPr>
          <p:nvPr/>
        </p:nvSpPr>
        <p:spPr bwMode="auto">
          <a:xfrm>
            <a:off x="685800" y="5257800"/>
            <a:ext cx="44577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90000"/>
              <a:buFont typeface="Wingdings" pitchFamily="2" charset="2"/>
              <a:buChar char="n"/>
              <a:defRPr sz="2800" b="1">
                <a:solidFill>
                  <a:schemeClr val="tx1"/>
                </a:solidFill>
                <a:latin typeface="Arial" pitchFamily="34" charset="0"/>
              </a:defRPr>
            </a:lvl1pPr>
            <a:lvl2pPr marL="742950" indent="-285750" algn="l" eaLnBrk="0" hangingPunct="0">
              <a:spcBef>
                <a:spcPct val="20000"/>
              </a:spcBef>
              <a:buClr>
                <a:schemeClr val="accent1"/>
              </a:buClr>
              <a:buSzPct val="75000"/>
              <a:buFont typeface="Wingdings" pitchFamily="2" charset="2"/>
              <a:buChar char="n"/>
              <a:defRPr sz="2600" b="1">
                <a:solidFill>
                  <a:schemeClr val="tx1"/>
                </a:solidFill>
                <a:latin typeface="Arial" pitchFamily="34" charset="0"/>
              </a:defRPr>
            </a:lvl2pPr>
            <a:lvl3pPr marL="1143000" indent="-228600" algn="l" eaLnBrk="0" hangingPunct="0">
              <a:spcBef>
                <a:spcPct val="20000"/>
              </a:spcBef>
              <a:buClr>
                <a:schemeClr val="folHlink"/>
              </a:buClr>
              <a:buSzPct val="55000"/>
              <a:buFont typeface="Wingdings" pitchFamily="2" charset="2"/>
              <a:buChar char="n"/>
              <a:defRPr sz="2300" b="1">
                <a:solidFill>
                  <a:schemeClr val="tx1"/>
                </a:solidFill>
                <a:latin typeface="Arial" pitchFamily="34" charset="0"/>
              </a:defRPr>
            </a:lvl3pPr>
            <a:lvl4pPr marL="16002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4pPr>
            <a:lvl5pPr marL="2057400" indent="-228600" algn="l" eaLnBrk="0" hangingPunct="0">
              <a:spcBef>
                <a:spcPct val="20000"/>
              </a:spcBef>
              <a:buClr>
                <a:schemeClr val="accent1"/>
              </a:buClr>
              <a:buFont typeface="Wingdings" pitchFamily="2" charset="2"/>
              <a:buChar char="§"/>
              <a:defRPr sz="2000" b="1">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b="1">
                <a:solidFill>
                  <a:schemeClr val="tx1"/>
                </a:solidFill>
                <a:latin typeface="Arial" pitchFamily="34" charset="0"/>
              </a:defRPr>
            </a:lvl9pPr>
          </a:lstStyle>
          <a:p>
            <a:pPr eaLnBrk="1" hangingPunct="1">
              <a:lnSpc>
                <a:spcPct val="45000"/>
              </a:lnSpc>
              <a:spcBef>
                <a:spcPct val="50000"/>
              </a:spcBef>
              <a:buClrTx/>
              <a:buSzTx/>
              <a:buFontTx/>
              <a:buNone/>
            </a:pPr>
            <a:r>
              <a:rPr lang="en-US" altLang="en-US" sz="2400"/>
              <a:t>Society’s  Need:</a:t>
            </a:r>
          </a:p>
          <a:p>
            <a:pPr eaLnBrk="1" hangingPunct="1">
              <a:lnSpc>
                <a:spcPct val="45000"/>
              </a:lnSpc>
              <a:spcBef>
                <a:spcPct val="50000"/>
              </a:spcBef>
              <a:buClrTx/>
              <a:buSzTx/>
              <a:buFontTx/>
              <a:buNone/>
            </a:pPr>
            <a:r>
              <a:rPr lang="en-US" altLang="en-US" sz="2400">
                <a:cs typeface="Arial" pitchFamily="34" charset="0"/>
              </a:rPr>
              <a:t>↓ Cost </a:t>
            </a:r>
          </a:p>
          <a:p>
            <a:pPr eaLnBrk="1" hangingPunct="1">
              <a:lnSpc>
                <a:spcPct val="45000"/>
              </a:lnSpc>
              <a:spcBef>
                <a:spcPct val="50000"/>
              </a:spcBef>
              <a:buClrTx/>
              <a:buSzTx/>
              <a:buFontTx/>
              <a:buNone/>
            </a:pPr>
            <a:r>
              <a:rPr lang="en-US" altLang="en-US" sz="2400"/>
              <a:t>↓ Bacterial Resistance</a:t>
            </a:r>
          </a:p>
          <a:p>
            <a:pPr eaLnBrk="1" hangingPunct="1">
              <a:lnSpc>
                <a:spcPct val="45000"/>
              </a:lnSpc>
              <a:spcBef>
                <a:spcPct val="50000"/>
              </a:spcBef>
              <a:buClrTx/>
              <a:buSzTx/>
              <a:buFontTx/>
              <a:buNone/>
            </a:pPr>
            <a:endParaRPr lang="en-US" altLang="en-US" sz="2400"/>
          </a:p>
        </p:txBody>
      </p:sp>
      <p:sp>
        <p:nvSpPr>
          <p:cNvPr id="116741" name="Rectangle 7"/>
          <p:cNvSpPr>
            <a:spLocks noGrp="1" noChangeArrowheads="1"/>
          </p:cNvSpPr>
          <p:nvPr>
            <p:ph type="title"/>
          </p:nvPr>
        </p:nvSpPr>
        <p:spPr>
          <a:xfrm>
            <a:off x="723900" y="277813"/>
            <a:ext cx="9048750" cy="1143000"/>
          </a:xfrm>
        </p:spPr>
        <p:txBody>
          <a:bodyPr/>
          <a:lstStyle/>
          <a:p>
            <a:pPr eaLnBrk="1" hangingPunct="1"/>
            <a:r>
              <a:rPr lang="en-US" altLang="en-US" smtClean="0"/>
              <a:t>Antibiotic Prophylaxis</a:t>
            </a:r>
          </a:p>
        </p:txBody>
      </p:sp>
      <p:sp>
        <p:nvSpPr>
          <p:cNvPr id="116742" name="Rectangle 8"/>
          <p:cNvSpPr>
            <a:spLocks noGrp="1" noChangeArrowheads="1"/>
          </p:cNvSpPr>
          <p:nvPr>
            <p:ph type="body" idx="1"/>
          </p:nvPr>
        </p:nvSpPr>
        <p:spPr/>
        <p:txBody>
          <a:bodyPr/>
          <a:lstStyle/>
          <a:p>
            <a:pPr eaLnBrk="1" hangingPunct="1"/>
            <a:endParaRPr lang="en-US" alt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53987"/>
                                        </p:tgtEl>
                                        <p:attrNameLst>
                                          <p:attrName>style.visibility</p:attrName>
                                        </p:attrNameLst>
                                      </p:cBhvr>
                                      <p:to>
                                        <p:strVal val="visible"/>
                                      </p:to>
                                    </p:set>
                                    <p:animEffect transition="in" filter="checkerboard(across)">
                                      <p:cBhvr>
                                        <p:cTn id="7" dur="500"/>
                                        <p:tgtEl>
                                          <p:spTgt spid="553987"/>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53989"/>
                                        </p:tgtEl>
                                        <p:attrNameLst>
                                          <p:attrName>style.visibility</p:attrName>
                                        </p:attrNameLst>
                                      </p:cBhvr>
                                      <p:to>
                                        <p:strVal val="visible"/>
                                      </p:to>
                                    </p:set>
                                    <p:animEffect transition="in" filter="checkerboard(across)">
                                      <p:cBhvr>
                                        <p:cTn id="11" dur="500"/>
                                        <p:tgtEl>
                                          <p:spTgt spid="553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7" grpId="0"/>
      <p:bldP spid="55398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Group 6"/>
          <p:cNvGrpSpPr>
            <a:grpSpLocks noChangeAspect="1"/>
          </p:cNvGrpSpPr>
          <p:nvPr/>
        </p:nvGrpSpPr>
        <p:grpSpPr bwMode="auto">
          <a:xfrm>
            <a:off x="1104900" y="1676400"/>
            <a:ext cx="8883650" cy="3932238"/>
            <a:chOff x="696" y="960"/>
            <a:chExt cx="5596" cy="2477"/>
          </a:xfrm>
        </p:grpSpPr>
        <p:sp>
          <p:nvSpPr>
            <p:cNvPr id="117764" name="AutoShape 5"/>
            <p:cNvSpPr>
              <a:spLocks noChangeAspect="1" noChangeArrowheads="1" noTextEdit="1"/>
            </p:cNvSpPr>
            <p:nvPr/>
          </p:nvSpPr>
          <p:spPr bwMode="auto">
            <a:xfrm>
              <a:off x="696" y="960"/>
              <a:ext cx="5596" cy="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77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 y="960"/>
              <a:ext cx="5602" cy="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776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6019800"/>
            <a:ext cx="25828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4925" cap="rnd"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4925" cap="rnd"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rgbClr val="C0C0C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3200" b="0" i="0" u="none" strike="noStrike" cap="none" normalizeH="0" baseline="0" smtClean="0">
            <a:ln>
              <a:noFill/>
            </a:ln>
            <a:solidFill>
              <a:srgbClr val="C0C0C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4663</TotalTime>
  <Pages>15</Pages>
  <Words>4086</Words>
  <Application>Microsoft Office PowerPoint</Application>
  <PresentationFormat>35mm Slides</PresentationFormat>
  <Paragraphs>866</Paragraphs>
  <Slides>122</Slides>
  <Notes>64</Notes>
  <HiddenSlides>9</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3</vt:i4>
      </vt:variant>
      <vt:variant>
        <vt:lpstr>Slide Titles</vt:lpstr>
      </vt:variant>
      <vt:variant>
        <vt:i4>122</vt:i4>
      </vt:variant>
    </vt:vector>
  </HeadingPairs>
  <TitlesOfParts>
    <vt:vector size="142" baseType="lpstr">
      <vt:lpstr>Arial</vt:lpstr>
      <vt:lpstr>Wingdings</vt:lpstr>
      <vt:lpstr>Times New Roman</vt:lpstr>
      <vt:lpstr>Book Antiqua</vt:lpstr>
      <vt:lpstr>DIN-Regular</vt:lpstr>
      <vt:lpstr>DIN-Bold</vt:lpstr>
      <vt:lpstr>Calibri</vt:lpstr>
      <vt:lpstr>Symbol</vt:lpstr>
      <vt:lpstr>Monotype Sorts</vt:lpstr>
      <vt:lpstr>Century</vt:lpstr>
      <vt:lpstr>MS PGothic</vt:lpstr>
      <vt:lpstr>r_symbol</vt:lpstr>
      <vt:lpstr>Arial Unicode MS</vt:lpstr>
      <vt:lpstr>Gothic</vt:lpstr>
      <vt:lpstr>StarSymbol</vt:lpstr>
      <vt:lpstr>Layers</vt:lpstr>
      <vt:lpstr>Default Design</vt:lpstr>
      <vt:lpstr>Microsoft Office Excel Chart</vt:lpstr>
      <vt:lpstr>Microsoft Word 97 - 2003 Document</vt:lpstr>
      <vt:lpstr>Microsoft Graph Chart</vt:lpstr>
      <vt:lpstr>Infection: The Achilles Heel  of  Abdominal Wall Reconstruction</vt:lpstr>
      <vt:lpstr>Faculty Disclosure</vt:lpstr>
      <vt:lpstr>Healthcare-Associated Infections (HAIs)</vt:lpstr>
      <vt:lpstr>PowerPoint Presentation</vt:lpstr>
      <vt:lpstr>PowerPoint Presentation</vt:lpstr>
      <vt:lpstr>Impact of Healthcare-Associated Infections</vt:lpstr>
      <vt:lpstr>Abdominal Wall Hernia</vt:lpstr>
      <vt:lpstr>Incidence of Wound Infection Following  Hernia Repair</vt:lpstr>
      <vt:lpstr>Incidence of Wound Infection Following  Hernia Repair</vt:lpstr>
      <vt:lpstr>Infection Following  Groin Hernia Repair</vt:lpstr>
      <vt:lpstr>Infection Following  Groin Hernia Repair</vt:lpstr>
      <vt:lpstr>Incidence of Wound Infection Following  Hernia Repair</vt:lpstr>
      <vt:lpstr>Infection Following Open Ventral Hernia Repair</vt:lpstr>
      <vt:lpstr>Retro-muscular Open Repair</vt:lpstr>
      <vt:lpstr>Laparoscopic Ventral Hernia Repair  Postoperative Findings</vt:lpstr>
      <vt:lpstr>Laparoscopic Ventral Hernia Repair  Infection Rate</vt:lpstr>
      <vt:lpstr>Laparoscopic Ventral Hernia Repair  Enterotomy</vt:lpstr>
      <vt:lpstr>PowerPoint Presentation</vt:lpstr>
      <vt:lpstr>PowerPoint Presentation</vt:lpstr>
      <vt:lpstr>Rates of Infection Following Incisional Hernia Repair</vt:lpstr>
      <vt:lpstr>PowerPoint Presentation</vt:lpstr>
      <vt:lpstr>PowerPoint Presentation</vt:lpstr>
      <vt:lpstr>PowerPoint Presentation</vt:lpstr>
      <vt:lpstr>PowerPoint Presentation</vt:lpstr>
      <vt:lpstr>Health Care Quality  Performance Measures </vt:lpstr>
      <vt:lpstr>Health Care Quality  Performance Measures </vt:lpstr>
      <vt:lpstr>Surgical Site Infection- Definition</vt:lpstr>
      <vt:lpstr>SSI Infection: Definition</vt:lpstr>
      <vt:lpstr>Imaging Studies</vt:lpstr>
      <vt:lpstr>Ischemic Wound</vt:lpstr>
      <vt:lpstr>Prosthesis Infection Following  Incisional Hernia Repair</vt:lpstr>
      <vt:lpstr>Mesh Infectiom</vt:lpstr>
      <vt:lpstr>Bimodal Distribution</vt:lpstr>
      <vt:lpstr>Patient Related</vt:lpstr>
      <vt:lpstr>Where do They Come From?</vt:lpstr>
      <vt:lpstr>Preoperative Issues Related to Infection Level of Evidence</vt:lpstr>
      <vt:lpstr>Predictors of Mesh Infection Ventral hernia</vt:lpstr>
      <vt:lpstr>Patient Risk Factors for Infection Level of Evidence</vt:lpstr>
      <vt:lpstr>History of Previous SSI</vt:lpstr>
      <vt:lpstr>NO!</vt:lpstr>
      <vt:lpstr>Procedure Related </vt:lpstr>
      <vt:lpstr>Intraoperative Risk Factors Associated With  SSI</vt:lpstr>
      <vt:lpstr>Biomaterials and Infection</vt:lpstr>
      <vt:lpstr>PowerPoint Presentation</vt:lpstr>
      <vt:lpstr>Factors Associated With Increased Odds of SSI</vt:lpstr>
      <vt:lpstr>Incidence of SSI by Ventral Hernia Risk Score stratification</vt:lpstr>
      <vt:lpstr>Microbiology</vt:lpstr>
      <vt:lpstr>Microbiology</vt:lpstr>
      <vt:lpstr>Organisms Causing SSI</vt:lpstr>
      <vt:lpstr>Background: Pathogenesis  Organisms Causing SSI January 2006-October 2007</vt:lpstr>
      <vt:lpstr>Microbiology</vt:lpstr>
      <vt:lpstr>Microbiology</vt:lpstr>
      <vt:lpstr>Important Factors</vt:lpstr>
      <vt:lpstr>Microbiology</vt:lpstr>
      <vt:lpstr>PowerPoint Presentation</vt:lpstr>
      <vt:lpstr>Microbiology:  The Biofilm</vt:lpstr>
      <vt:lpstr>Microbiology:  The Biofilm</vt:lpstr>
      <vt:lpstr>Treatment of Early Infection</vt:lpstr>
      <vt:lpstr>Prevention of Surgical Site Infections</vt:lpstr>
      <vt:lpstr>Proven Strategies to ↓SSI</vt:lpstr>
      <vt:lpstr>Prevention of Surgical Site Infections</vt:lpstr>
      <vt:lpstr>Challenges in the Prevention and Management  of Surgical Site Infections </vt:lpstr>
      <vt:lpstr>Importance of Our Skin </vt:lpstr>
      <vt:lpstr>Importance of Our Skin </vt:lpstr>
      <vt:lpstr>Normal Skin Micro-Flora</vt:lpstr>
      <vt:lpstr>PowerPoint Presentation</vt:lpstr>
      <vt:lpstr>PowerPoint Presentation</vt:lpstr>
      <vt:lpstr>Postponing Elective Surgery</vt:lpstr>
      <vt:lpstr>PowerPoint Presentation</vt:lpstr>
      <vt:lpstr>Screening for MRSA</vt:lpstr>
      <vt:lpstr>PowerPoint Presentation</vt:lpstr>
      <vt:lpstr> Screening for Nasal S. Aureus  </vt:lpstr>
      <vt:lpstr> Screening for Nasal S. Aureus  </vt:lpstr>
      <vt:lpstr>PowerPoint Presentation</vt:lpstr>
      <vt:lpstr>The Ideal Skin Preparation Agent </vt:lpstr>
      <vt:lpstr>What’s Available?</vt:lpstr>
      <vt:lpstr>Iodine/Iodophors</vt:lpstr>
      <vt:lpstr>Iodine/Iodophors</vt:lpstr>
      <vt:lpstr>Alcohol</vt:lpstr>
      <vt:lpstr>Chlorhexidine Gluconate </vt:lpstr>
      <vt:lpstr>PowerPoint Presentation</vt:lpstr>
      <vt:lpstr>2% CHG/70% IPA vs. 10% PVP-I</vt:lpstr>
      <vt:lpstr>2% CHG/70% IPA vs. 10% PVP-I</vt:lpstr>
      <vt:lpstr>PowerPoint Presentation</vt:lpstr>
      <vt:lpstr>PowerPoint Presentation</vt:lpstr>
      <vt:lpstr>Chlorhexidine:  Preoperative Showers</vt:lpstr>
      <vt:lpstr>Preoperative Showers</vt:lpstr>
      <vt:lpstr>Chlorhexidine:  Preoperative Showers</vt:lpstr>
      <vt:lpstr>Preoperative Antiseptic Skin Care</vt:lpstr>
      <vt:lpstr>PowerPoint Presentation</vt:lpstr>
      <vt:lpstr>Surgical Hand Antisepsis</vt:lpstr>
      <vt:lpstr>Alcohols</vt:lpstr>
      <vt:lpstr>Iodine/Iodophors</vt:lpstr>
      <vt:lpstr>Chlorhexidine</vt:lpstr>
      <vt:lpstr>PowerPoint Presentation</vt:lpstr>
      <vt:lpstr>Summary: Surgical Hand Antisepsis</vt:lpstr>
      <vt:lpstr>PowerPoint Presentation</vt:lpstr>
      <vt:lpstr>Antibiotic Prophylaxis</vt:lpstr>
      <vt:lpstr>PowerPoint Presentation</vt:lpstr>
      <vt:lpstr>PowerPoint Presentation</vt:lpstr>
      <vt:lpstr>Conclusion</vt:lpstr>
      <vt:lpstr>PowerPoint Presentation</vt:lpstr>
      <vt:lpstr>No Shaving of Hair</vt:lpstr>
      <vt:lpstr>Preoperative Hair Removal</vt:lpstr>
      <vt:lpstr>PowerPoint Presentation</vt:lpstr>
      <vt:lpstr>Wound Classification</vt:lpstr>
      <vt:lpstr>PowerPoint Presentation</vt:lpstr>
      <vt:lpstr>PowerPoint Presentation</vt:lpstr>
      <vt:lpstr> </vt:lpstr>
      <vt:lpstr>Preoperative Skin Antiseptics for Preventing Surgical Wound Infections After Clean Surgery (Review)</vt:lpstr>
      <vt:lpstr>PowerPoint Presentation</vt:lpstr>
      <vt:lpstr>Surgical Technique</vt:lpstr>
      <vt:lpstr>Surgical Technique</vt:lpstr>
      <vt:lpstr>Intraoperative Considerations</vt:lpstr>
      <vt:lpstr>Surgical Drains</vt:lpstr>
      <vt:lpstr>Authors’ Conclusions</vt:lpstr>
      <vt:lpstr>PowerPoint Presentation</vt:lpstr>
      <vt:lpstr>Conclusion</vt:lpstr>
      <vt:lpstr>Supplemental O2</vt:lpstr>
      <vt:lpstr>Strategies With Limited Data</vt:lpstr>
      <vt:lpstr>Conclusions</vt:lpstr>
      <vt:lpstr>Infection: The Achilles Heel  of  Abdominal Wall Reconstruction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Laparoscopic Approach to Gastroesophageal Disease:    Who and How?</dc:title>
  <dc:creator>Authorized Gateway Customer</dc:creator>
  <cp:lastModifiedBy>Fitzgibbons, Robert</cp:lastModifiedBy>
  <cp:revision>176</cp:revision>
  <cp:lastPrinted>1997-04-04T21:07:18Z</cp:lastPrinted>
  <dcterms:created xsi:type="dcterms:W3CDTF">1995-09-12T14:29:18Z</dcterms:created>
  <dcterms:modified xsi:type="dcterms:W3CDTF">2015-02-06T20:42:44Z</dcterms:modified>
</cp:coreProperties>
</file>